
<file path=[Content_Types].xml><?xml version="1.0" encoding="utf-8"?>
<Types xmlns="http://schemas.openxmlformats.org/package/2006/content-types">
  <Default Extension="wav" ContentType="audio/x-wav"/>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31"/>
  </p:handoutMasterIdLst>
  <p:sldIdLst>
    <p:sldId id="256" r:id="rId3"/>
    <p:sldId id="257" r:id="rId4"/>
    <p:sldId id="259" r:id="rId5"/>
    <p:sldId id="262" r:id="rId6"/>
    <p:sldId id="263" r:id="rId7"/>
    <p:sldId id="264" r:id="rId8"/>
    <p:sldId id="266" r:id="rId9"/>
    <p:sldId id="265" r:id="rId10"/>
    <p:sldId id="267" r:id="rId11"/>
    <p:sldId id="278" r:id="rId12"/>
    <p:sldId id="268" r:id="rId14"/>
    <p:sldId id="270" r:id="rId15"/>
    <p:sldId id="272" r:id="rId16"/>
    <p:sldId id="271" r:id="rId17"/>
    <p:sldId id="274" r:id="rId18"/>
    <p:sldId id="275" r:id="rId19"/>
    <p:sldId id="282" r:id="rId20"/>
    <p:sldId id="286" r:id="rId21"/>
    <p:sldId id="287" r:id="rId22"/>
    <p:sldId id="288" r:id="rId23"/>
    <p:sldId id="289" r:id="rId24"/>
    <p:sldId id="277" r:id="rId25"/>
    <p:sldId id="280" r:id="rId26"/>
    <p:sldId id="281" r:id="rId27"/>
    <p:sldId id="285" r:id="rId28"/>
    <p:sldId id="283" r:id="rId29"/>
    <p:sldId id="284" r:id="rId30"/>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soft" initials="k"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D0FD"/>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70.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image" Target="../media/image1.jpeg"/><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image" Target="../media/image2.png"/><Relationship Id="rId4" Type="http://schemas.openxmlformats.org/officeDocument/2006/relationships/tags" Target="../tags/tag71.xml"/><Relationship Id="rId3" Type="http://schemas.openxmlformats.org/officeDocument/2006/relationships/image" Target="../media/image1.jpeg"/><Relationship Id="rId2" Type="http://schemas.openxmlformats.org/officeDocument/2006/relationships/tags" Target="../tags/tag70.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1.jpeg"/><Relationship Id="rId2" Type="http://schemas.openxmlformats.org/officeDocument/2006/relationships/tags" Target="../tags/tag7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image" Target="../media/image1.jpeg"/><Relationship Id="rId2" Type="http://schemas.openxmlformats.org/officeDocument/2006/relationships/tags" Target="../tags/tag8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image" Target="../media/image1.jpeg"/><Relationship Id="rId2" Type="http://schemas.openxmlformats.org/officeDocument/2006/relationships/tags" Target="../tags/tag91.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image" Target="../media/image1.jpeg"/><Relationship Id="rId2" Type="http://schemas.openxmlformats.org/officeDocument/2006/relationships/tags" Target="../tags/tag99.xml"/><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image" Target="../media/image1.jpeg"/><Relationship Id="rId2" Type="http://schemas.openxmlformats.org/officeDocument/2006/relationships/tags" Target="../tags/tag107.xml"/><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image" Target="../media/image1.jpeg"/><Relationship Id="rId2" Type="http://schemas.openxmlformats.org/officeDocument/2006/relationships/tags" Target="../tags/tag11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image" Target="../media/image1.jpeg"/><Relationship Id="rId2" Type="http://schemas.openxmlformats.org/officeDocument/2006/relationships/tags" Target="../tags/tag12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image" Target="../media/image1.jpe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image" Target="../media/image4.png"/><Relationship Id="rId6" Type="http://schemas.openxmlformats.org/officeDocument/2006/relationships/tags" Target="../tags/tag19.xml"/><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1.jpeg"/><Relationship Id="rId2" Type="http://schemas.openxmlformats.org/officeDocument/2006/relationships/tags" Target="../tags/tag17.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1.jpeg"/><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image" Target="../media/image1.jpeg"/><Relationship Id="rId2" Type="http://schemas.openxmlformats.org/officeDocument/2006/relationships/tags" Target="../tags/tag32.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44.xml"/><Relationship Id="rId7" Type="http://schemas.openxmlformats.org/officeDocument/2006/relationships/image" Target="../media/image5.png"/><Relationship Id="rId6" Type="http://schemas.openxmlformats.org/officeDocument/2006/relationships/tags" Target="../tags/tag43.xml"/><Relationship Id="rId5" Type="http://schemas.openxmlformats.org/officeDocument/2006/relationships/image" Target="../media/image4.png"/><Relationship Id="rId4" Type="http://schemas.openxmlformats.org/officeDocument/2006/relationships/tags" Target="../tags/tag42.xml"/><Relationship Id="rId3" Type="http://schemas.openxmlformats.org/officeDocument/2006/relationships/image" Target="../media/image1.jpeg"/><Relationship Id="rId2" Type="http://schemas.openxmlformats.org/officeDocument/2006/relationships/tags" Target="../tags/tag41.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image" Target="../media/image1.jpeg"/><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image" Target="../media/image1.jpeg"/><Relationship Id="rId2"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3" descr="简约1背景_画板 1 副本 3"/>
          <p:cNvPicPr>
            <a:picLocks noChangeAspect="1"/>
          </p:cNvPicPr>
          <p:nvPr>
            <p:custDataLst>
              <p:tags r:id="rId2"/>
            </p:custDataLst>
          </p:nvPr>
        </p:nvPicPr>
        <p:blipFill>
          <a:blip r:embed="rId3"/>
          <a:stretch>
            <a:fillRect/>
          </a:stretch>
        </p:blipFill>
        <p:spPr>
          <a:xfrm>
            <a:off x="0" y="-1270"/>
            <a:ext cx="12192000" cy="6858318"/>
          </a:xfrm>
          <a:prstGeom prst="rect">
            <a:avLst/>
          </a:prstGeom>
        </p:spPr>
      </p:pic>
      <p:pic>
        <p:nvPicPr>
          <p:cNvPr id="5" name="图片 4" descr="简约1_画板 1 副本 5_画板 1 副本 5_画板 1 副本 5_画板 1 副本 5_画板 1 副本 5_画板 1 副本 7"/>
          <p:cNvPicPr/>
          <p:nvPr>
            <p:custDataLst>
              <p:tags r:id="rId4"/>
            </p:custDataLst>
          </p:nvPr>
        </p:nvPicPr>
        <p:blipFill>
          <a:blip r:embed="rId5"/>
          <a:srcRect l="-3277" t="-1272" r="65668" b="81046"/>
          <a:stretch>
            <a:fillRect/>
          </a:stretch>
        </p:blipFill>
        <p:spPr>
          <a:xfrm>
            <a:off x="0" y="0"/>
            <a:ext cx="3796826" cy="1147130"/>
          </a:xfrm>
          <a:prstGeom prst="rect">
            <a:avLst/>
          </a:prstGeom>
        </p:spPr>
      </p:pic>
      <p:pic>
        <p:nvPicPr>
          <p:cNvPr id="8" name="图片 7" descr="简约1_画板 1 副本 5_画板 1 副本 5_画板 1 副本 5_画板 1 副本 5_画板 1 副本 5_画板 1 副本 7"/>
          <p:cNvPicPr>
            <a:picLocks noChangeAspect="1"/>
          </p:cNvPicPr>
          <p:nvPr>
            <p:custDataLst>
              <p:tags r:id="rId6"/>
            </p:custDataLst>
          </p:nvPr>
        </p:nvPicPr>
        <p:blipFill>
          <a:blip r:embed="rId5"/>
          <a:srcRect l="4219" t="45699" r="4375" b="-1250"/>
          <a:stretch>
            <a:fillRect/>
          </a:stretch>
        </p:blipFill>
        <p:spPr>
          <a:xfrm>
            <a:off x="533163" y="3053716"/>
            <a:ext cx="11125673" cy="3803649"/>
          </a:xfrm>
          <a:prstGeom prst="rect">
            <a:avLst/>
          </a:prstGeom>
        </p:spPr>
      </p:pic>
      <p:pic>
        <p:nvPicPr>
          <p:cNvPr id="9" name="图片 8" descr="简约1_画板 1 副本 5_画板 1 副本 5_画板 1 副本 5_画板 1 副本 5_画板 1 副本 5_画板 1 副本 7"/>
          <p:cNvPicPr/>
          <p:nvPr>
            <p:custDataLst>
              <p:tags r:id="rId7"/>
            </p:custDataLst>
          </p:nvPr>
        </p:nvPicPr>
        <p:blipFill>
          <a:blip r:embed="rId5"/>
          <a:srcRect l="77207" t="-1941" r="-9928" b="74526"/>
          <a:stretch>
            <a:fillRect/>
          </a:stretch>
        </p:blipFill>
        <p:spPr>
          <a:xfrm>
            <a:off x="8841436" y="635"/>
            <a:ext cx="3350564" cy="1590565"/>
          </a:xfrm>
          <a:prstGeom prst="rect">
            <a:avLst/>
          </a:prstGeom>
        </p:spPr>
      </p:pic>
      <p:sp>
        <p:nvSpPr>
          <p:cNvPr id="16" name="日期占位符 15"/>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dirty="0"/>
          </a:p>
        </p:txBody>
      </p:sp>
      <p:sp>
        <p:nvSpPr>
          <p:cNvPr id="2" name="标题 1"/>
          <p:cNvSpPr/>
          <p:nvPr>
            <p:ph type="ctrTitle" idx="3" hasCustomPrompt="1"/>
            <p:custDataLst>
              <p:tags r:id="rId11"/>
            </p:custDataLst>
          </p:nvPr>
        </p:nvSpPr>
        <p:spPr>
          <a:xfrm>
            <a:off x="2333451" y="568960"/>
            <a:ext cx="7524975" cy="1190625"/>
          </a:xfrm>
        </p:spPr>
        <p:txBody>
          <a:bodyPr vert="horz" wrap="square" lIns="101600" tIns="38100" rIns="76200" bIns="0" rtlCol="0" anchor="b" anchorCtr="0">
            <a:normAutofit/>
          </a:bodyPr>
          <a:lstStyle>
            <a:lvl1pPr marL="0" marR="0" algn="ctr" defTabSz="914400" rtl="0" eaLnBrk="1" fontAlgn="auto" latinLnBrk="0" hangingPunct="1">
              <a:lnSpc>
                <a:spcPct val="88000"/>
              </a:lnSpc>
              <a:spcBef>
                <a:spcPct val="0"/>
              </a:spcBef>
              <a:buClrTx/>
              <a:buSzTx/>
              <a:buFontTx/>
              <a:buNone/>
              <a:defRPr kumimoji="0" lang="zh-CN" altLang="en-US" sz="6500" b="0" i="0" u="none" strike="noStrike" kern="1200" cap="none" spc="0" normalizeH="0" baseline="0" noProof="1" dirty="0">
                <a:solidFill>
                  <a:schemeClr val="dk1">
                    <a:lumMod val="85000"/>
                    <a:lumOff val="15000"/>
                  </a:schemeClr>
                </a:solidFill>
                <a:uFillTx/>
                <a:latin typeface="Arial" panose="020B0604020202020204" pitchFamily="34" charset="0"/>
                <a:ea typeface="汉仪雅酷黑 85W" panose="020B0904020202020204" charset="-122"/>
                <a:cs typeface="+mn-cs"/>
              </a:defRPr>
            </a:lvl1pPr>
          </a:lstStyle>
          <a:p>
            <a:pPr lvl="0"/>
            <a:r>
              <a:rPr>
                <a:sym typeface="+mn-ea"/>
              </a:rPr>
              <a:t>编辑标题</a:t>
            </a:r>
            <a:endParaRPr>
              <a:sym typeface="+mn-ea"/>
            </a:endParaRPr>
          </a:p>
        </p:txBody>
      </p:sp>
      <p:sp>
        <p:nvSpPr>
          <p:cNvPr id="3" name="文本占位符 2"/>
          <p:cNvSpPr/>
          <p:nvPr>
            <p:ph type="body" idx="4" hasCustomPrompt="1"/>
            <p:custDataLst>
              <p:tags r:id="rId12"/>
            </p:custDataLst>
          </p:nvPr>
        </p:nvSpPr>
        <p:spPr>
          <a:xfrm>
            <a:off x="3879040" y="1995805"/>
            <a:ext cx="4433160" cy="483706"/>
          </a:xfrm>
        </p:spPr>
        <p:txBody>
          <a:bodyPr vert="horz" wrap="square" lIns="101600" tIns="0" rIns="82550" bIns="0" rtlCol="0" anchor="ctr" anchorCtr="0">
            <a:normAutofit/>
          </a:bodyPr>
          <a:lstStyle>
            <a:lvl1pPr marL="0" marR="0" indent="-228600" algn="ctr" defTabSz="914400" rtl="0" eaLnBrk="1" fontAlgn="auto" latinLnBrk="0" hangingPunct="1">
              <a:lnSpc>
                <a:spcPct val="88000"/>
              </a:lnSpc>
              <a:spcBef>
                <a:spcPts val="0"/>
              </a:spcBef>
              <a:spcAft>
                <a:spcPts val="1000"/>
              </a:spcAft>
              <a:buClrTx/>
              <a:buSzTx/>
              <a:buFontTx/>
              <a:buNone/>
              <a:defRPr kumimoji="0" lang="zh-CN" altLang="en-US" sz="2000" b="0" i="0" u="none" strike="noStrike" kern="1200" cap="none" spc="100" normalizeH="0" baseline="0" noProof="1" dirty="0">
                <a:solidFill>
                  <a:schemeClr val="dk1">
                    <a:lumMod val="85000"/>
                    <a:lumOff val="15000"/>
                  </a:schemeClr>
                </a:solidFill>
                <a:uFillTx/>
                <a:latin typeface="Arial" panose="020B0604020202020204" pitchFamily="34" charset="0"/>
                <a:ea typeface="汉仪中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6" name="文本占位符 3"/>
          <p:cNvSpPr/>
          <p:nvPr>
            <p:ph type="body" idx="5" hasCustomPrompt="1"/>
            <p:custDataLst>
              <p:tags r:id="rId13"/>
            </p:custDataLst>
          </p:nvPr>
        </p:nvSpPr>
        <p:spPr>
          <a:xfrm>
            <a:off x="4273647" y="3064557"/>
            <a:ext cx="3644581" cy="614620"/>
          </a:xfrm>
          <a:noFill/>
          <a:ln>
            <a:noFill/>
          </a:ln>
        </p:spPr>
        <p:txBody>
          <a:bodyPr vert="horz" wrap="square" lIns="90000" tIns="46800" rIns="90000" bIns="46800" rtlCol="0" anchor="t" anchorCtr="0">
            <a:normAutofit/>
          </a:bodyPr>
          <a:lstStyle>
            <a:lvl1pPr marL="0" marR="0" indent="-228600" algn="ctr" defTabSz="914400" rtl="0" eaLnBrk="1" fontAlgn="auto" latinLnBrk="0" hangingPunct="1">
              <a:lnSpc>
                <a:spcPct val="100000"/>
              </a:lnSpc>
              <a:spcBef>
                <a:spcPts val="0"/>
              </a:spcBef>
              <a:spcAft>
                <a:spcPts val="1000"/>
              </a:spcAft>
              <a:buClrTx/>
              <a:buSzTx/>
              <a:buFontTx/>
              <a:buNone/>
              <a:defRPr kumimoji="0" lang="zh-CN" altLang="en-US" sz="2000" b="0" i="0" u="none" strike="noStrike" kern="1200" cap="none" spc="300" normalizeH="0" baseline="0" noProof="1" dirty="0">
                <a:solidFill>
                  <a:schemeClr val="dk1">
                    <a:lumMod val="85000"/>
                    <a:lumOff val="15000"/>
                  </a:schemeClr>
                </a:solidFill>
                <a:uFillTx/>
                <a:latin typeface="Arial" panose="020B0604020202020204" pitchFamily="34" charset="0"/>
                <a:ea typeface="汉仪中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3" name="日期占位符 2"/>
          <p:cNvSpPr>
            <a:spLocks noGrp="1"/>
          </p:cNvSpPr>
          <p:nvPr>
            <p:ph type="dt" sz="half" idx="10"/>
            <p:custDataLst>
              <p:tags r:id="rId4"/>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solidFill>
                <a:latin typeface="Arial" panose="020B0604020202020204" pitchFamily="34" charset="0"/>
                <a:ea typeface="汉仪中简黑简" panose="00020600040101010101" charset="-122"/>
              </a:defRPr>
            </a:lvl1pPr>
            <a:lvl2pPr>
              <a:defRPr>
                <a:solidFill>
                  <a:schemeClr val="tx1"/>
                </a:solidFill>
                <a:latin typeface="Arial" panose="020B0604020202020204" pitchFamily="34" charset="0"/>
                <a:ea typeface="汉仪中简黑简" panose="00020600040101010101" charset="-122"/>
              </a:defRPr>
            </a:lvl2pPr>
            <a:lvl3pPr>
              <a:defRPr>
                <a:solidFill>
                  <a:schemeClr val="tx1"/>
                </a:solidFill>
                <a:latin typeface="Arial" panose="020B0604020202020204" pitchFamily="34" charset="0"/>
                <a:ea typeface="汉仪中简黑简" panose="00020600040101010101" charset="-122"/>
              </a:defRPr>
            </a:lvl3pPr>
            <a:lvl4pPr>
              <a:defRPr>
                <a:solidFill>
                  <a:schemeClr val="tx1"/>
                </a:solidFill>
                <a:latin typeface="Arial" panose="020B0604020202020204" pitchFamily="34" charset="0"/>
                <a:ea typeface="汉仪中简黑简" panose="00020600040101010101" charset="-122"/>
              </a:defRPr>
            </a:lvl4pPr>
            <a:lvl5pPr>
              <a:defRPr>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简约1背景_画板 1 副本 3"/>
          <p:cNvPicPr>
            <a:picLocks noChangeAspect="1"/>
          </p:cNvPicPr>
          <p:nvPr>
            <p:custDataLst>
              <p:tags r:id="rId2"/>
            </p:custDataLst>
          </p:nvPr>
        </p:nvPicPr>
        <p:blipFill>
          <a:blip r:embed="rId3"/>
          <a:stretch>
            <a:fillRect/>
          </a:stretch>
        </p:blipFill>
        <p:spPr>
          <a:xfrm>
            <a:off x="0" y="-1270"/>
            <a:ext cx="12192000" cy="6858318"/>
          </a:xfrm>
          <a:prstGeom prst="rect">
            <a:avLst/>
          </a:prstGeom>
        </p:spPr>
      </p:pic>
      <p:pic>
        <p:nvPicPr>
          <p:cNvPr id="2" name="图片 1" descr="简约1_画板 1 副本 5_画板 1 副本 5_画板 1 副本 5_画板 1 副本 5_画板 1 副本 5_画板 1 副本 7"/>
          <p:cNvPicPr/>
          <p:nvPr>
            <p:custDataLst>
              <p:tags r:id="rId4"/>
            </p:custDataLst>
          </p:nvPr>
        </p:nvPicPr>
        <p:blipFill>
          <a:blip r:embed="rId5"/>
          <a:srcRect l="-3277" t="-1272" r="65668" b="81046"/>
          <a:stretch>
            <a:fillRect/>
          </a:stretch>
        </p:blipFill>
        <p:spPr>
          <a:xfrm>
            <a:off x="0" y="0"/>
            <a:ext cx="3796826" cy="1147130"/>
          </a:xfrm>
          <a:prstGeom prst="rect">
            <a:avLst/>
          </a:prstGeom>
        </p:spPr>
      </p:pic>
      <p:pic>
        <p:nvPicPr>
          <p:cNvPr id="8" name="图片 7" descr="简约1_画板 1 副本 5_画板 1 副本 5_画板 1 副本 5_画板 1 副本 5_画板 1 副本 5_画板 1 副本 7"/>
          <p:cNvPicPr>
            <a:picLocks noChangeAspect="1"/>
          </p:cNvPicPr>
          <p:nvPr>
            <p:custDataLst>
              <p:tags r:id="rId6"/>
            </p:custDataLst>
          </p:nvPr>
        </p:nvPicPr>
        <p:blipFill>
          <a:blip r:embed="rId5"/>
          <a:srcRect l="4219" t="45699" r="4375" b="-1250"/>
          <a:stretch>
            <a:fillRect/>
          </a:stretch>
        </p:blipFill>
        <p:spPr>
          <a:xfrm>
            <a:off x="533163" y="3053716"/>
            <a:ext cx="11125673" cy="3803649"/>
          </a:xfrm>
          <a:prstGeom prst="rect">
            <a:avLst/>
          </a:prstGeom>
        </p:spPr>
      </p:pic>
      <p:pic>
        <p:nvPicPr>
          <p:cNvPr id="9" name="图片 8" descr="简约1_画板 1 副本 5_画板 1 副本 5_画板 1 副本 5_画板 1 副本 5_画板 1 副本 5_画板 1 副本 7"/>
          <p:cNvPicPr/>
          <p:nvPr>
            <p:custDataLst>
              <p:tags r:id="rId7"/>
            </p:custDataLst>
          </p:nvPr>
        </p:nvPicPr>
        <p:blipFill>
          <a:blip r:embed="rId5"/>
          <a:srcRect l="77207" t="-1941" r="-9928" b="74526"/>
          <a:stretch>
            <a:fillRect/>
          </a:stretch>
        </p:blipFill>
        <p:spPr>
          <a:xfrm>
            <a:off x="8841436" y="635"/>
            <a:ext cx="3350564" cy="1590565"/>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a:p>
        </p:txBody>
      </p:sp>
      <p:sp>
        <p:nvSpPr>
          <p:cNvPr id="7" name="标题 1"/>
          <p:cNvSpPr/>
          <p:nvPr>
            <p:ph type="title" idx="1" hasCustomPrompt="1"/>
            <p:custDataLst>
              <p:tags r:id="rId11"/>
            </p:custDataLst>
          </p:nvPr>
        </p:nvSpPr>
        <p:spPr>
          <a:xfrm>
            <a:off x="1132841" y="971975"/>
            <a:ext cx="9926307" cy="1183640"/>
          </a:xfrm>
          <a:noFill/>
          <a:ln>
            <a:noFill/>
          </a:ln>
        </p:spPr>
        <p:txBody>
          <a:bodyPr vert="horz" wrap="square" lIns="101600" tIns="38100" rIns="63500" bIns="38100" rtlCol="0" anchor="b" anchorCtr="0">
            <a:normAutofit/>
          </a:bodyPr>
          <a:lstStyle>
            <a:lvl1pPr marL="0" marR="0" algn="ctr" defTabSz="914400" rtl="0" eaLnBrk="1" fontAlgn="auto" latinLnBrk="0" hangingPunct="1">
              <a:lnSpc>
                <a:spcPct val="100000"/>
              </a:lnSpc>
              <a:spcBef>
                <a:spcPct val="0"/>
              </a:spcBef>
              <a:buClrTx/>
              <a:buSzTx/>
              <a:buFontTx/>
              <a:buNone/>
              <a:defRPr kumimoji="0" lang="zh-CN" altLang="en-US" sz="5900" b="1" i="0" u="none" strike="noStrike" kern="1200" cap="none" spc="300" normalizeH="0" baseline="0" noProof="1" dirty="0">
                <a:solidFill>
                  <a:schemeClr val="dk1">
                    <a:lumMod val="85000"/>
                    <a:lumOff val="15000"/>
                  </a:schemeClr>
                </a:solidFill>
                <a:uFillTx/>
                <a:latin typeface="Arial" panose="020B0604020202020204" pitchFamily="34" charset="0"/>
                <a:ea typeface="汉仪雅酷黑 85W" panose="020B0904020202020204" charset="-122"/>
                <a:cs typeface="+mn-cs"/>
              </a:defRPr>
            </a:lvl1pPr>
          </a:lstStyle>
          <a:p>
            <a:pPr lvl="0"/>
            <a:r>
              <a:rPr>
                <a:sym typeface="+mn-ea"/>
              </a:rPr>
              <a:t>编辑标题</a:t>
            </a:r>
            <a:endParaRPr>
              <a:sym typeface="+mn-ea"/>
            </a:endParaRPr>
          </a:p>
        </p:txBody>
      </p:sp>
      <p:sp>
        <p:nvSpPr>
          <p:cNvPr id="10" name="文本占位符 2"/>
          <p:cNvSpPr/>
          <p:nvPr>
            <p:ph type="body" idx="2" hasCustomPrompt="1"/>
            <p:custDataLst>
              <p:tags r:id="rId12"/>
            </p:custDataLst>
          </p:nvPr>
        </p:nvSpPr>
        <p:spPr>
          <a:xfrm>
            <a:off x="2523491" y="2252770"/>
            <a:ext cx="7145007" cy="1192318"/>
          </a:xfrm>
          <a:noFill/>
          <a:ln>
            <a:noFill/>
          </a:ln>
        </p:spPr>
        <p:txBody>
          <a:bodyPr vert="horz" wrap="square" lIns="101600" tIns="0" rIns="82550" bIns="0" rtlCol="0">
            <a:normAutofit/>
          </a:bodyPr>
          <a:lstStyle>
            <a:lvl1pPr marL="0" marR="0" indent="-228600" algn="ctr" defTabSz="914400" rtl="0" eaLnBrk="1" fontAlgn="auto" latinLnBrk="0" hangingPunct="1">
              <a:lnSpc>
                <a:spcPct val="140000"/>
              </a:lnSpc>
              <a:spcBef>
                <a:spcPts val="0"/>
              </a:spcBef>
              <a:spcAft>
                <a:spcPts val="1000"/>
              </a:spcAft>
              <a:buClrTx/>
              <a:buSzTx/>
              <a:buFontTx/>
              <a:buNone/>
              <a:defRPr kumimoji="0" lang="zh-CN" altLang="en-US" sz="1800" b="0" i="0" u="none" strike="noStrike" kern="1200" cap="none" spc="150" normalizeH="0" baseline="0" noProof="1" dirty="0">
                <a:solidFill>
                  <a:schemeClr val="dk1">
                    <a:lumMod val="85000"/>
                    <a:lumOff val="15000"/>
                  </a:schemeClr>
                </a:solidFill>
                <a:uFillTx/>
                <a:latin typeface="Arial" panose="020B0604020202020204" pitchFamily="34" charset="0"/>
                <a:ea typeface="汉仪中简黑简" panose="00020600040101010101" charset="-122"/>
                <a:cs typeface="+mn-cs"/>
                <a:sym typeface="+mn-ea"/>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2" name="标题 1"/>
          <p:cNvSpPr>
            <a:spLocks noGrp="1"/>
          </p:cNvSpPr>
          <p:nvPr>
            <p:ph type="title"/>
            <p:custDataLst>
              <p:tags r:id="rId4"/>
            </p:custDataLst>
          </p:nvPr>
        </p:nvSpPr>
        <p:spPr/>
        <p:txBody>
          <a:bodyPr/>
          <a:lstStyle>
            <a:lvl1pPr>
              <a:defRPr baseline="0">
                <a:solidFill>
                  <a:schemeClr val="tx1"/>
                </a:solidFill>
                <a:latin typeface="Arial" panose="020B0604020202020204" pitchFamily="34" charset="0"/>
                <a:ea typeface="汉仪中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汉仪中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6" name="矩形 5"/>
          <p:cNvSpPr/>
          <p:nvPr>
            <p:custDataLst>
              <p:tags r:id="rId4"/>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中简黑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中简黑简" panose="00020600040101010101" charset="-122"/>
              </a:defRPr>
            </a:lvl1pPr>
            <a:lvl2pPr>
              <a:defRPr baseline="0">
                <a:solidFill>
                  <a:schemeClr val="tx1"/>
                </a:solidFill>
                <a:latin typeface="Arial" panose="020B0604020202020204" pitchFamily="34" charset="0"/>
                <a:ea typeface="汉仪中简黑简" panose="00020600040101010101" charset="-122"/>
              </a:defRPr>
            </a:lvl2pPr>
            <a:lvl3pPr>
              <a:defRPr baseline="0">
                <a:solidFill>
                  <a:schemeClr val="tx1"/>
                </a:solidFill>
                <a:latin typeface="Arial" panose="020B0604020202020204" pitchFamily="34" charset="0"/>
                <a:ea typeface="汉仪中简黑简" panose="00020600040101010101" charset="-122"/>
              </a:defRPr>
            </a:lvl3pPr>
            <a:lvl4pPr>
              <a:defRPr baseline="0">
                <a:solidFill>
                  <a:schemeClr val="tx1"/>
                </a:solidFill>
                <a:latin typeface="Arial" panose="020B0604020202020204" pitchFamily="34" charset="0"/>
                <a:ea typeface="汉仪中简黑简" panose="00020600040101010101" charset="-122"/>
              </a:defRPr>
            </a:lvl4pPr>
            <a:lvl5pPr>
              <a:defRPr baseline="0">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汉仪中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6" name="矩形 5"/>
          <p:cNvSpPr/>
          <p:nvPr>
            <p:custDataLst>
              <p:tags r:id="rId4"/>
            </p:custDataLst>
          </p:nvPr>
        </p:nvSpPr>
        <p:spPr>
          <a:xfrm>
            <a:off x="0" y="-635"/>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中简黑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中简黑简" panose="00020600040101010101" charset="-122"/>
              </a:defRPr>
            </a:lvl1pPr>
            <a:lvl2pPr>
              <a:defRPr baseline="0">
                <a:solidFill>
                  <a:schemeClr val="tx1"/>
                </a:solidFill>
                <a:latin typeface="Arial" panose="020B0604020202020204" pitchFamily="34" charset="0"/>
                <a:ea typeface="汉仪中简黑简" panose="00020600040101010101" charset="-122"/>
              </a:defRPr>
            </a:lvl2pPr>
            <a:lvl3pPr>
              <a:defRPr baseline="0">
                <a:solidFill>
                  <a:schemeClr val="tx1"/>
                </a:solidFill>
                <a:latin typeface="Arial" panose="020B0604020202020204" pitchFamily="34" charset="0"/>
                <a:ea typeface="汉仪中简黑简" panose="00020600040101010101" charset="-122"/>
              </a:defRPr>
            </a:lvl3pPr>
            <a:lvl4pPr>
              <a:defRPr baseline="0">
                <a:solidFill>
                  <a:schemeClr val="tx1"/>
                </a:solidFill>
                <a:latin typeface="Arial" panose="020B0604020202020204" pitchFamily="34" charset="0"/>
                <a:ea typeface="汉仪中简黑简" panose="00020600040101010101" charset="-122"/>
              </a:defRPr>
            </a:lvl4pPr>
            <a:lvl5pPr>
              <a:defRPr baseline="0">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中简黑简" panose="00020600040101010101" charset="-122"/>
              </a:defRPr>
            </a:lvl1pPr>
            <a:lvl2pPr>
              <a:defRPr baseline="0">
                <a:solidFill>
                  <a:schemeClr val="tx1"/>
                </a:solidFill>
                <a:latin typeface="Arial" panose="020B0604020202020204" pitchFamily="34" charset="0"/>
                <a:ea typeface="汉仪中简黑简" panose="00020600040101010101" charset="-122"/>
              </a:defRPr>
            </a:lvl2pPr>
            <a:lvl3pPr>
              <a:defRPr baseline="0">
                <a:solidFill>
                  <a:schemeClr val="tx1"/>
                </a:solidFill>
                <a:latin typeface="Arial" panose="020B0604020202020204" pitchFamily="34" charset="0"/>
                <a:ea typeface="汉仪中简黑简" panose="00020600040101010101" charset="-122"/>
              </a:defRPr>
            </a:lvl3pPr>
            <a:lvl4pPr>
              <a:defRPr baseline="0">
                <a:solidFill>
                  <a:schemeClr val="tx1"/>
                </a:solidFill>
                <a:latin typeface="Arial" panose="020B0604020202020204" pitchFamily="34" charset="0"/>
                <a:ea typeface="汉仪中简黑简" panose="00020600040101010101" charset="-122"/>
              </a:defRPr>
            </a:lvl4pPr>
            <a:lvl5pPr>
              <a:defRPr baseline="0">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6" name="矩形 5"/>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中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中简黑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中简黑简" panose="00020600040101010101" charset="-122"/>
              </a:defRPr>
            </a:lvl1pPr>
            <a:lvl2pPr>
              <a:defRPr baseline="0">
                <a:solidFill>
                  <a:schemeClr val="tx1"/>
                </a:solidFill>
                <a:latin typeface="Arial" panose="020B0604020202020204" pitchFamily="34" charset="0"/>
                <a:ea typeface="汉仪中简黑简" panose="00020600040101010101" charset="-122"/>
              </a:defRPr>
            </a:lvl2pPr>
            <a:lvl3pPr>
              <a:defRPr baseline="0">
                <a:solidFill>
                  <a:schemeClr val="tx1"/>
                </a:solidFill>
                <a:latin typeface="Arial" panose="020B0604020202020204" pitchFamily="34" charset="0"/>
                <a:ea typeface="汉仪中简黑简" panose="00020600040101010101" charset="-122"/>
              </a:defRPr>
            </a:lvl3pPr>
            <a:lvl4pPr>
              <a:defRPr baseline="0">
                <a:solidFill>
                  <a:schemeClr val="tx1"/>
                </a:solidFill>
                <a:latin typeface="Arial" panose="020B0604020202020204" pitchFamily="34" charset="0"/>
                <a:ea typeface="汉仪中简黑简" panose="00020600040101010101" charset="-122"/>
              </a:defRPr>
            </a:lvl4pPr>
            <a:lvl5pPr>
              <a:defRPr baseline="0">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8" name="图片 7"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6" name="矩形 5"/>
          <p:cNvSpPr/>
          <p:nvPr>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中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中简黑简" panose="00020600040101010101" charset="-122"/>
              </a:defRPr>
            </a:lvl1pPr>
            <a:lvl2pPr>
              <a:defRPr baseline="0">
                <a:solidFill>
                  <a:schemeClr val="tx1"/>
                </a:solidFill>
                <a:latin typeface="Arial" panose="020B0604020202020204" pitchFamily="34" charset="0"/>
                <a:ea typeface="汉仪中简黑简" panose="00020600040101010101" charset="-122"/>
              </a:defRPr>
            </a:lvl2pPr>
            <a:lvl3pPr>
              <a:defRPr baseline="0">
                <a:solidFill>
                  <a:schemeClr val="tx1"/>
                </a:solidFill>
                <a:latin typeface="Arial" panose="020B0604020202020204" pitchFamily="34" charset="0"/>
                <a:ea typeface="汉仪中简黑简" panose="00020600040101010101" charset="-122"/>
              </a:defRPr>
            </a:lvl3pPr>
            <a:lvl4pPr>
              <a:defRPr baseline="0">
                <a:solidFill>
                  <a:schemeClr val="tx1"/>
                </a:solidFill>
                <a:latin typeface="Arial" panose="020B0604020202020204" pitchFamily="34" charset="0"/>
                <a:ea typeface="汉仪中简黑简" panose="00020600040101010101" charset="-122"/>
              </a:defRPr>
            </a:lvl4pPr>
            <a:lvl5pPr>
              <a:defRPr baseline="0">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中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6" name="矩形 5"/>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中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中简黑简" panose="00020600040101010101" charset="-122"/>
              </a:defRPr>
            </a:lvl1pPr>
            <a:lvl2pPr>
              <a:defRPr baseline="0">
                <a:solidFill>
                  <a:schemeClr val="tx1"/>
                </a:solidFill>
                <a:latin typeface="Arial" panose="020B0604020202020204" pitchFamily="34" charset="0"/>
                <a:ea typeface="汉仪中简黑简" panose="00020600040101010101" charset="-122"/>
              </a:defRPr>
            </a:lvl2pPr>
            <a:lvl3pPr>
              <a:defRPr baseline="0">
                <a:solidFill>
                  <a:schemeClr val="tx1"/>
                </a:solidFill>
                <a:latin typeface="Arial" panose="020B0604020202020204" pitchFamily="34" charset="0"/>
                <a:ea typeface="汉仪中简黑简" panose="00020600040101010101" charset="-122"/>
              </a:defRPr>
            </a:lvl3pPr>
            <a:lvl4pPr>
              <a:defRPr baseline="0">
                <a:solidFill>
                  <a:schemeClr val="tx1"/>
                </a:solidFill>
                <a:latin typeface="Arial" panose="020B0604020202020204" pitchFamily="34" charset="0"/>
                <a:ea typeface="汉仪中简黑简" panose="00020600040101010101" charset="-122"/>
              </a:defRPr>
            </a:lvl4pPr>
            <a:lvl5pPr>
              <a:defRPr baseline="0">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中简黑简" panose="00020600040101010101" charset="-122"/>
              </a:defRPr>
            </a:lvl1pPr>
            <a:lvl2pPr>
              <a:defRPr baseline="0">
                <a:solidFill>
                  <a:schemeClr val="tx1"/>
                </a:solidFill>
                <a:latin typeface="Arial" panose="020B0604020202020204" pitchFamily="34" charset="0"/>
                <a:ea typeface="汉仪中简黑简" panose="00020600040101010101" charset="-122"/>
              </a:defRPr>
            </a:lvl2pPr>
            <a:lvl3pPr>
              <a:defRPr baseline="0">
                <a:solidFill>
                  <a:schemeClr val="tx1"/>
                </a:solidFill>
                <a:latin typeface="Arial" panose="020B0604020202020204" pitchFamily="34" charset="0"/>
                <a:ea typeface="汉仪中简黑简" panose="00020600040101010101" charset="-122"/>
              </a:defRPr>
            </a:lvl3pPr>
            <a:lvl4pPr>
              <a:defRPr baseline="0">
                <a:solidFill>
                  <a:schemeClr val="tx1"/>
                </a:solidFill>
                <a:latin typeface="Arial" panose="020B0604020202020204" pitchFamily="34" charset="0"/>
                <a:ea typeface="汉仪中简黑简" panose="00020600040101010101" charset="-122"/>
              </a:defRPr>
            </a:lvl4pPr>
            <a:lvl5pPr>
              <a:defRPr baseline="0">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中简黑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中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6" name="矩形 5"/>
          <p:cNvSpPr/>
          <p:nvPr>
            <p:custDataLst>
              <p:tags r:id="rId4"/>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中简黑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汉仪中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中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简约1背景_画板 1 副本 3"/>
          <p:cNvPicPr>
            <a:picLocks noChangeAspect="1"/>
          </p:cNvPicPr>
          <p:nvPr>
            <p:custDataLst>
              <p:tags r:id="rId2"/>
            </p:custDataLst>
          </p:nvPr>
        </p:nvPicPr>
        <p:blipFill>
          <a:blip r:embed="rId3"/>
          <a:stretch>
            <a:fillRect/>
          </a:stretch>
        </p:blipFill>
        <p:spPr>
          <a:xfrm>
            <a:off x="0" y="-635"/>
            <a:ext cx="12192000" cy="6858318"/>
          </a:xfrm>
          <a:prstGeom prst="rect">
            <a:avLst/>
          </a:prstGeom>
        </p:spPr>
      </p:pic>
      <p:pic>
        <p:nvPicPr>
          <p:cNvPr id="2" name="图片 1" descr="扁平1章节_画板 1 副本 9"/>
          <p:cNvPicPr/>
          <p:nvPr>
            <p:custDataLst>
              <p:tags r:id="rId4"/>
            </p:custDataLst>
          </p:nvPr>
        </p:nvPicPr>
        <p:blipFill>
          <a:blip r:embed="rId5"/>
          <a:srcRect l="67598" t="206" r="6937" b="1139"/>
          <a:stretch>
            <a:fillRect/>
          </a:stretch>
        </p:blipFill>
        <p:spPr>
          <a:xfrm>
            <a:off x="8535812" y="401955"/>
            <a:ext cx="2690988" cy="6054090"/>
          </a:xfrm>
          <a:prstGeom prst="rect">
            <a:avLst/>
          </a:prstGeom>
        </p:spPr>
      </p:pic>
      <p:pic>
        <p:nvPicPr>
          <p:cNvPr id="7" name="图片 6" descr="框"/>
          <p:cNvPicPr/>
          <p:nvPr>
            <p:custDataLst>
              <p:tags r:id="rId6"/>
            </p:custDataLst>
          </p:nvPr>
        </p:nvPicPr>
        <p:blipFill>
          <a:blip r:embed="rId7"/>
          <a:stretch>
            <a:fillRect/>
          </a:stretch>
        </p:blipFill>
        <p:spPr>
          <a:xfrm>
            <a:off x="4596925" y="402450"/>
            <a:ext cx="2966400" cy="6053101"/>
          </a:xfrm>
          <a:prstGeom prst="rect">
            <a:avLst/>
          </a:prstGeom>
        </p:spPr>
      </p:pic>
      <p:pic>
        <p:nvPicPr>
          <p:cNvPr id="9" name="图片 8" descr="扁平1章节_画板 1 副本 9"/>
          <p:cNvPicPr/>
          <p:nvPr>
            <p:custDataLst>
              <p:tags r:id="rId8"/>
            </p:custDataLst>
          </p:nvPr>
        </p:nvPicPr>
        <p:blipFill>
          <a:blip r:embed="rId5"/>
          <a:srcRect l="9903" t="445" r="65979" b="3060"/>
          <a:stretch>
            <a:fillRect/>
          </a:stretch>
        </p:blipFill>
        <p:spPr>
          <a:xfrm>
            <a:off x="963930" y="407041"/>
            <a:ext cx="2670162" cy="6043918"/>
          </a:xfrm>
          <a:prstGeom prst="rect">
            <a:avLst/>
          </a:prstGeom>
        </p:spPr>
      </p:pic>
      <p:sp>
        <p:nvSpPr>
          <p:cNvPr id="4" name="日期占位符 3"/>
          <p:cNvSpPr>
            <a:spLocks noGrp="1"/>
          </p:cNvSpPr>
          <p:nvPr>
            <p:ph type="dt" sz="half" idx="10"/>
            <p:custDataLst>
              <p:tags r:id="rId9"/>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a:p>
        </p:txBody>
      </p:sp>
      <p:sp>
        <p:nvSpPr>
          <p:cNvPr id="8" name="文本占位符 1"/>
          <p:cNvSpPr/>
          <p:nvPr>
            <p:ph type="body" idx="2" hasCustomPrompt="1"/>
            <p:custDataLst>
              <p:tags r:id="rId12"/>
            </p:custDataLst>
          </p:nvPr>
        </p:nvSpPr>
        <p:spPr>
          <a:xfrm>
            <a:off x="4658622" y="1155139"/>
            <a:ext cx="595128" cy="4547718"/>
          </a:xfrm>
          <a:noFill/>
        </p:spPr>
        <p:txBody>
          <a:bodyPr vert="eaVert" wrap="square" lIns="101600" tIns="0" rIns="82550" bIns="0" rtlCol="0" anchor="ctr" anchorCtr="1">
            <a:normAutofit/>
          </a:bodyPr>
          <a:lstStyle>
            <a:lvl1pPr marL="0" marR="0" indent="-228600" algn="r" defTabSz="914400" rtl="0" eaLnBrk="1" fontAlgn="auto" latinLnBrk="0" hangingPunct="1">
              <a:lnSpc>
                <a:spcPct val="100000"/>
              </a:lnSpc>
              <a:spcBef>
                <a:spcPts val="0"/>
              </a:spcBef>
              <a:spcAft>
                <a:spcPts val="1000"/>
              </a:spcAft>
              <a:buClrTx/>
              <a:buSzTx/>
              <a:buFontTx/>
              <a:buNone/>
              <a:defRPr kumimoji="0" lang="zh-CN" altLang="en-US" sz="1400" b="0" i="0" u="none" strike="noStrike" kern="1200" cap="none" spc="0" normalizeH="0" baseline="0" noProof="1" dirty="0">
                <a:solidFill>
                  <a:schemeClr val="dk1">
                    <a:lumMod val="85000"/>
                    <a:lumOff val="15000"/>
                  </a:schemeClr>
                </a:solidFill>
                <a:uFillTx/>
                <a:latin typeface="Arial" panose="020B0604020202020204" pitchFamily="34" charset="0"/>
                <a:ea typeface="汉仪中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中简黑简" panose="00020600040101010101" charset="-122"/>
              </a:defRPr>
            </a:lvl1pPr>
            <a:lvl2pPr eaLnBrk="1" fontAlgn="auto" latinLnBrk="0" hangingPunct="1">
              <a:defRPr sz="1600">
                <a:solidFill>
                  <a:schemeClr val="tx1"/>
                </a:solidFill>
                <a:latin typeface="Arial" panose="020B0604020202020204" pitchFamily="34" charset="0"/>
                <a:ea typeface="汉仪中简黑简" panose="00020600040101010101" charset="-122"/>
              </a:defRPr>
            </a:lvl2pPr>
            <a:lvl3pPr eaLnBrk="1" fontAlgn="auto" latinLnBrk="0" hangingPunct="1">
              <a:defRPr sz="1600">
                <a:solidFill>
                  <a:schemeClr val="tx1"/>
                </a:solidFill>
                <a:latin typeface="Arial" panose="020B0604020202020204" pitchFamily="34" charset="0"/>
                <a:ea typeface="汉仪中简黑简" panose="00020600040101010101" charset="-122"/>
              </a:defRPr>
            </a:lvl3pPr>
            <a:lvl4pPr eaLnBrk="1" fontAlgn="auto" latinLnBrk="0" hangingPunct="1">
              <a:defRPr sz="1600">
                <a:solidFill>
                  <a:schemeClr val="tx1"/>
                </a:solidFill>
                <a:latin typeface="Arial" panose="020B0604020202020204" pitchFamily="34" charset="0"/>
                <a:ea typeface="汉仪中简黑简" panose="00020600040101010101" charset="-122"/>
              </a:defRPr>
            </a:lvl4pPr>
            <a:lvl5pPr eaLnBrk="1" fontAlgn="auto" latinLnBrk="0" hangingPunct="1">
              <a:defRPr sz="1600">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a:p>
        </p:txBody>
      </p:sp>
      <p:sp>
        <p:nvSpPr>
          <p:cNvPr id="7" name="灯片编号占位符 6"/>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中简黑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中简黑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简约1背景_画板 1 副本 3"/>
          <p:cNvPicPr>
            <a:picLocks noChangeAspect="1"/>
          </p:cNvPicPr>
          <p:nvPr>
            <p:custDataLst>
              <p:tags r:id="rId2"/>
            </p:custDataLst>
          </p:nvPr>
        </p:nvPicPr>
        <p:blipFill>
          <a:blip r:embed="rId3"/>
          <a:stretch>
            <a:fillRect/>
          </a:stretch>
        </p:blipFill>
        <p:spPr>
          <a:xfrm>
            <a:off x="0" y="-635"/>
            <a:ext cx="12192000" cy="6858318"/>
          </a:xfrm>
          <a:prstGeom prst="rect">
            <a:avLst/>
          </a:prstGeom>
        </p:spPr>
      </p:pic>
      <p:pic>
        <p:nvPicPr>
          <p:cNvPr id="7" name="图片 6" descr="框"/>
          <p:cNvPicPr/>
          <p:nvPr>
            <p:custDataLst>
              <p:tags r:id="rId4"/>
            </p:custDataLst>
          </p:nvPr>
        </p:nvPicPr>
        <p:blipFill>
          <a:blip r:embed="rId5"/>
          <a:stretch>
            <a:fillRect/>
          </a:stretch>
        </p:blipFill>
        <p:spPr>
          <a:xfrm>
            <a:off x="720" y="1033490"/>
            <a:ext cx="12190560" cy="5824152"/>
          </a:xfrm>
          <a:prstGeom prst="rect">
            <a:avLst/>
          </a:prstGeom>
        </p:spPr>
      </p:pic>
      <p:pic>
        <p:nvPicPr>
          <p:cNvPr id="23" name="图片 22" descr="简约目录_画板 1 副本 8_画板 1 副本 8"/>
          <p:cNvPicPr/>
          <p:nvPr>
            <p:custDataLst>
              <p:tags r:id="rId6"/>
            </p:custDataLst>
          </p:nvPr>
        </p:nvPicPr>
        <p:blipFill>
          <a:blip r:embed="rId7"/>
          <a:srcRect l="31896" t="33077" r="-1172" b="6519"/>
          <a:stretch>
            <a:fillRect/>
          </a:stretch>
        </p:blipFill>
        <p:spPr>
          <a:xfrm>
            <a:off x="3746587" y="2679035"/>
            <a:ext cx="8445400" cy="4178952"/>
          </a:xfrm>
          <a:prstGeom prst="rect">
            <a:avLst/>
          </a:prstGeom>
        </p:spPr>
      </p:pic>
      <p:pic>
        <p:nvPicPr>
          <p:cNvPr id="24" name="图片 23" descr="简约目录_画板 1 副本 8_画板 1 副本 8_画板 1 副本 10"/>
          <p:cNvPicPr/>
          <p:nvPr>
            <p:custDataLst>
              <p:tags r:id="rId8"/>
            </p:custDataLst>
          </p:nvPr>
        </p:nvPicPr>
        <p:blipFill>
          <a:blip r:embed="rId9"/>
          <a:srcRect l="56401" t="-1528" r="14667" b="5269"/>
          <a:stretch>
            <a:fillRect/>
          </a:stretch>
        </p:blipFill>
        <p:spPr>
          <a:xfrm>
            <a:off x="6639275" y="248897"/>
            <a:ext cx="3516565" cy="6607855"/>
          </a:xfrm>
          <a:prstGeom prst="rect">
            <a:avLst/>
          </a:prstGeom>
        </p:spPr>
      </p:pic>
      <p:sp>
        <p:nvSpPr>
          <p:cNvPr id="2" name="标题 1"/>
          <p:cNvSpPr>
            <a:spLocks noGrp="1"/>
          </p:cNvSpPr>
          <p:nvPr>
            <p:ph type="title"/>
            <p:custDataLst>
              <p:tags r:id="rId10"/>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a:p>
        </p:txBody>
      </p:sp>
      <p:sp>
        <p:nvSpPr>
          <p:cNvPr id="5" name="灯片编号占位符 4"/>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中简黑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descr="简约1背景_画板 1 副本 3"/>
          <p:cNvPicPr>
            <a:picLocks noChangeAspect="1"/>
          </p:cNvPicPr>
          <p:nvPr>
            <p:custDataLst>
              <p:tags r:id="rId2"/>
            </p:custDataLst>
          </p:nvPr>
        </p:nvPicPr>
        <p:blipFill>
          <a:blip r:embed="rId3"/>
          <a:stretch>
            <a:fillRect/>
          </a:stretch>
        </p:blipFill>
        <p:spPr>
          <a:xfrm>
            <a:off x="0" y="-318"/>
            <a:ext cx="12192000" cy="6858635"/>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中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中简黑简" panose="00020600040101010101" charset="-122"/>
              </a:defRPr>
            </a:lvl1pPr>
            <a:lvl2pPr indent="0" eaLnBrk="1" fontAlgn="auto" latinLnBrk="0" hangingPunct="1">
              <a:defRPr>
                <a:solidFill>
                  <a:schemeClr val="tx1"/>
                </a:solidFill>
                <a:latin typeface="Arial" panose="020B0604020202020204" pitchFamily="34" charset="0"/>
                <a:ea typeface="汉仪中简黑简" panose="00020600040101010101" charset="-122"/>
              </a:defRPr>
            </a:lvl2pPr>
            <a:lvl3pPr indent="0" eaLnBrk="1" fontAlgn="auto" latinLnBrk="0" hangingPunct="1">
              <a:defRPr>
                <a:solidFill>
                  <a:schemeClr val="tx1"/>
                </a:solidFill>
                <a:latin typeface="Arial" panose="020B0604020202020204" pitchFamily="34" charset="0"/>
                <a:ea typeface="汉仪中简黑简" panose="00020600040101010101" charset="-122"/>
              </a:defRPr>
            </a:lvl3pPr>
            <a:lvl4pPr indent="0" eaLnBrk="1" fontAlgn="auto" latinLnBrk="0" hangingPunct="1">
              <a:defRPr>
                <a:solidFill>
                  <a:schemeClr val="tx1"/>
                </a:solidFill>
                <a:latin typeface="Arial" panose="020B0604020202020204" pitchFamily="34" charset="0"/>
                <a:ea typeface="汉仪中简黑简" panose="00020600040101010101" charset="-122"/>
              </a:defRPr>
            </a:lvl4pPr>
            <a:lvl5pPr indent="0" eaLnBrk="1" fontAlgn="auto" latinLnBrk="0" hangingPunct="1">
              <a:defRPr>
                <a:solidFill>
                  <a:schemeClr val="tx1"/>
                </a:solidFill>
                <a:latin typeface="Arial" panose="020B0604020202020204" pitchFamily="34" charset="0"/>
                <a:ea typeface="汉仪中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37.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中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中简黑简" panose="00020600040101010101"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中简黑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中简黑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中简黑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简黑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简黑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中简黑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tags" Target="../tags/tag138.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audio" Target="../media/audio4.wav"/><Relationship Id="rId1" Type="http://schemas.openxmlformats.org/officeDocument/2006/relationships/tags" Target="../tags/tag14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tags" Target="../tags/tag14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tags" Target="../tags/tag14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tags" Target="../tags/tag15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audio" Target="../media/audio9.wav"/><Relationship Id="rId2" Type="http://schemas.openxmlformats.org/officeDocument/2006/relationships/audio" Target="../media/audio4.wav"/><Relationship Id="rId1" Type="http://schemas.openxmlformats.org/officeDocument/2006/relationships/tags" Target="../tags/tag15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audio" Target="../media/audio10.wav"/><Relationship Id="rId4" Type="http://schemas.openxmlformats.org/officeDocument/2006/relationships/audio" Target="../media/audio4.wav"/><Relationship Id="rId3" Type="http://schemas.openxmlformats.org/officeDocument/2006/relationships/audio" Target="../media/audio1.wav"/><Relationship Id="rId2" Type="http://schemas.openxmlformats.org/officeDocument/2006/relationships/tags" Target="../tags/tag154.xml"/><Relationship Id="rId1" Type="http://schemas.openxmlformats.org/officeDocument/2006/relationships/tags" Target="../tags/tag15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audio4.wav"/><Relationship Id="rId1" Type="http://schemas.openxmlformats.org/officeDocument/2006/relationships/tags" Target="../tags/tag155.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audio" Target="../media/audio3.wav"/><Relationship Id="rId5" Type="http://schemas.openxmlformats.org/officeDocument/2006/relationships/audio" Target="../media/audio7.wav"/><Relationship Id="rId4" Type="http://schemas.openxmlformats.org/officeDocument/2006/relationships/audio" Target="../media/audio12.wav"/><Relationship Id="rId3" Type="http://schemas.openxmlformats.org/officeDocument/2006/relationships/audio" Target="../media/audio11.wav"/><Relationship Id="rId2" Type="http://schemas.openxmlformats.org/officeDocument/2006/relationships/tags" Target="../tags/tag156.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audio" Target="../media/audio3.wav"/><Relationship Id="rId3" Type="http://schemas.openxmlformats.org/officeDocument/2006/relationships/audio" Target="../media/audio1.wav"/><Relationship Id="rId2" Type="http://schemas.openxmlformats.org/officeDocument/2006/relationships/tags" Target="../tags/tag15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tags" Target="../tags/tag139.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audio" Target="../media/audio15.wav"/><Relationship Id="rId6" Type="http://schemas.openxmlformats.org/officeDocument/2006/relationships/audio" Target="../media/audio12.wav"/><Relationship Id="rId5" Type="http://schemas.openxmlformats.org/officeDocument/2006/relationships/audio" Target="../media/audio14.wav"/><Relationship Id="rId4" Type="http://schemas.openxmlformats.org/officeDocument/2006/relationships/audio" Target="../media/audio13.wav"/><Relationship Id="rId3" Type="http://schemas.openxmlformats.org/officeDocument/2006/relationships/tags" Target="../tags/tag158.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audio" Target="../media/audio3.wav"/><Relationship Id="rId3" Type="http://schemas.openxmlformats.org/officeDocument/2006/relationships/audio" Target="../media/audio12.wav"/><Relationship Id="rId2" Type="http://schemas.openxmlformats.org/officeDocument/2006/relationships/tags" Target="../tags/tag159.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audio4.wav"/><Relationship Id="rId1" Type="http://schemas.openxmlformats.org/officeDocument/2006/relationships/tags" Target="../tags/tag160.xml"/></Relationships>
</file>

<file path=ppt/slides/_rels/slide23.xml.rels><?xml version="1.0" encoding="UTF-8" standalone="yes"?>
<Relationships xmlns="http://schemas.openxmlformats.org/package/2006/relationships"><Relationship Id="rId9" Type="http://schemas.openxmlformats.org/officeDocument/2006/relationships/audio" Target="../media/audio4.wav"/><Relationship Id="rId8" Type="http://schemas.openxmlformats.org/officeDocument/2006/relationships/audio" Target="../media/audio12.wav"/><Relationship Id="rId7" Type="http://schemas.openxmlformats.org/officeDocument/2006/relationships/tags" Target="../tags/tag16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svg"/><Relationship Id="rId11" Type="http://schemas.openxmlformats.org/officeDocument/2006/relationships/slideLayout" Target="../slideLayouts/slideLayout2.xml"/><Relationship Id="rId10" Type="http://schemas.openxmlformats.org/officeDocument/2006/relationships/audio" Target="../media/audio9.wav"/><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svg"/><Relationship Id="rId7" Type="http://schemas.openxmlformats.org/officeDocument/2006/relationships/image" Target="../media/image28.png"/><Relationship Id="rId6" Type="http://schemas.openxmlformats.org/officeDocument/2006/relationships/tags" Target="../tags/tag165.xml"/><Relationship Id="rId5" Type="http://schemas.openxmlformats.org/officeDocument/2006/relationships/image" Target="../media/image27.svg"/><Relationship Id="rId4" Type="http://schemas.openxmlformats.org/officeDocument/2006/relationships/image" Target="../media/image26.png"/><Relationship Id="rId3" Type="http://schemas.openxmlformats.org/officeDocument/2006/relationships/tags" Target="../tags/tag164.xml"/><Relationship Id="rId2" Type="http://schemas.openxmlformats.org/officeDocument/2006/relationships/tags" Target="../tags/tag163.xml"/><Relationship Id="rId14" Type="http://schemas.openxmlformats.org/officeDocument/2006/relationships/slideLayout" Target="../slideLayouts/slideLayout2.xml"/><Relationship Id="rId13" Type="http://schemas.openxmlformats.org/officeDocument/2006/relationships/audio" Target="../media/audio12.wav"/><Relationship Id="rId12" Type="http://schemas.openxmlformats.org/officeDocument/2006/relationships/audio" Target="../media/audio4.wav"/><Relationship Id="rId11" Type="http://schemas.openxmlformats.org/officeDocument/2006/relationships/tags" Target="../tags/tag166.xml"/><Relationship Id="rId10" Type="http://schemas.openxmlformats.org/officeDocument/2006/relationships/image" Target="../media/image31.svg"/><Relationship Id="rId1" Type="http://schemas.openxmlformats.org/officeDocument/2006/relationships/tags" Target="../tags/tag16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audio4.wav"/><Relationship Id="rId1" Type="http://schemas.openxmlformats.org/officeDocument/2006/relationships/tags" Target="../tags/tag16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tags" Target="../tags/tag168.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audio" Target="../media/audio17.wav"/><Relationship Id="rId2" Type="http://schemas.openxmlformats.org/officeDocument/2006/relationships/audio" Target="../media/audio16.wav"/><Relationship Id="rId1" Type="http://schemas.openxmlformats.org/officeDocument/2006/relationships/tags" Target="../tags/tag16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audio1.wav"/><Relationship Id="rId1" Type="http://schemas.openxmlformats.org/officeDocument/2006/relationships/tags" Target="../tags/tag14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tags" Target="../tags/tag14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audio" Target="../media/audio7.wav"/><Relationship Id="rId4" Type="http://schemas.openxmlformats.org/officeDocument/2006/relationships/audio" Target="../media/audio6.wav"/><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tags" Target="../tags/tag14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tags" Target="../tags/tag143.xml"/></Relationships>
</file>

<file path=ppt/slides/_rels/slide7.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image" Target="../media/image14.svg"/><Relationship Id="rId7"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8.svg"/><Relationship Id="rId12" Type="http://schemas.openxmlformats.org/officeDocument/2006/relationships/slideLayout" Target="../slideLayouts/slideLayout2.xml"/><Relationship Id="rId11" Type="http://schemas.openxmlformats.org/officeDocument/2006/relationships/audio" Target="../media/audio8.wav"/><Relationship Id="rId10" Type="http://schemas.openxmlformats.org/officeDocument/2006/relationships/audio" Target="../media/audio4.wav"/><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audio" Target="../media/audio8.wav"/><Relationship Id="rId2" Type="http://schemas.openxmlformats.org/officeDocument/2006/relationships/audio" Target="../media/audio4.wav"/><Relationship Id="rId1" Type="http://schemas.openxmlformats.org/officeDocument/2006/relationships/tags" Target="../tags/tag14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audio4.wav"/><Relationship Id="rId1" Type="http://schemas.openxmlformats.org/officeDocument/2006/relationships/tags" Target="../tags/tag1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ctrTitle" idx="3"/>
          </p:nvPr>
        </p:nvSpPr>
        <p:spPr/>
        <p:txBody>
          <a:bodyPr>
            <a:normAutofit fontScale="90000"/>
          </a:bodyPr>
          <a:p>
            <a:r>
              <a:rPr lang="en-US" altLang="zh-CN" sz="4890"/>
              <a:t>Python</a:t>
            </a:r>
            <a:r>
              <a:rPr lang="zh-CN" altLang="en-US" sz="4890"/>
              <a:t>驱动的天气数据之旅</a:t>
            </a:r>
            <a:endParaRPr lang="zh-CN" altLang="en-US" sz="4890"/>
          </a:p>
        </p:txBody>
      </p:sp>
      <p:sp>
        <p:nvSpPr>
          <p:cNvPr id="5" name="文本占位符 4"/>
          <p:cNvSpPr/>
          <p:nvPr>
            <p:ph type="body" idx="4"/>
          </p:nvPr>
        </p:nvSpPr>
        <p:spPr>
          <a:xfrm>
            <a:off x="3879040" y="2205355"/>
            <a:ext cx="4433160" cy="483706"/>
          </a:xfrm>
        </p:spPr>
        <p:txBody>
          <a:bodyPr>
            <a:noAutofit/>
          </a:bodyPr>
          <a:p>
            <a:r>
              <a:rPr lang="zh-CN" altLang="en-US" sz="4400"/>
              <a:t>演讲人：张景滔</a:t>
            </a:r>
            <a:endParaRPr lang="zh-CN" altLang="en-US" sz="4400"/>
          </a:p>
        </p:txBody>
      </p:sp>
      <p:sp>
        <p:nvSpPr>
          <p:cNvPr id="6" name="文本占位符 5"/>
          <p:cNvSpPr/>
          <p:nvPr>
            <p:ph type="body" idx="5"/>
          </p:nvPr>
        </p:nvSpPr>
        <p:spPr/>
        <p:txBody>
          <a:bodyPr/>
          <a:p>
            <a:r>
              <a:rPr lang="zh-CN" altLang="en-US" sz="2400"/>
              <a:t>时间：</a:t>
            </a:r>
            <a:r>
              <a:rPr lang="en-US" altLang="zh-CN" sz="2400"/>
              <a:t>2025/6/13</a:t>
            </a:r>
            <a:endParaRPr lang="en-US" altLang="zh-CN" sz="24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p14:doors dir="vert"/>
        <p:sndAc>
          <p:stSnd>
            <p:snd r:embed="rId2" name="camera.wav"/>
          </p:stSnd>
        </p:sndAc>
      </p:transition>
    </mc:Choice>
    <mc:Fallback>
      <p:transition spd="slow">
        <p:fade/>
        <p:sndAc>
          <p:stSnd>
            <p:snd r:embed="rId2"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20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subTnLst>
                                    <p:audio>
                                      <p:cMediaNode vol="99000">
                                        <p:cTn display="1" masterRel="sameClick">
                                          <p:stCondLst>
                                            <p:cond evt="begin" delay="0">
                                              <p:tn val="9"/>
                                            </p:cond>
                                          </p:stCondLst>
                                          <p:endCondLst>
                                            <p:cond evt="onStopAudio" delay="0">
                                              <p:tgtEl>
                                                <p:sldTgt/>
                                              </p:tgtEl>
                                            </p:cond>
                                          </p:endCondLst>
                                        </p:cTn>
                                        <p:tgtEl>
                                          <p:sndTgt r:embed="rId3" name="voltage.wav"/>
                                        </p:tgtEl>
                                      </p:cMediaNode>
                                    </p:audio>
                                  </p:subTnLst>
                                </p:cTn>
                              </p:par>
                            </p:childTnLst>
                          </p:cTn>
                        </p:par>
                        <p:par>
                          <p:cTn id="12" fill="hold">
                            <p:stCondLst>
                              <p:cond delay="1200"/>
                            </p:stCondLst>
                            <p:childTnLst>
                              <p:par>
                                <p:cTn id="13" presetID="22" presetClass="entr" presetSubtype="4"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down)">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build="p"/>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导入关键库和定义</a:t>
            </a:r>
            <a:r>
              <a:rPr lang="zh-CN" altLang="en-US" sz="3600"/>
              <a:t>方法</a:t>
            </a:r>
            <a:endParaRPr lang="zh-CN" altLang="en-US" sz="3600"/>
          </a:p>
        </p:txBody>
      </p:sp>
      <p:sp>
        <p:nvSpPr>
          <p:cNvPr id="8" name="文本框 7"/>
          <p:cNvSpPr txBox="1"/>
          <p:nvPr/>
        </p:nvSpPr>
        <p:spPr>
          <a:xfrm>
            <a:off x="796290" y="962660"/>
            <a:ext cx="3685540" cy="5290820"/>
          </a:xfrm>
          <a:prstGeom prst="rect">
            <a:avLst/>
          </a:prstGeom>
          <a:noFill/>
        </p:spPr>
        <p:txBody>
          <a:bodyPr wrap="square" rtlCol="0" anchor="t">
            <a:noAutofit/>
          </a:bodyPr>
          <a:p>
            <a:r>
              <a:rPr lang="en-US" altLang="zh-CN"/>
              <a:t>#</a:t>
            </a:r>
            <a:r>
              <a:rPr lang="zh-CN" altLang="en-US"/>
              <a:t>导入库</a:t>
            </a:r>
            <a:endParaRPr lang="en-US" altLang="zh-CN"/>
          </a:p>
          <a:p>
            <a:r>
              <a:rPr lang="en-US" altLang="zh-CN"/>
              <a:t>import requests</a:t>
            </a:r>
            <a:endParaRPr lang="en-US" altLang="zh-CN"/>
          </a:p>
          <a:p>
            <a:r>
              <a:rPr lang="en-US" altLang="zh-CN"/>
              <a:t>from lxml import etree</a:t>
            </a:r>
            <a:endParaRPr lang="en-US" altLang="zh-CN"/>
          </a:p>
          <a:p>
            <a:r>
              <a:rPr lang="en-US" altLang="zh-CN"/>
              <a:t>import csv</a:t>
            </a:r>
            <a:endParaRPr lang="en-US" altLang="zh-CN"/>
          </a:p>
          <a:p>
            <a:endParaRPr lang="en-US" altLang="zh-CN"/>
          </a:p>
          <a:p>
            <a:endParaRPr lang="en-US" altLang="zh-CN"/>
          </a:p>
        </p:txBody>
      </p:sp>
      <p:sp>
        <p:nvSpPr>
          <p:cNvPr id="4" name="文本框 3"/>
          <p:cNvSpPr txBox="1"/>
          <p:nvPr/>
        </p:nvSpPr>
        <p:spPr>
          <a:xfrm>
            <a:off x="4812030" y="962660"/>
            <a:ext cx="7320280" cy="5290820"/>
          </a:xfrm>
          <a:prstGeom prst="rect">
            <a:avLst/>
          </a:prstGeom>
          <a:noFill/>
        </p:spPr>
        <p:txBody>
          <a:bodyPr wrap="square" rtlCol="0" anchor="t">
            <a:noAutofit/>
          </a:bodyPr>
          <a:p>
            <a:r>
              <a:rPr lang="en-US" altLang="zh-CN"/>
              <a:t># </a:t>
            </a:r>
            <a:r>
              <a:rPr lang="zh-CN" altLang="en-US"/>
              <a:t>定义方法</a:t>
            </a:r>
            <a:endParaRPr lang="zh-CN" altLang="en-US"/>
          </a:p>
          <a:p>
            <a:r>
              <a:rPr lang="en-US" altLang="zh-CN"/>
              <a:t>def getWeather(url):</a:t>
            </a:r>
            <a:endParaRPr lang="en-US" altLang="zh-CN"/>
          </a:p>
          <a:p>
            <a:r>
              <a:rPr lang="en-US" altLang="zh-CN"/>
              <a:t>    weather_info = []</a:t>
            </a:r>
            <a:endParaRPr lang="en-US" altLang="zh-CN"/>
          </a:p>
          <a:p>
            <a:r>
              <a:rPr lang="en-US" altLang="zh-CN"/>
              <a:t>    headers = {</a:t>
            </a:r>
            <a:endParaRPr lang="en-US" altLang="zh-CN"/>
          </a:p>
          <a:p>
            <a:r>
              <a:rPr lang="en-US" altLang="zh-CN"/>
              <a:t>        'Cookie': 'UserId=17492113410185356; Hm_lvt_7c50c7060f1f743bccf8c150a646e90a=1749211341; '</a:t>
            </a:r>
            <a:endParaRPr lang="en-US" altLang="zh-CN"/>
          </a:p>
          <a:p>
            <a:r>
              <a:rPr lang="en-US" altLang="zh-CN"/>
              <a:t>                  'HMACCOUNT=54f27FF8AEECB908; Hm_lvt_5326a74bb3e3143580750a123a85e7a1=1749211410; '</a:t>
            </a:r>
            <a:endParaRPr lang="en-US" altLang="zh-CN"/>
          </a:p>
          <a:p>
            <a:r>
              <a:rPr lang="en-US" altLang="zh-CN"/>
              <a:t>                  'Hm_upvt_5326a74bb3e3143580750a123a85e7a1=1749212779; '</a:t>
            </a:r>
            <a:endParaRPr lang="en-US" altLang="zh-CN"/>
          </a:p>
          <a:p>
            <a:r>
              <a:rPr lang="en-US" altLang="zh-CN"/>
              <a:t>                  'Hm_upvt_7c50c7060f1f743bccf8c150a646e90a=1749212779',</a:t>
            </a:r>
            <a:endParaRPr lang="en-US" altLang="zh-CN"/>
          </a:p>
          <a:p>
            <a:r>
              <a:rPr lang="en-US" altLang="zh-CN"/>
              <a:t>        'referer': 'https://lishi.tianqi.com/shanghai/201901.html',</a:t>
            </a:r>
            <a:endParaRPr lang="en-US" altLang="zh-CN"/>
          </a:p>
          <a:p>
            <a:r>
              <a:rPr lang="en-US" altLang="zh-CN"/>
              <a:t>        'user-agent': 'Mozilla/5.0 (Windows NT 10.0; Win64; x64) AppleWebKit/537.36 '</a:t>
            </a:r>
            <a:endParaRPr lang="en-US" altLang="zh-CN"/>
          </a:p>
          <a:p>
            <a:r>
              <a:rPr lang="en-US" altLang="zh-CN"/>
              <a:t>                      '(KHTML, like Gecko) Chrome/137.0.0.0 Safari/537.36'</a:t>
            </a:r>
            <a:endParaRPr lang="en-US" altLang="zh-CN"/>
          </a:p>
          <a:p>
            <a:r>
              <a:rPr lang="en-US" altLang="zh-CN"/>
              <a:t>    }</a:t>
            </a:r>
            <a:endParaRPr lang="en-US" altLang="zh-CN"/>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sndAc>
          <p:stSnd>
            <p:snd r:embed="rId2" name="suction.wav"/>
          </p:stSnd>
        </p:sndAc>
      </p:transition>
    </mc:Choice>
    <mc:Fallback>
      <p:transition spd="slow">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par>
                          <p:cTn id="9" fill="hold">
                            <p:stCondLst>
                              <p:cond delay="949"/>
                            </p:stCondLst>
                            <p:childTnLst>
                              <p:par>
                                <p:cTn id="10" presetID="14" presetClass="entr" presetSubtype="10" fill="hold" grpId="0" nodeType="afterEffect">
                                  <p:stCondLst>
                                    <p:cond delay="0"/>
                                  </p:stCondLst>
                                  <p:childTnLst>
                                    <p:set>
                                      <p:cBhvr>
                                        <p:cTn id="11" dur="3000" fill="hold">
                                          <p:stCondLst>
                                            <p:cond delay="0"/>
                                          </p:stCondLst>
                                        </p:cTn>
                                        <p:tgtEl>
                                          <p:spTgt spid="8"/>
                                        </p:tgtEl>
                                        <p:attrNameLst>
                                          <p:attrName>style.visibility</p:attrName>
                                        </p:attrNameLst>
                                      </p:cBhvr>
                                      <p:to>
                                        <p:strVal val="visible"/>
                                      </p:to>
                                    </p:set>
                                    <p:animEffect transition="in" filter="randombar(horizontal)">
                                      <p:cBhvr>
                                        <p:cTn id="12" dur="3000"/>
                                        <p:tgtEl>
                                          <p:spTgt spid="8"/>
                                        </p:tgtEl>
                                      </p:cBhvr>
                                    </p:animEffect>
                                  </p:childTnLst>
                                  <p:subTnLst>
                                    <p:audio>
                                      <p:cMediaNode>
                                        <p:cTn display="1" masterRel="sameClick">
                                          <p:stCondLst>
                                            <p:cond evt="begin" delay="0">
                                              <p:tn val="10"/>
                                            </p:cond>
                                          </p:stCondLst>
                                          <p:endCondLst>
                                            <p:cond evt="onStopAudio" delay="0">
                                              <p:tgtEl>
                                                <p:sldTgt/>
                                              </p:tgtEl>
                                            </p:cond>
                                          </p:endCondLst>
                                        </p:cTn>
                                        <p:tgtEl>
                                          <p:sndTgt r:embed="rId2" name="suction.wav"/>
                                        </p:tgtEl>
                                      </p:cMediaNode>
                                    </p:audio>
                                  </p:subTnLst>
                                </p:cTn>
                              </p:par>
                            </p:childTnLst>
                          </p:cTn>
                        </p:par>
                        <p:par>
                          <p:cTn id="13" fill="hold">
                            <p:stCondLst>
                              <p:cond delay="3949"/>
                            </p:stCondLst>
                            <p:childTnLst>
                              <p:par>
                                <p:cTn id="14" presetID="14" presetClass="entr" presetSubtype="10" fill="hold" grpId="0" nodeType="afterEffect">
                                  <p:stCondLst>
                                    <p:cond delay="0"/>
                                  </p:stCondLst>
                                  <p:childTnLst>
                                    <p:set>
                                      <p:cBhvr>
                                        <p:cTn id="15" dur="3000" fill="hold">
                                          <p:stCondLst>
                                            <p:cond delay="0"/>
                                          </p:stCondLst>
                                        </p:cTn>
                                        <p:tgtEl>
                                          <p:spTgt spid="4"/>
                                        </p:tgtEl>
                                        <p:attrNameLst>
                                          <p:attrName>style.visibility</p:attrName>
                                        </p:attrNameLst>
                                      </p:cBhvr>
                                      <p:to>
                                        <p:strVal val="visible"/>
                                      </p:to>
                                    </p:set>
                                    <p:animEffect transition="in" filter="randombar(horizontal)">
                                      <p:cBhvr>
                                        <p:cTn id="16" dur="3000"/>
                                        <p:tgtEl>
                                          <p:spTgt spid="4"/>
                                        </p:tgtEl>
                                      </p:cBhvr>
                                    </p:animEffect>
                                  </p:childTnLst>
                                  <p:subTnLst>
                                    <p:audio>
                                      <p:cMediaNode>
                                        <p:cTn display="1" masterRel="sameClick">
                                          <p:stCondLst>
                                            <p:cond evt="begin" delay="0">
                                              <p:tn val="14"/>
                                            </p:cond>
                                          </p:stCondLst>
                                          <p:endCondLst>
                                            <p:cond evt="onStopAudio" delay="0">
                                              <p:tgtEl>
                                                <p:sldTgt/>
                                              </p:tgtEl>
                                            </p:cond>
                                          </p:endCondLst>
                                        </p:cTn>
                                        <p:tgtEl>
                                          <p:sndTgt r:embed="rId2"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获取天气数据函数</a:t>
            </a:r>
            <a:r>
              <a:rPr sz="3600"/>
              <a:t>（</a:t>
            </a:r>
            <a:r>
              <a:rPr lang="en-US" altLang="zh-CN" sz="3600"/>
              <a:t>1</a:t>
            </a:r>
            <a:r>
              <a:rPr sz="3600"/>
              <a:t>）</a:t>
            </a:r>
            <a:endParaRPr sz="3600"/>
          </a:p>
        </p:txBody>
      </p:sp>
      <p:sp>
        <p:nvSpPr>
          <p:cNvPr id="8" name="文本框 7"/>
          <p:cNvSpPr txBox="1"/>
          <p:nvPr/>
        </p:nvSpPr>
        <p:spPr>
          <a:xfrm>
            <a:off x="796290" y="962660"/>
            <a:ext cx="9751695" cy="5290820"/>
          </a:xfrm>
          <a:prstGeom prst="rect">
            <a:avLst/>
          </a:prstGeom>
          <a:noFill/>
        </p:spPr>
        <p:txBody>
          <a:bodyPr wrap="square" rtlCol="0" anchor="t">
            <a:noAutofit/>
          </a:bodyPr>
          <a:p>
            <a:r>
              <a:rPr lang="en-US" altLang="zh-CN"/>
              <a:t>            # </a:t>
            </a:r>
            <a:r>
              <a:rPr lang="zh-CN" altLang="en-US"/>
              <a:t>日期</a:t>
            </a:r>
            <a:endParaRPr lang="zh-CN" altLang="en-US"/>
          </a:p>
          <a:p>
            <a:r>
              <a:rPr lang="en-US" altLang="zh-CN"/>
              <a:t>            date_text = li.xpath("./div[1]/text()")</a:t>
            </a:r>
            <a:endParaRPr lang="en-US" altLang="zh-CN"/>
          </a:p>
          <a:p>
            <a:r>
              <a:rPr lang="en-US" altLang="zh-CN"/>
              <a:t>            day_weather_info['date_time'] = date_text[0].split(' ')[0] if date_text else ""</a:t>
            </a:r>
            <a:endParaRPr lang="en-US" altLang="zh-CN"/>
          </a:p>
          <a:p>
            <a:r>
              <a:rPr lang="en-US" altLang="zh-CN"/>
              <a:t>            # </a:t>
            </a:r>
            <a:r>
              <a:rPr lang="zh-CN" altLang="en-US"/>
              <a:t>最高气温（处理摄氏度符号）</a:t>
            </a:r>
            <a:endParaRPr lang="zh-CN" altLang="en-US"/>
          </a:p>
          <a:p>
            <a:r>
              <a:rPr lang="en-US" altLang="zh-CN"/>
              <a:t>            high_text = li.xpath("./div[2]/text()")</a:t>
            </a:r>
            <a:endParaRPr lang="en-US" altLang="zh-CN"/>
          </a:p>
          <a:p>
            <a:r>
              <a:rPr lang="en-US" altLang="zh-CN"/>
              <a:t>            high = high_text[0] if high_text else ""</a:t>
            </a:r>
            <a:endParaRPr lang="en-US" altLang="zh-CN"/>
          </a:p>
          <a:p>
            <a:r>
              <a:rPr lang="en-US" altLang="zh-CN"/>
              <a:t>            day_weather_info['high'] = high.replace("</a:t>
            </a:r>
            <a:r>
              <a:rPr lang="en-US" altLang="en-US"/>
              <a:t>°</a:t>
            </a:r>
            <a:r>
              <a:rPr lang="en-US" altLang="zh-CN"/>
              <a:t>C", "")</a:t>
            </a:r>
            <a:endParaRPr lang="en-US" altLang="zh-CN"/>
          </a:p>
          <a:p>
            <a:r>
              <a:rPr lang="en-US" altLang="zh-CN"/>
              <a:t>            # </a:t>
            </a:r>
            <a:r>
              <a:rPr lang="zh-CN" altLang="en-US"/>
              <a:t>最低气温</a:t>
            </a:r>
            <a:endParaRPr lang="zh-CN" altLang="en-US"/>
          </a:p>
          <a:p>
            <a:r>
              <a:rPr lang="en-US" altLang="zh-CN"/>
              <a:t>            low_text = li.xpath("./div[3]/text()")</a:t>
            </a:r>
            <a:endParaRPr lang="en-US" altLang="zh-CN"/>
          </a:p>
          <a:p>
            <a:r>
              <a:rPr lang="en-US" altLang="zh-CN"/>
              <a:t>            low = low_text[0] if low_text else ""</a:t>
            </a:r>
            <a:endParaRPr lang="en-US" altLang="zh-CN"/>
          </a:p>
          <a:p>
            <a:r>
              <a:rPr lang="en-US" altLang="zh-CN"/>
              <a:t>            day_weather_info['low'] = low.replace("</a:t>
            </a:r>
            <a:r>
              <a:rPr lang="en-US" altLang="en-US"/>
              <a:t>°</a:t>
            </a:r>
            <a:r>
              <a:rPr lang="en-US" altLang="zh-CN"/>
              <a:t>C", "")</a:t>
            </a:r>
            <a:endParaRPr lang="en-US" altLang="zh-CN"/>
          </a:p>
          <a:p>
            <a:r>
              <a:rPr lang="en-US" altLang="zh-CN"/>
              <a:t>            # </a:t>
            </a:r>
            <a:r>
              <a:rPr lang="zh-CN" altLang="en-US"/>
              <a:t>天气</a:t>
            </a:r>
            <a:endParaRPr lang="zh-CN" altLang="en-US"/>
          </a:p>
          <a:p>
            <a:r>
              <a:rPr lang="en-US" altLang="zh-CN"/>
              <a:t>            weather_text = li.xpath("./div[4]/text()")</a:t>
            </a:r>
            <a:endParaRPr lang="en-US" altLang="zh-CN"/>
          </a:p>
          <a:p>
            <a:r>
              <a:rPr lang="en-US" altLang="zh-CN"/>
              <a:t>            day_weather_info['weather'] = weather_text[0] if weather_text else ""</a:t>
            </a:r>
            <a:endParaRPr lang="en-US" altLang="zh-CN"/>
          </a:p>
          <a:p>
            <a:endParaRPr lang="en-US" altLang="zh-CN"/>
          </a:p>
          <a:p>
            <a:r>
              <a:rPr lang="en-US" altLang="zh-CN"/>
              <a:t>            # </a:t>
            </a:r>
            <a:r>
              <a:rPr lang="zh-CN" altLang="en-US"/>
              <a:t>风向数据</a:t>
            </a:r>
            <a:endParaRPr lang="zh-CN" altLang="en-US"/>
          </a:p>
          <a:p>
            <a:r>
              <a:rPr lang="en-US" altLang="zh-CN"/>
              <a:t>            wind_text = li.xpath("./div[5]/text()")</a:t>
            </a:r>
            <a:endParaRPr lang="en-US" altLang="zh-CN"/>
          </a:p>
          <a:p>
            <a:r>
              <a:rPr lang="en-US" altLang="zh-CN"/>
              <a:t>            day_weather_info['wind'] = wind_text[0] if wind_text else ""</a:t>
            </a:r>
            <a:endParaRPr lang="en-US" altLang="zh-CN"/>
          </a:p>
          <a:p>
            <a:r>
              <a:rPr lang="en-US" altLang="zh-CN"/>
              <a:t>            weather_info.append(day_weather_info)</a:t>
            </a:r>
            <a:endParaRPr lang="en-US" altLang="zh-CN"/>
          </a:p>
          <a:p>
            <a:endParaRPr lang="en-US" altLang="zh-CN"/>
          </a:p>
          <a:p>
            <a:r>
              <a:rPr lang="en-US" altLang="zh-CN"/>
              <a:t>    </a:t>
            </a:r>
            <a:endParaRPr lang="en-US" altLang="zh-CN"/>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sndAc>
          <p:stSnd>
            <p:snd r:embed="rId2" name="suction.wav"/>
          </p:stSnd>
        </p:sndAc>
      </p:transition>
    </mc:Choice>
    <mc:Fallback>
      <p:transition spd="slow">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par>
                          <p:cTn id="9" fill="hold">
                            <p:stCondLst>
                              <p:cond delay="500"/>
                            </p:stCondLst>
                            <p:childTnLst>
                              <p:par>
                                <p:cTn id="10" presetID="14" presetClass="entr" presetSubtype="10" fill="hold" grpId="0" nodeType="after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subTnLst>
                                    <p:audio>
                                      <p:cMediaNode>
                                        <p:cTn display="1"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sz="3600">
                <a:sym typeface="+mn-ea"/>
              </a:rPr>
              <a:t>获取天气数据函数（</a:t>
            </a:r>
            <a:r>
              <a:rPr lang="en-US" altLang="zh-CN" sz="3600">
                <a:sym typeface="+mn-ea"/>
              </a:rPr>
              <a:t>2</a:t>
            </a:r>
            <a:r>
              <a:rPr sz="3600">
                <a:sym typeface="+mn-ea"/>
              </a:rPr>
              <a:t>）</a:t>
            </a:r>
            <a:endParaRPr lang="zh-CN" altLang="en-US" sz="3600"/>
          </a:p>
        </p:txBody>
      </p:sp>
      <p:sp>
        <p:nvSpPr>
          <p:cNvPr id="4" name="文本框 3"/>
          <p:cNvSpPr txBox="1"/>
          <p:nvPr/>
        </p:nvSpPr>
        <p:spPr>
          <a:xfrm>
            <a:off x="669925" y="1116965"/>
            <a:ext cx="5584825" cy="4629150"/>
          </a:xfrm>
          <a:prstGeom prst="rect">
            <a:avLst/>
          </a:prstGeom>
          <a:noFill/>
        </p:spPr>
        <p:txBody>
          <a:bodyPr wrap="square" rtlCol="0" anchor="t">
            <a:noAutofit/>
          </a:bodyPr>
          <a:p>
            <a:r>
              <a:rPr lang="zh-CN" altLang="en-US" sz="2400"/>
              <a:t>关键逻辑解析：通过循环生成</a:t>
            </a:r>
            <a:r>
              <a:rPr lang="en-US" altLang="zh-CN" sz="2400"/>
              <a:t>2019</a:t>
            </a:r>
            <a:r>
              <a:rPr lang="zh-CN" altLang="en-US" sz="2400"/>
              <a:t>年每个月的</a:t>
            </a:r>
            <a:r>
              <a:rPr lang="en-US" altLang="zh-CN" sz="2400"/>
              <a:t>URL</a:t>
            </a:r>
            <a:r>
              <a:rPr lang="zh-CN" altLang="en-US" sz="2400"/>
              <a:t>，依次调用</a:t>
            </a:r>
            <a:r>
              <a:rPr lang="en-US" altLang="zh-CN" sz="2400"/>
              <a:t>getWeather</a:t>
            </a:r>
            <a:r>
              <a:rPr lang="zh-CN" altLang="en-US" sz="2400"/>
              <a:t>函数获取每个月的天气数据，并将这些数据合并到一个列表中。最后，将合并后的数据按照</a:t>
            </a:r>
            <a:r>
              <a:rPr lang="en-US" altLang="zh-CN" sz="2400"/>
              <a:t>CSV</a:t>
            </a:r>
            <a:r>
              <a:rPr lang="zh-CN" altLang="en-US" sz="2400"/>
              <a:t>文件的格式要求，写入到</a:t>
            </a:r>
            <a:r>
              <a:rPr lang="en-US" altLang="zh-CN" sz="2400"/>
              <a:t>weather_2019.csv</a:t>
            </a:r>
            <a:r>
              <a:rPr lang="zh-CN" altLang="en-US" sz="2400"/>
              <a:t>文件中。在写入文件时，先写入表头，明确各列数据的含义，然后逐行写入每条天气数据记录。同时，对写入文件过程中可能出现的异常情况进行了处理，确保数据存储的完整性和准确性。</a:t>
            </a:r>
            <a:endParaRPr lang="zh-CN" altLang="en-US" sz="2400"/>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sndAc>
          <p:stSnd>
            <p:snd r:embed="rId2" name="suction.wav"/>
          </p:stSnd>
        </p:sndAc>
      </p:transition>
    </mc:Choice>
    <mc:Fallback>
      <p:transition spd="slow">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subTnLst>
                                    <p:audio>
                                      <p:cMediaNode>
                                        <p:cTn display="1"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数据循环与</a:t>
            </a:r>
            <a:r>
              <a:rPr lang="zh-CN" altLang="en-US" sz="3200"/>
              <a:t>储存存储</a:t>
            </a:r>
            <a:endParaRPr lang="zh-CN" altLang="en-US" sz="3200"/>
          </a:p>
        </p:txBody>
      </p:sp>
      <p:sp>
        <p:nvSpPr>
          <p:cNvPr id="8" name="文本框 7"/>
          <p:cNvSpPr txBox="1"/>
          <p:nvPr/>
        </p:nvSpPr>
        <p:spPr>
          <a:xfrm>
            <a:off x="737235" y="984885"/>
            <a:ext cx="9787890" cy="5556885"/>
          </a:xfrm>
          <a:prstGeom prst="rect">
            <a:avLst/>
          </a:prstGeom>
          <a:noFill/>
        </p:spPr>
        <p:txBody>
          <a:bodyPr wrap="square" rtlCol="0" anchor="t">
            <a:noAutofit/>
          </a:bodyPr>
          <a:p>
            <a:r>
              <a:rPr lang="en-US" altLang="zh-CN"/>
              <a:t>weathers = []</a:t>
            </a:r>
            <a:endParaRPr lang="en-US" altLang="zh-CN"/>
          </a:p>
          <a:p>
            <a:r>
              <a:rPr lang="en-US" altLang="zh-CN"/>
              <a:t>for month in range(1, 13):</a:t>
            </a:r>
            <a:endParaRPr lang="en-US" altLang="zh-CN"/>
          </a:p>
          <a:p>
            <a:r>
              <a:rPr lang="en-US" altLang="zh-CN"/>
              <a:t>    weather_time = '2024' + ('0' + str(month) if month &lt; 10 else str(month))</a:t>
            </a:r>
            <a:endParaRPr lang="en-US" altLang="zh-CN"/>
          </a:p>
          <a:p>
            <a:r>
              <a:rPr lang="en-US" altLang="zh-CN"/>
              <a:t>    print(f"</a:t>
            </a:r>
            <a:r>
              <a:rPr lang="zh-CN" altLang="en-US"/>
              <a:t>正在获取</a:t>
            </a:r>
            <a:r>
              <a:rPr lang="en-US" altLang="zh-CN"/>
              <a:t>{weather_time}</a:t>
            </a:r>
            <a:r>
              <a:rPr lang="zh-CN" altLang="en-US"/>
              <a:t>的天气数据</a:t>
            </a:r>
            <a:r>
              <a:rPr lang="en-US" altLang="zh-CN"/>
              <a:t>...")</a:t>
            </a:r>
            <a:endParaRPr lang="en-US" altLang="zh-CN"/>
          </a:p>
          <a:p>
            <a:r>
              <a:rPr lang="en-US" altLang="zh-CN"/>
              <a:t>    url = f'https://lishi.tianqi.com/shanghai/{weather_time}.html'</a:t>
            </a:r>
            <a:endParaRPr lang="en-US" altLang="zh-CN"/>
          </a:p>
          <a:p>
            <a:r>
              <a:rPr lang="en-US" altLang="zh-CN"/>
              <a:t>    weather = getWeather(url)</a:t>
            </a:r>
            <a:endParaRPr lang="en-US" altLang="zh-CN"/>
          </a:p>
          <a:p>
            <a:r>
              <a:rPr lang="en-US" altLang="zh-CN"/>
              <a:t> # </a:t>
            </a:r>
            <a:r>
              <a:rPr lang="zh-CN" altLang="en-US"/>
              <a:t>存储数据</a:t>
            </a:r>
            <a:endParaRPr lang="zh-CN" altLang="en-US"/>
          </a:p>
          <a:p>
            <a:r>
              <a:rPr lang="en-US" altLang="zh-CN"/>
              <a:t>    weathers.extend(weather)  # </a:t>
            </a:r>
            <a:r>
              <a:rPr lang="zh-CN" altLang="en-US"/>
              <a:t>使用</a:t>
            </a:r>
            <a:r>
              <a:rPr lang="en-US" altLang="zh-CN"/>
              <a:t>extend</a:t>
            </a:r>
            <a:r>
              <a:rPr lang="zh-CN" altLang="en-US"/>
              <a:t>而不是</a:t>
            </a:r>
            <a:r>
              <a:rPr lang="en-US" altLang="zh-CN"/>
              <a:t>append</a:t>
            </a:r>
            <a:r>
              <a:rPr lang="zh-CN" altLang="en-US"/>
              <a:t>，避免嵌套列表</a:t>
            </a:r>
            <a:endParaRPr lang="en-US" altLang="zh-CN"/>
          </a:p>
          <a:p>
            <a:r>
              <a:rPr lang="en-US" altLang="zh-CN"/>
              <a:t>    # </a:t>
            </a:r>
            <a:r>
              <a:rPr lang="zh-CN" altLang="en-US"/>
              <a:t>打印进度</a:t>
            </a:r>
            <a:endParaRPr lang="zh-CN" altLang="en-US"/>
          </a:p>
          <a:p>
            <a:r>
              <a:rPr lang="en-US" altLang="zh-CN"/>
              <a:t>    print(f"{weather_time}</a:t>
            </a:r>
            <a:r>
              <a:rPr lang="zh-CN" altLang="en-US"/>
              <a:t>获取完成，共</a:t>
            </a:r>
            <a:r>
              <a:rPr lang="en-US" altLang="zh-CN"/>
              <a:t>{len(weather)}</a:t>
            </a:r>
            <a:r>
              <a:rPr lang="zh-CN" altLang="en-US"/>
              <a:t>条记录</a:t>
            </a:r>
            <a:r>
              <a:rPr lang="en-US" altLang="zh-CN"/>
              <a:t>")</a:t>
            </a:r>
            <a:endParaRPr lang="en-US" altLang="zh-CN"/>
          </a:p>
          <a:p>
            <a:r>
              <a:rPr lang="en-US" altLang="zh-CN"/>
              <a:t># </a:t>
            </a:r>
            <a:r>
              <a:rPr lang="zh-CN" altLang="en-US"/>
              <a:t>数据写入</a:t>
            </a:r>
            <a:r>
              <a:rPr lang="en-US" altLang="zh-CN"/>
              <a:t> CSV</a:t>
            </a:r>
            <a:endParaRPr lang="en-US" altLang="zh-CN"/>
          </a:p>
          <a:p>
            <a:r>
              <a:rPr lang="en-US" altLang="zh-CN"/>
              <a:t>try:</a:t>
            </a:r>
            <a:endParaRPr lang="en-US" altLang="zh-CN"/>
          </a:p>
          <a:p>
            <a:r>
              <a:rPr lang="en-US" altLang="zh-CN"/>
              <a:t>    with open('weather.csv', 'w', newline='', encoding='utf-8-sig') as csvfile:</a:t>
            </a:r>
            <a:endParaRPr lang="en-US" altLang="zh-CN"/>
          </a:p>
          <a:p>
            <a:r>
              <a:rPr lang="en-US" altLang="zh-CN"/>
              <a:t>        writer = csv.writer(csvfile)</a:t>
            </a:r>
            <a:endParaRPr lang="en-US" altLang="zh-CN"/>
          </a:p>
          <a:p>
            <a:r>
              <a:rPr lang="en-US" altLang="zh-CN"/>
              <a:t>        # </a:t>
            </a:r>
            <a:r>
              <a:rPr lang="zh-CN" altLang="en-US"/>
              <a:t>写入列名</a:t>
            </a:r>
            <a:endParaRPr lang="zh-CN" altLang="en-US"/>
          </a:p>
          <a:p>
            <a:r>
              <a:rPr lang="en-US" altLang="zh-CN"/>
              <a:t>        writer.writerow(['</a:t>
            </a:r>
            <a:r>
              <a:rPr lang="zh-CN" altLang="en-US"/>
              <a:t>日期</a:t>
            </a:r>
            <a:r>
              <a:rPr lang="en-US" altLang="zh-CN"/>
              <a:t>', '</a:t>
            </a:r>
            <a:r>
              <a:rPr lang="zh-CN" altLang="en-US"/>
              <a:t>最高气温</a:t>
            </a:r>
            <a:r>
              <a:rPr lang="en-US" altLang="zh-CN"/>
              <a:t>', '</a:t>
            </a:r>
            <a:r>
              <a:rPr lang="zh-CN" altLang="en-US"/>
              <a:t>最低气温</a:t>
            </a:r>
            <a:r>
              <a:rPr lang="en-US" altLang="zh-CN"/>
              <a:t>', '</a:t>
            </a:r>
            <a:r>
              <a:rPr lang="zh-CN" altLang="en-US"/>
              <a:t>天气</a:t>
            </a:r>
            <a:r>
              <a:rPr lang="en-US" altLang="zh-CN"/>
              <a:t>', '</a:t>
            </a:r>
            <a:r>
              <a:rPr lang="zh-CN" altLang="en-US"/>
              <a:t>风向</a:t>
            </a:r>
            <a:r>
              <a:rPr lang="en-US" altLang="zh-CN"/>
              <a:t>'])</a:t>
            </a:r>
            <a:endParaRPr lang="en-US" altLang="zh-CN"/>
          </a:p>
          <a:p>
            <a:endParaRPr lang="en-US" altLang="zh-CN"/>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14:prism isInverted="1"/>
        <p:sndAc>
          <p:stSnd>
            <p:snd r:embed="rId2" name="suction.wav"/>
          </p:stSnd>
        </p:sndAc>
      </p:transition>
    </mc:Choice>
    <mc:Fallback>
      <p:transition spd="slow">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par>
                          <p:cTn id="9" fill="hold">
                            <p:stCondLst>
                              <p:cond delay="500"/>
                            </p:stCondLst>
                            <p:childTnLst>
                              <p:par>
                                <p:cTn id="10" presetID="14" presetClass="entr" presetSubtype="10" fill="hold" grpId="0" nodeType="afterEffect">
                                  <p:stCondLst>
                                    <p:cond delay="0"/>
                                  </p:stCondLst>
                                  <p:iterate type="lt">
                                    <p:tmPct val="3000"/>
                                  </p:iterate>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subTnLst>
                                    <p:audio>
                                      <p:cMediaNode>
                                        <p:cTn display="1"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2"/>
          </p:nvPr>
        </p:nvSpPr>
        <p:spPr>
          <a:xfrm>
            <a:off x="4658360" y="636270"/>
            <a:ext cx="594995" cy="5285740"/>
          </a:xfrm>
        </p:spPr>
        <p:txBody>
          <a:bodyPr>
            <a:noAutofit/>
          </a:bodyPr>
          <a:p>
            <a:r>
              <a:rPr lang="en-US" altLang="zh-CN" sz="3200" b="1"/>
              <a:t>PART4  </a:t>
            </a:r>
            <a:r>
              <a:rPr sz="3200" b="1"/>
              <a:t>数据获取成果</a:t>
            </a:r>
            <a:r>
              <a:rPr sz="3200" b="1"/>
              <a:t>展示</a:t>
            </a:r>
            <a:endParaRPr sz="3200" b="1"/>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582930"/>
          </a:xfrm>
        </p:spPr>
        <p:txBody>
          <a:bodyPr/>
          <a:p>
            <a:r>
              <a:rPr lang="zh-CN" altLang="en-US" sz="3600"/>
              <a:t>数据总量</a:t>
            </a:r>
            <a:endParaRPr lang="zh-CN" altLang="en-US" sz="3600"/>
          </a:p>
        </p:txBody>
      </p:sp>
      <p:sp>
        <p:nvSpPr>
          <p:cNvPr id="3" name="文本框 2"/>
          <p:cNvSpPr txBox="1"/>
          <p:nvPr/>
        </p:nvSpPr>
        <p:spPr>
          <a:xfrm>
            <a:off x="669925" y="1630680"/>
            <a:ext cx="5177790" cy="3501390"/>
          </a:xfrm>
          <a:prstGeom prst="rect">
            <a:avLst/>
          </a:prstGeom>
          <a:noFill/>
        </p:spPr>
        <p:txBody>
          <a:bodyPr wrap="square" rtlCol="0" anchor="t">
            <a:noAutofit/>
          </a:bodyPr>
          <a:p>
            <a:r>
              <a:rPr lang="zh-CN" altLang="en-US" sz="3200"/>
              <a:t>经过不懈努力，成功获取了</a:t>
            </a:r>
            <a:r>
              <a:rPr lang="en-US" altLang="zh-CN" sz="3200"/>
              <a:t>2019</a:t>
            </a:r>
            <a:r>
              <a:rPr lang="zh-CN" altLang="en-US" sz="3200"/>
              <a:t>年</a:t>
            </a:r>
            <a:r>
              <a:rPr lang="en-US" altLang="zh-CN" sz="3200"/>
              <a:t>1 - 12</a:t>
            </a:r>
            <a:r>
              <a:rPr lang="zh-CN" altLang="en-US" sz="3200"/>
              <a:t>月的完整天气数据，共计</a:t>
            </a:r>
            <a:r>
              <a:rPr lang="en-US" altLang="zh-CN" sz="3200"/>
              <a:t>120</a:t>
            </a:r>
            <a:r>
              <a:rPr lang="zh-CN" altLang="en-US" sz="3200"/>
              <a:t>条有效记录。在获取数据的过程中，充分考虑了闰年的情况，对</a:t>
            </a:r>
            <a:r>
              <a:rPr lang="en-US" altLang="zh-CN" sz="3200"/>
              <a:t>2</a:t>
            </a:r>
            <a:r>
              <a:rPr lang="zh-CN" altLang="en-US" sz="3200"/>
              <a:t>月的天数进行了准确处理，确保数据的完整性和准确性。</a:t>
            </a:r>
            <a:endParaRPr lang="zh-CN" altLang="en-US" sz="32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push dir="u"/>
        <p:sndAc>
          <p:stSnd>
            <p:snd r:embed="rId2" name="suction.wav"/>
          </p:stSnd>
        </p:sndAc>
      </p:transition>
    </mc:Choice>
    <mc:Fallback>
      <p:transition spd="slow">
        <p:push dir="u"/>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par>
                          <p:cTn id="9" fill="hold">
                            <p:stCondLst>
                              <p:cond delay="649"/>
                            </p:stCondLst>
                            <p:childTnLst>
                              <p:par>
                                <p:cTn id="10" presetID="16" presetClass="entr" presetSubtype="2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subTnLst>
                                    <p:audio>
                                      <p:cMediaNode>
                                        <p:cTn display="1"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数据样例（</a:t>
            </a:r>
            <a:r>
              <a:rPr lang="en-US" altLang="zh-CN" sz="3600"/>
              <a:t>CSV</a:t>
            </a:r>
            <a:r>
              <a:rPr lang="zh-CN" altLang="en-US" sz="3600"/>
              <a:t>前</a:t>
            </a:r>
            <a:r>
              <a:rPr lang="en-US" altLang="zh-CN" sz="3600"/>
              <a:t>5</a:t>
            </a:r>
            <a:r>
              <a:rPr lang="zh-CN" altLang="en-US" sz="3600"/>
              <a:t>行）</a:t>
            </a:r>
            <a:endParaRPr lang="zh-CN" altLang="en-US" sz="3600"/>
          </a:p>
        </p:txBody>
      </p:sp>
      <p:graphicFrame>
        <p:nvGraphicFramePr>
          <p:cNvPr id="3" name="表格 2"/>
          <p:cNvGraphicFramePr/>
          <p:nvPr>
            <p:custDataLst>
              <p:tags r:id="rId1"/>
            </p:custDataLst>
          </p:nvPr>
        </p:nvGraphicFramePr>
        <p:xfrm>
          <a:off x="448310" y="1315720"/>
          <a:ext cx="5229225" cy="3545205"/>
        </p:xfrm>
        <a:graphic>
          <a:graphicData uri="http://schemas.openxmlformats.org/drawingml/2006/table">
            <a:tbl>
              <a:tblPr/>
              <a:tblGrid>
                <a:gridCol w="1045845"/>
                <a:gridCol w="1045845"/>
                <a:gridCol w="1045845"/>
                <a:gridCol w="1045845"/>
                <a:gridCol w="1045845"/>
              </a:tblGrid>
              <a:tr h="334010">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     </a:t>
                      </a:r>
                      <a:r>
                        <a:rPr lang="zh-CN" altLang="en-US" sz="1600" b="0" i="0">
                          <a:solidFill>
                            <a:srgbClr val="000000"/>
                          </a:solidFill>
                          <a:latin typeface="宋体" panose="02010600030101010101" pitchFamily="2" charset="-122"/>
                          <a:ea typeface="宋体" panose="02010600030101010101" pitchFamily="2" charset="-122"/>
                        </a:rPr>
                        <a:t>日期</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最高气温</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最低气温</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 </a:t>
                      </a:r>
                      <a:r>
                        <a:rPr lang="zh-CN" altLang="en-US" sz="1600" b="0" i="0">
                          <a:solidFill>
                            <a:srgbClr val="000000"/>
                          </a:solidFill>
                          <a:latin typeface="宋体" panose="02010600030101010101" pitchFamily="2" charset="-122"/>
                          <a:ea typeface="宋体" panose="02010600030101010101" pitchFamily="2" charset="-122"/>
                        </a:rPr>
                        <a:t>天气</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 </a:t>
                      </a:r>
                      <a:r>
                        <a:rPr lang="zh-CN" altLang="en-US" sz="1600" b="0" i="0">
                          <a:solidFill>
                            <a:srgbClr val="000000"/>
                          </a:solidFill>
                          <a:latin typeface="宋体" panose="02010600030101010101" pitchFamily="2" charset="-122"/>
                          <a:ea typeface="宋体" panose="02010600030101010101" pitchFamily="2" charset="-122"/>
                        </a:rPr>
                        <a:t>风向</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r>
              <a:tr h="642620">
                <a:tc>
                  <a:txBody>
                    <a:bodyPr/>
                    <a:p>
                      <a:pPr algn="r" fontAlgn="ctr"/>
                      <a:r>
                        <a:rPr lang="en-US" altLang="zh-CN" sz="1600" b="0" i="0">
                          <a:solidFill>
                            <a:srgbClr val="000000"/>
                          </a:solidFill>
                          <a:latin typeface="宋体" panose="02010600030101010101" pitchFamily="2" charset="-122"/>
                          <a:ea typeface="宋体" panose="02010600030101010101" pitchFamily="2" charset="-122"/>
                        </a:rPr>
                        <a:t>2019/1/61</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8℃</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3℃</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多云</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东北风 </a:t>
                      </a:r>
                      <a:r>
                        <a:rPr lang="en-US" altLang="zh-CN" sz="1600" b="0" i="0">
                          <a:solidFill>
                            <a:srgbClr val="000000"/>
                          </a:solidFill>
                          <a:latin typeface="宋体" panose="02010600030101010101" pitchFamily="2" charset="-122"/>
                          <a:ea typeface="宋体" panose="02010600030101010101" pitchFamily="2" charset="-122"/>
                        </a:rPr>
                        <a:t>2</a:t>
                      </a:r>
                      <a:r>
                        <a:rPr lang="zh-CN" altLang="en-US" sz="1600" b="0" i="0">
                          <a:solidFill>
                            <a:srgbClr val="000000"/>
                          </a:solidFill>
                          <a:latin typeface="宋体" panose="02010600030101010101" pitchFamily="2" charset="-122"/>
                          <a:ea typeface="宋体" panose="02010600030101010101" pitchFamily="2" charset="-122"/>
                        </a:rPr>
                        <a:t>级</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r>
              <a:tr h="641985">
                <a:tc>
                  <a:txBody>
                    <a:bodyPr/>
                    <a:p>
                      <a:pPr algn="r" fontAlgn="ctr"/>
                      <a:r>
                        <a:rPr lang="en-US" altLang="zh-CN" sz="1600" b="0" i="0">
                          <a:solidFill>
                            <a:srgbClr val="000000"/>
                          </a:solidFill>
                          <a:latin typeface="宋体" panose="02010600030101010101" pitchFamily="2" charset="-122"/>
                          <a:ea typeface="宋体" panose="02010600030101010101" pitchFamily="2" charset="-122"/>
                        </a:rPr>
                        <a:t>2019/1/2</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11℃</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4℃</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多云</a:t>
                      </a:r>
                      <a:r>
                        <a:rPr lang="en-US" altLang="zh-CN" sz="1600" b="0" i="0">
                          <a:solidFill>
                            <a:srgbClr val="000000"/>
                          </a:solidFill>
                          <a:latin typeface="宋体" panose="02010600030101010101" pitchFamily="2" charset="-122"/>
                          <a:ea typeface="宋体" panose="02010600030101010101" pitchFamily="2" charset="-122"/>
                        </a:rPr>
                        <a:t>~</a:t>
                      </a:r>
                      <a:r>
                        <a:rPr lang="zh-CN" altLang="en-US" sz="1600" b="0" i="0">
                          <a:solidFill>
                            <a:srgbClr val="000000"/>
                          </a:solidFill>
                          <a:latin typeface="宋体" panose="02010600030101010101" pitchFamily="2" charset="-122"/>
                          <a:ea typeface="宋体" panose="02010600030101010101" pitchFamily="2" charset="-122"/>
                        </a:rPr>
                        <a:t>阴</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东北风 </a:t>
                      </a:r>
                      <a:r>
                        <a:rPr lang="en-US" altLang="zh-CN" sz="1600" b="0" i="0">
                          <a:solidFill>
                            <a:srgbClr val="000000"/>
                          </a:solidFill>
                          <a:latin typeface="宋体" panose="02010600030101010101" pitchFamily="2" charset="-122"/>
                          <a:ea typeface="宋体" panose="02010600030101010101" pitchFamily="2" charset="-122"/>
                        </a:rPr>
                        <a:t>2</a:t>
                      </a:r>
                      <a:r>
                        <a:rPr lang="zh-CN" altLang="en-US" sz="1600" b="0" i="0">
                          <a:solidFill>
                            <a:srgbClr val="000000"/>
                          </a:solidFill>
                          <a:latin typeface="宋体" panose="02010600030101010101" pitchFamily="2" charset="-122"/>
                          <a:ea typeface="宋体" panose="02010600030101010101" pitchFamily="2" charset="-122"/>
                        </a:rPr>
                        <a:t>级</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r>
              <a:tr h="641985">
                <a:tc>
                  <a:txBody>
                    <a:bodyPr/>
                    <a:p>
                      <a:pPr algn="r" fontAlgn="ctr"/>
                      <a:r>
                        <a:rPr lang="en-US" altLang="zh-CN" sz="1600" b="0" i="0">
                          <a:solidFill>
                            <a:srgbClr val="000000"/>
                          </a:solidFill>
                          <a:latin typeface="宋体" panose="02010600030101010101" pitchFamily="2" charset="-122"/>
                          <a:ea typeface="宋体" panose="02010600030101010101" pitchFamily="2" charset="-122"/>
                        </a:rPr>
                        <a:t>2019/1/3</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10℃</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3℃</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晴</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西北风 </a:t>
                      </a:r>
                      <a:r>
                        <a:rPr lang="en-US" altLang="zh-CN" sz="1600" b="0" i="0">
                          <a:solidFill>
                            <a:srgbClr val="000000"/>
                          </a:solidFill>
                          <a:latin typeface="宋体" panose="02010600030101010101" pitchFamily="2" charset="-122"/>
                          <a:ea typeface="宋体" panose="02010600030101010101" pitchFamily="2" charset="-122"/>
                        </a:rPr>
                        <a:t>3</a:t>
                      </a:r>
                      <a:r>
                        <a:rPr lang="zh-CN" altLang="en-US" sz="1600" b="0" i="0">
                          <a:solidFill>
                            <a:srgbClr val="000000"/>
                          </a:solidFill>
                          <a:latin typeface="宋体" panose="02010600030101010101" pitchFamily="2" charset="-122"/>
                          <a:ea typeface="宋体" panose="02010600030101010101" pitchFamily="2" charset="-122"/>
                        </a:rPr>
                        <a:t>级</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r>
              <a:tr h="642620">
                <a:tc>
                  <a:txBody>
                    <a:bodyPr/>
                    <a:p>
                      <a:pPr algn="r" fontAlgn="ctr"/>
                      <a:r>
                        <a:rPr lang="en-US" altLang="zh-CN" sz="1600" b="0" i="0">
                          <a:solidFill>
                            <a:srgbClr val="000000"/>
                          </a:solidFill>
                          <a:latin typeface="宋体" panose="02010600030101010101" pitchFamily="2" charset="-122"/>
                          <a:ea typeface="宋体" panose="02010600030101010101" pitchFamily="2" charset="-122"/>
                        </a:rPr>
                        <a:t>2019/1/4</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11℃</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4℃</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晴</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东南风 </a:t>
                      </a:r>
                      <a:r>
                        <a:rPr lang="en-US" altLang="zh-CN" sz="1600" b="0" i="0">
                          <a:solidFill>
                            <a:srgbClr val="000000"/>
                          </a:solidFill>
                          <a:latin typeface="宋体" panose="02010600030101010101" pitchFamily="2" charset="-122"/>
                          <a:ea typeface="宋体" panose="02010600030101010101" pitchFamily="2" charset="-122"/>
                        </a:rPr>
                        <a:t>2</a:t>
                      </a:r>
                      <a:r>
                        <a:rPr lang="zh-CN" altLang="en-US" sz="1600" b="0" i="0">
                          <a:solidFill>
                            <a:srgbClr val="000000"/>
                          </a:solidFill>
                          <a:latin typeface="宋体" panose="02010600030101010101" pitchFamily="2" charset="-122"/>
                          <a:ea typeface="宋体" panose="02010600030101010101" pitchFamily="2" charset="-122"/>
                        </a:rPr>
                        <a:t>级</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r>
              <a:tr h="641985">
                <a:tc>
                  <a:txBody>
                    <a:bodyPr/>
                    <a:p>
                      <a:pPr algn="r" fontAlgn="ctr"/>
                      <a:r>
                        <a:rPr lang="en-US" altLang="zh-CN" sz="1600" b="0" i="0">
                          <a:solidFill>
                            <a:srgbClr val="000000"/>
                          </a:solidFill>
                          <a:latin typeface="宋体" panose="02010600030101010101" pitchFamily="2" charset="-122"/>
                          <a:ea typeface="宋体" panose="02010600030101010101" pitchFamily="2" charset="-122"/>
                        </a:rPr>
                        <a:t>2019/1/5</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14℃</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en-US" altLang="zh-CN" sz="1600" b="0" i="0">
                          <a:solidFill>
                            <a:srgbClr val="000000"/>
                          </a:solidFill>
                          <a:latin typeface="宋体" panose="02010600030101010101" pitchFamily="2" charset="-122"/>
                          <a:ea typeface="宋体" panose="02010600030101010101" pitchFamily="2" charset="-122"/>
                        </a:rPr>
                        <a:t>8℃</a:t>
                      </a:r>
                      <a:endParaRPr lang="en-US" altLang="zh-CN"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多云</a:t>
                      </a:r>
                      <a:r>
                        <a:rPr lang="en-US" altLang="zh-CN" sz="1600" b="0" i="0">
                          <a:solidFill>
                            <a:srgbClr val="000000"/>
                          </a:solidFill>
                          <a:latin typeface="宋体" panose="02010600030101010101" pitchFamily="2" charset="-122"/>
                          <a:ea typeface="宋体" panose="02010600030101010101" pitchFamily="2" charset="-122"/>
                        </a:rPr>
                        <a:t>~</a:t>
                      </a:r>
                      <a:r>
                        <a:rPr lang="zh-CN" altLang="en-US" sz="1600" b="0" i="0">
                          <a:solidFill>
                            <a:srgbClr val="000000"/>
                          </a:solidFill>
                          <a:latin typeface="宋体" panose="02010600030101010101" pitchFamily="2" charset="-122"/>
                          <a:ea typeface="宋体" panose="02010600030101010101" pitchFamily="2" charset="-122"/>
                        </a:rPr>
                        <a:t>小雨</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c>
                  <a:txBody>
                    <a:bodyPr/>
                    <a:p>
                      <a:pPr algn="l" fontAlgn="ctr"/>
                      <a:r>
                        <a:rPr lang="zh-CN" altLang="en-US" sz="1600" b="0" i="0">
                          <a:solidFill>
                            <a:srgbClr val="000000"/>
                          </a:solidFill>
                          <a:latin typeface="宋体" panose="02010600030101010101" pitchFamily="2" charset="-122"/>
                          <a:ea typeface="宋体" panose="02010600030101010101" pitchFamily="2" charset="-122"/>
                        </a:rPr>
                        <a:t>西北风 </a:t>
                      </a:r>
                      <a:r>
                        <a:rPr lang="en-US" altLang="zh-CN" sz="1600" b="0" i="0">
                          <a:solidFill>
                            <a:srgbClr val="000000"/>
                          </a:solidFill>
                          <a:latin typeface="宋体" panose="02010600030101010101" pitchFamily="2" charset="-122"/>
                          <a:ea typeface="宋体" panose="02010600030101010101" pitchFamily="2" charset="-122"/>
                        </a:rPr>
                        <a:t>1</a:t>
                      </a:r>
                      <a:r>
                        <a:rPr lang="zh-CN" altLang="en-US" sz="1600" b="0" i="0">
                          <a:solidFill>
                            <a:srgbClr val="000000"/>
                          </a:solidFill>
                          <a:latin typeface="宋体" panose="02010600030101010101" pitchFamily="2" charset="-122"/>
                          <a:ea typeface="宋体" panose="02010600030101010101" pitchFamily="2" charset="-122"/>
                        </a:rPr>
                        <a:t>级</a:t>
                      </a:r>
                      <a:endParaRPr lang="zh-CN" altLang="en-US" sz="1600" b="0" i="0">
                        <a:solidFill>
                          <a:srgbClr val="000000"/>
                        </a:solidFill>
                        <a:latin typeface="宋体" panose="02010600030101010101" pitchFamily="2" charset="-122"/>
                        <a:ea typeface="宋体" panose="02010600030101010101" pitchFamily="2" charset="-122"/>
                      </a:endParaRPr>
                    </a:p>
                  </a:txBody>
                  <a:tcPr marL="6667" marR="6667" marT="6667" marB="0" anchor="ctr" anchorCtr="0">
                    <a:lnL>
                      <a:noFill/>
                    </a:lnL>
                    <a:lnR>
                      <a:noFill/>
                    </a:lnR>
                    <a:lnT>
                      <a:noFill/>
                    </a:lnT>
                    <a:lnB>
                      <a:noFill/>
                    </a:lnB>
                    <a:noFill/>
                  </a:tcPr>
                </a:tc>
              </a:tr>
            </a:tbl>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comb/>
        <p:sndAc>
          <p:stSnd>
            <p:snd r:embed="rId3" name="camera.wav"/>
          </p:stSnd>
        </p:sndAc>
      </p:transition>
    </mc:Choice>
    <mc:Fallback>
      <p:transition spd="slow">
        <p:comb/>
        <p:sndAc>
          <p:stSnd>
            <p:snd r:embed="rId3"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4" name="suction.wav"/>
                                        </p:tgtEl>
                                      </p:cMediaNode>
                                    </p:audio>
                                  </p:subTnLst>
                                </p:cTn>
                              </p:par>
                            </p:childTnLst>
                          </p:cTn>
                        </p:par>
                        <p:par>
                          <p:cTn id="9" fill="hold">
                            <p:stCondLst>
                              <p:cond delay="500"/>
                            </p:stCondLst>
                            <p:childTnLst>
                              <p:par>
                                <p:cTn id="10" presetID="20" presetClass="entr" presetSubtype="0" fill="hold" nodeType="after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wedge">
                                      <p:cBhvr>
                                        <p:cTn id="12" dur="1000"/>
                                        <p:tgtEl>
                                          <p:spTgt spid="3"/>
                                        </p:tgtEl>
                                      </p:cBhvr>
                                    </p:animEffect>
                                  </p:childTnLst>
                                  <p:subTnLst>
                                    <p:audio>
                                      <p:cMediaNode>
                                        <p:cTn display="1" masterRel="sameClick">
                                          <p:stCondLst>
                                            <p:cond evt="begin" delay="0">
                                              <p:tn val="10"/>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2"/>
          </p:nvPr>
        </p:nvSpPr>
        <p:spPr>
          <a:xfrm>
            <a:off x="4658360" y="558800"/>
            <a:ext cx="594995" cy="5773420"/>
          </a:xfrm>
        </p:spPr>
        <p:txBody>
          <a:bodyPr>
            <a:noAutofit/>
          </a:bodyPr>
          <a:p>
            <a:r>
              <a:rPr lang="en-US" altLang="zh-CN" sz="3200" b="1"/>
              <a:t>PART5  </a:t>
            </a:r>
            <a:r>
              <a:rPr sz="3200">
                <a:latin typeface="汉仪铸字美心体简" panose="00020600040101010101" charset="-122"/>
                <a:ea typeface="汉仪铸字美心体简" panose="00020600040101010101" charset="-122"/>
                <a:sym typeface="+mn-ea"/>
              </a:rPr>
              <a:t>详细数据分析与可视化</a:t>
            </a:r>
            <a:endParaRPr lang="en-US" altLang="zh-CN" sz="3200">
              <a:latin typeface="汉仪铸字美心体简" panose="00020600040101010101" charset="-122"/>
              <a:ea typeface="汉仪铸字美心体简" panose="00020600040101010101" charset="-122"/>
            </a:endParaRPr>
          </a:p>
          <a:p>
            <a:endParaRPr sz="3200" b="1"/>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sndAc>
          <p:stSnd>
            <p:snd r:embed="rId2" name="suction.wav"/>
          </p:stSnd>
        </p:sndAc>
      </p:transition>
    </mc:Choice>
    <mc:Fallback>
      <p:transition spd="slow">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详细数据分析</a:t>
            </a:r>
            <a:r>
              <a:rPr lang="en-US" altLang="zh-CN"/>
              <a:t> - </a:t>
            </a:r>
            <a:r>
              <a:rPr lang="zh-CN" altLang="en-US"/>
              <a:t>温度趋势</a:t>
            </a:r>
            <a:endParaRPr lang="zh-CN" altLang="en-US"/>
          </a:p>
        </p:txBody>
      </p:sp>
      <p:pic>
        <p:nvPicPr>
          <p:cNvPr id="5" name="图片占位符 4" descr="曲线图"/>
          <p:cNvPicPr>
            <a:picLocks noChangeAspect="1"/>
          </p:cNvPicPr>
          <p:nvPr>
            <p:ph type="pic" idx="1"/>
          </p:nvPr>
        </p:nvPicPr>
        <p:blipFill>
          <a:blip r:embed="rId1"/>
          <a:stretch>
            <a:fillRect/>
          </a:stretch>
        </p:blipFill>
        <p:spPr>
          <a:xfrm>
            <a:off x="669925" y="1403350"/>
            <a:ext cx="5283200" cy="4486275"/>
          </a:xfrm>
          <a:prstGeom prst="rect">
            <a:avLst/>
          </a:prstGeom>
        </p:spPr>
      </p:pic>
      <p:sp>
        <p:nvSpPr>
          <p:cNvPr id="4" name="文本占位符 3"/>
          <p:cNvSpPr>
            <a:spLocks noGrp="1"/>
          </p:cNvSpPr>
          <p:nvPr>
            <p:ph type="body" sz="half" idx="2"/>
          </p:nvPr>
        </p:nvSpPr>
        <p:spPr/>
        <p:txBody>
          <a:bodyPr/>
          <a:p>
            <a:r>
              <a:rPr lang="zh-CN" altLang="en-US"/>
              <a:t>图表说明：</a:t>
            </a:r>
            <a:endParaRPr lang="zh-CN" altLang="en-US"/>
          </a:p>
          <a:p>
            <a:r>
              <a:rPr lang="zh-CN" altLang="en-US"/>
              <a:t>红色曲线为未来</a:t>
            </a:r>
            <a:r>
              <a:rPr lang="en-US" altLang="zh-CN"/>
              <a:t>14</a:t>
            </a:r>
            <a:r>
              <a:rPr lang="zh-CN" altLang="en-US"/>
              <a:t>天最高气温，蓝色曲线为最低气温</a:t>
            </a:r>
            <a:endParaRPr lang="zh-CN" altLang="en-US"/>
          </a:p>
          <a:p>
            <a:r>
              <a:rPr lang="zh-CN" altLang="en-US"/>
              <a:t>黑色虚线标注平均气温（高温均值</a:t>
            </a:r>
            <a:r>
              <a:rPr lang="en-US" altLang="zh-CN"/>
              <a:t>31.2</a:t>
            </a:r>
            <a:r>
              <a:rPr lang="en-US" altLang="en-US"/>
              <a:t>℃</a:t>
            </a:r>
            <a:r>
              <a:rPr lang="zh-CN" altLang="en-US"/>
              <a:t>，低温均值</a:t>
            </a:r>
            <a:r>
              <a:rPr lang="en-US" altLang="zh-CN"/>
              <a:t>26.5</a:t>
            </a:r>
            <a:r>
              <a:rPr lang="en-US" altLang="en-US"/>
              <a:t>℃</a:t>
            </a:r>
            <a:r>
              <a:rPr lang="zh-CN" altLang="en-US"/>
              <a:t>）</a:t>
            </a:r>
            <a:endParaRPr lang="zh-CN" altLang="en-US"/>
          </a:p>
          <a:p>
            <a:r>
              <a:rPr lang="zh-CN" altLang="en-US"/>
              <a:t>最高温出现在第</a:t>
            </a:r>
            <a:r>
              <a:rPr lang="en-US" altLang="zh-CN"/>
              <a:t>10</a:t>
            </a:r>
            <a:r>
              <a:rPr lang="zh-CN" altLang="en-US"/>
              <a:t>天（</a:t>
            </a:r>
            <a:r>
              <a:rPr lang="en-US" altLang="zh-CN"/>
              <a:t>32</a:t>
            </a:r>
            <a:r>
              <a:rPr lang="en-US" altLang="en-US"/>
              <a:t>℃</a:t>
            </a:r>
            <a:r>
              <a:rPr lang="zh-CN" altLang="en-US"/>
              <a:t>），最低温出现在第</a:t>
            </a:r>
            <a:r>
              <a:rPr lang="en-US" altLang="zh-CN"/>
              <a:t>2</a:t>
            </a:r>
            <a:r>
              <a:rPr lang="zh-CN" altLang="en-US"/>
              <a:t>天（</a:t>
            </a:r>
            <a:r>
              <a:rPr lang="en-US" altLang="zh-CN"/>
              <a:t>26</a:t>
            </a:r>
            <a:r>
              <a:rPr lang="en-US" altLang="en-US"/>
              <a:t>℃</a:t>
            </a:r>
            <a:r>
              <a:rPr lang="zh-CN" altLang="en-US"/>
              <a:t>）</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blinds/>
        <p:sndAc>
          <p:stSnd>
            <p:snd r:embed="rId3" name="wind.wav"/>
          </p:stSnd>
        </p:sndAc>
      </p:transition>
    </mc:Choice>
    <mc:Fallback>
      <p:transition spd="slow">
        <p:blinds/>
        <p:sndAc>
          <p:stSnd>
            <p:snd r:embed="rId3" name="wind.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subTnLst>
                                    <p:audio>
                                      <p:cMediaNode>
                                        <p:cTn display="1" masterRel="sameClick">
                                          <p:stCondLst>
                                            <p:cond evt="begin" delay="0">
                                              <p:tn val="5"/>
                                            </p:cond>
                                          </p:stCondLst>
                                          <p:endCondLst>
                                            <p:cond evt="onStopAudio" delay="0">
                                              <p:tgtEl>
                                                <p:sldTgt/>
                                              </p:tgtEl>
                                            </p:cond>
                                          </p:endCondLst>
                                        </p:cTn>
                                        <p:tgtEl>
                                          <p:sndTgt r:embed="rId4" name="coin.wav"/>
                                        </p:tgtEl>
                                      </p:cMediaNode>
                                    </p:audio>
                                  </p:subTnLst>
                                </p:cTn>
                              </p:par>
                            </p:childTnLst>
                          </p:cTn>
                        </p:par>
                        <p:par>
                          <p:cTn id="8" fill="hold">
                            <p:stCondLst>
                              <p:cond delay="500"/>
                            </p:stCondLst>
                            <p:childTnLst>
                              <p:par>
                                <p:cTn id="9" presetID="54" presetClass="entr" presetSubtype="0" accel="10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ppt_w*0.05"/>
                                          </p:val>
                                        </p:tav>
                                        <p:tav tm="100000">
                                          <p:val>
                                            <p:strVal val="#ppt_w"/>
                                          </p:val>
                                        </p:tav>
                                      </p:tavLst>
                                    </p:anim>
                                    <p:anim calcmode="lin" valueType="num">
                                      <p:cBhvr>
                                        <p:cTn id="12" dur="500" fill="hold"/>
                                        <p:tgtEl>
                                          <p:spTgt spid="5"/>
                                        </p:tgtEl>
                                        <p:attrNameLst>
                                          <p:attrName>ppt_h</p:attrName>
                                        </p:attrNameLst>
                                      </p:cBhvr>
                                      <p:tavLst>
                                        <p:tav tm="0">
                                          <p:val>
                                            <p:strVal val="#ppt_h"/>
                                          </p:val>
                                        </p:tav>
                                        <p:tav tm="100000">
                                          <p:val>
                                            <p:strVal val="#ppt_h"/>
                                          </p:val>
                                        </p:tav>
                                      </p:tavLst>
                                    </p:anim>
                                    <p:anim calcmode="lin" valueType="num">
                                      <p:cBhvr>
                                        <p:cTn id="13" dur="500" fill="hold"/>
                                        <p:tgtEl>
                                          <p:spTgt spid="5"/>
                                        </p:tgtEl>
                                        <p:attrNameLst>
                                          <p:attrName>ppt_x</p:attrName>
                                        </p:attrNameLst>
                                      </p:cBhvr>
                                      <p:tavLst>
                                        <p:tav tm="0">
                                          <p:val>
                                            <p:strVal val="#ppt_x-.2"/>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Effect transition="in" filter="fade">
                                      <p:cBhvr>
                                        <p:cTn id="15" dur="500"/>
                                        <p:tgtEl>
                                          <p:spTgt spid="5"/>
                                        </p:tgtEl>
                                      </p:cBhvr>
                                    </p:animEffect>
                                  </p:childTnLst>
                                  <p:subTnLst>
                                    <p:audio>
                                      <p:cMediaNode>
                                        <p:cTn display="1" masterRel="sameClick">
                                          <p:stCondLst>
                                            <p:cond evt="begin" delay="0">
                                              <p:tn val="9"/>
                                            </p:cond>
                                          </p:stCondLst>
                                          <p:endCondLst>
                                            <p:cond evt="onStopAudio" delay="0">
                                              <p:tgtEl>
                                                <p:sldTgt/>
                                              </p:tgtEl>
                                            </p:cond>
                                          </p:endCondLst>
                                        </p:cTn>
                                        <p:tgtEl>
                                          <p:sndTgt r:embed="rId5" name="breeze.wav"/>
                                        </p:tgtEl>
                                      </p:cMediaNode>
                                    </p:audio>
                                  </p:subTnLst>
                                </p:cTn>
                              </p:par>
                            </p:childTnLst>
                          </p:cTn>
                        </p:par>
                        <p:par>
                          <p:cTn id="16" fill="hold">
                            <p:stCondLst>
                              <p:cond delay="1000"/>
                            </p:stCondLst>
                            <p:childTnLst>
                              <p:par>
                                <p:cTn id="17" presetID="27" presetClass="entr" presetSubtype="0" fill="hold" grpId="0" nodeType="afterEffect">
                                  <p:stCondLst>
                                    <p:cond delay="0"/>
                                  </p:stCondLst>
                                  <p:iterate type="lt">
                                    <p:tmPct val="25000"/>
                                  </p:iterate>
                                  <p:childTnLst>
                                    <p:set>
                                      <p:cBhvr>
                                        <p:cTn id="18" dur="100" fill="hold">
                                          <p:stCondLst>
                                            <p:cond delay="0"/>
                                          </p:stCondLst>
                                        </p:cTn>
                                        <p:tgtEl>
                                          <p:spTgt spid="4">
                                            <p:txEl>
                                              <p:pRg st="0" end="0"/>
                                            </p:txEl>
                                          </p:spTgt>
                                        </p:tgtEl>
                                        <p:attrNameLst>
                                          <p:attrName>style.visibility</p:attrName>
                                        </p:attrNameLst>
                                      </p:cBhvr>
                                      <p:to>
                                        <p:strVal val="visible"/>
                                      </p:to>
                                    </p:set>
                                    <p:anim calcmode="discrete" valueType="clr">
                                      <p:cBhvr override="childStyle">
                                        <p:cTn id="19" dur="100"/>
                                        <p:tgtEl>
                                          <p:spTgt spid="4">
                                            <p:txEl>
                                              <p:pRg st="0" end="0"/>
                                            </p:txEl>
                                          </p:spTgt>
                                        </p:tgtEl>
                                        <p:attrNameLst>
                                          <p:attrName>style.color</p:attrName>
                                        </p:attrNameLst>
                                      </p:cBhvr>
                                      <p:tavLst>
                                        <p:tav tm="0">
                                          <p:val>
                                            <p:clrVal>
                                              <a:schemeClr val=""/>
                                            </p:clrVal>
                                          </p:val>
                                        </p:tav>
                                        <p:tav tm="50000">
                                          <p:val>
                                            <p:clrVal>
                                              <a:schemeClr val=""/>
                                            </p:clrVal>
                                          </p:val>
                                        </p:tav>
                                      </p:tavLst>
                                    </p:anim>
                                    <p:anim calcmode="discrete" valueType="clr">
                                      <p:cBhvr>
                                        <p:cTn id="20" dur="10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1" dur="100"/>
                                        <p:tgtEl>
                                          <p:spTgt spid="4">
                                            <p:txEl>
                                              <p:pRg st="0" end="0"/>
                                            </p:txEl>
                                          </p:spTgt>
                                        </p:tgtEl>
                                        <p:attrNameLst>
                                          <p:attrName>fill.type</p:attrName>
                                        </p:attrNameLst>
                                      </p:cBhvr>
                                      <p:to>
                                        <p:strVal val="solid"/>
                                      </p:to>
                                    </p:set>
                                  </p:childTnLst>
                                  <p:subTnLst>
                                    <p:audio>
                                      <p:cMediaNode>
                                        <p:cTn display="1" masterRel="sameClick">
                                          <p:stCondLst>
                                            <p:cond evt="begin" delay="0">
                                              <p:tn val="17"/>
                                            </p:cond>
                                          </p:stCondLst>
                                          <p:endCondLst>
                                            <p:cond evt="onStopAudio" delay="0">
                                              <p:tgtEl>
                                                <p:sldTgt/>
                                              </p:tgtEl>
                                            </p:cond>
                                          </p:endCondLst>
                                        </p:cTn>
                                        <p:tgtEl>
                                          <p:sndTgt r:embed="rId6" name="type.wav"/>
                                        </p:tgtEl>
                                      </p:cMediaNode>
                                    </p:audio>
                                  </p:subTnLst>
                                </p:cTn>
                              </p:par>
                            </p:childTnLst>
                          </p:cTn>
                        </p:par>
                        <p:par>
                          <p:cTn id="22" fill="hold">
                            <p:stCondLst>
                              <p:cond delay="1200"/>
                            </p:stCondLst>
                            <p:childTnLst>
                              <p:par>
                                <p:cTn id="23" presetID="27" presetClass="entr" presetSubtype="0" fill="hold" grpId="0" nodeType="afterEffect">
                                  <p:stCondLst>
                                    <p:cond delay="0"/>
                                  </p:stCondLst>
                                  <p:iterate type="lt">
                                    <p:tmPct val="25000"/>
                                  </p:iterate>
                                  <p:childTnLst>
                                    <p:set>
                                      <p:cBhvr>
                                        <p:cTn id="24" dur="100" fill="hold">
                                          <p:stCondLst>
                                            <p:cond delay="0"/>
                                          </p:stCondLst>
                                        </p:cTn>
                                        <p:tgtEl>
                                          <p:spTgt spid="4">
                                            <p:txEl>
                                              <p:pRg st="1" end="1"/>
                                            </p:txEl>
                                          </p:spTgt>
                                        </p:tgtEl>
                                        <p:attrNameLst>
                                          <p:attrName>style.visibility</p:attrName>
                                        </p:attrNameLst>
                                      </p:cBhvr>
                                      <p:to>
                                        <p:strVal val="visible"/>
                                      </p:to>
                                    </p:set>
                                    <p:anim calcmode="discrete" valueType="clr">
                                      <p:cBhvr override="childStyle">
                                        <p:cTn id="25" dur="100"/>
                                        <p:tgtEl>
                                          <p:spTgt spid="4">
                                            <p:txEl>
                                              <p:pRg st="1" end="1"/>
                                            </p:txEl>
                                          </p:spTgt>
                                        </p:tgtEl>
                                        <p:attrNameLst>
                                          <p:attrName>style.color</p:attrName>
                                        </p:attrNameLst>
                                      </p:cBhvr>
                                      <p:tavLst>
                                        <p:tav tm="0">
                                          <p:val>
                                            <p:clrVal>
                                              <a:schemeClr val=""/>
                                            </p:clrVal>
                                          </p:val>
                                        </p:tav>
                                        <p:tav tm="50000">
                                          <p:val>
                                            <p:clrVal>
                                              <a:schemeClr val=""/>
                                            </p:clrVal>
                                          </p:val>
                                        </p:tav>
                                      </p:tavLst>
                                    </p:anim>
                                    <p:anim calcmode="discrete" valueType="clr">
                                      <p:cBhvr>
                                        <p:cTn id="26" dur="10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27" dur="100"/>
                                        <p:tgtEl>
                                          <p:spTgt spid="4">
                                            <p:txEl>
                                              <p:pRg st="1" end="1"/>
                                            </p:txEl>
                                          </p:spTgt>
                                        </p:tgtEl>
                                        <p:attrNameLst>
                                          <p:attrName>fill.type</p:attrName>
                                        </p:attrNameLst>
                                      </p:cBhvr>
                                      <p:to>
                                        <p:strVal val="solid"/>
                                      </p:to>
                                    </p:set>
                                  </p:childTnLst>
                                  <p:subTnLst>
                                    <p:audio>
                                      <p:cMediaNode>
                                        <p:cTn display="1" masterRel="sameClick">
                                          <p:stCondLst>
                                            <p:cond evt="begin" delay="0">
                                              <p:tn val="23"/>
                                            </p:cond>
                                          </p:stCondLst>
                                          <p:endCondLst>
                                            <p:cond evt="onStopAudio" delay="0">
                                              <p:tgtEl>
                                                <p:sldTgt/>
                                              </p:tgtEl>
                                            </p:cond>
                                          </p:endCondLst>
                                        </p:cTn>
                                        <p:tgtEl>
                                          <p:sndTgt r:embed="rId6" name="type.wav"/>
                                        </p:tgtEl>
                                      </p:cMediaNode>
                                    </p:audio>
                                  </p:subTnLst>
                                </p:cTn>
                              </p:par>
                            </p:childTnLst>
                          </p:cTn>
                        </p:par>
                        <p:par>
                          <p:cTn id="28" fill="hold">
                            <p:stCondLst>
                              <p:cond delay="1875"/>
                            </p:stCondLst>
                            <p:childTnLst>
                              <p:par>
                                <p:cTn id="29" presetID="27" presetClass="entr" presetSubtype="0" fill="hold" grpId="0" nodeType="afterEffect">
                                  <p:stCondLst>
                                    <p:cond delay="0"/>
                                  </p:stCondLst>
                                  <p:iterate type="lt">
                                    <p:tmPct val="25000"/>
                                  </p:iterate>
                                  <p:childTnLst>
                                    <p:set>
                                      <p:cBhvr>
                                        <p:cTn id="30" dur="100" fill="hold">
                                          <p:stCondLst>
                                            <p:cond delay="0"/>
                                          </p:stCondLst>
                                        </p:cTn>
                                        <p:tgtEl>
                                          <p:spTgt spid="4">
                                            <p:txEl>
                                              <p:pRg st="2" end="2"/>
                                            </p:txEl>
                                          </p:spTgt>
                                        </p:tgtEl>
                                        <p:attrNameLst>
                                          <p:attrName>style.visibility</p:attrName>
                                        </p:attrNameLst>
                                      </p:cBhvr>
                                      <p:to>
                                        <p:strVal val="visible"/>
                                      </p:to>
                                    </p:set>
                                    <p:anim calcmode="discrete" valueType="clr">
                                      <p:cBhvr override="childStyle">
                                        <p:cTn id="31" dur="100"/>
                                        <p:tgtEl>
                                          <p:spTgt spid="4">
                                            <p:txEl>
                                              <p:pRg st="2" end="2"/>
                                            </p:txEl>
                                          </p:spTgt>
                                        </p:tgtEl>
                                        <p:attrNameLst>
                                          <p:attrName>style.color</p:attrName>
                                        </p:attrNameLst>
                                      </p:cBhvr>
                                      <p:tavLst>
                                        <p:tav tm="0">
                                          <p:val>
                                            <p:clrVal>
                                              <a:schemeClr val=""/>
                                            </p:clrVal>
                                          </p:val>
                                        </p:tav>
                                        <p:tav tm="50000">
                                          <p:val>
                                            <p:clrVal>
                                              <a:schemeClr val=""/>
                                            </p:clrVal>
                                          </p:val>
                                        </p:tav>
                                      </p:tavLst>
                                    </p:anim>
                                    <p:anim calcmode="discrete" valueType="clr">
                                      <p:cBhvr>
                                        <p:cTn id="32" dur="10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33" dur="100"/>
                                        <p:tgtEl>
                                          <p:spTgt spid="4">
                                            <p:txEl>
                                              <p:pRg st="2" end="2"/>
                                            </p:txEl>
                                          </p:spTgt>
                                        </p:tgtEl>
                                        <p:attrNameLst>
                                          <p:attrName>fill.type</p:attrName>
                                        </p:attrNameLst>
                                      </p:cBhvr>
                                      <p:to>
                                        <p:strVal val="solid"/>
                                      </p:to>
                                    </p:set>
                                  </p:childTnLst>
                                  <p:subTnLst>
                                    <p:audio>
                                      <p:cMediaNode>
                                        <p:cTn display="1" masterRel="sameClick">
                                          <p:stCondLst>
                                            <p:cond evt="begin" delay="0">
                                              <p:tn val="29"/>
                                            </p:cond>
                                          </p:stCondLst>
                                          <p:endCondLst>
                                            <p:cond evt="onStopAudio" delay="0">
                                              <p:tgtEl>
                                                <p:sldTgt/>
                                              </p:tgtEl>
                                            </p:cond>
                                          </p:endCondLst>
                                        </p:cTn>
                                        <p:tgtEl>
                                          <p:sndTgt r:embed="rId6" name="type.wav"/>
                                        </p:tgtEl>
                                      </p:cMediaNode>
                                    </p:audio>
                                  </p:subTnLst>
                                </p:cTn>
                              </p:par>
                            </p:childTnLst>
                          </p:cTn>
                        </p:par>
                        <p:par>
                          <p:cTn id="34" fill="hold">
                            <p:stCondLst>
                              <p:cond delay="2725"/>
                            </p:stCondLst>
                            <p:childTnLst>
                              <p:par>
                                <p:cTn id="35" presetID="27" presetClass="entr" presetSubtype="0" fill="hold" grpId="0" nodeType="afterEffect">
                                  <p:stCondLst>
                                    <p:cond delay="0"/>
                                  </p:stCondLst>
                                  <p:iterate type="lt">
                                    <p:tmPct val="25000"/>
                                  </p:iterate>
                                  <p:childTnLst>
                                    <p:set>
                                      <p:cBhvr>
                                        <p:cTn id="36" dur="100" fill="hold">
                                          <p:stCondLst>
                                            <p:cond delay="0"/>
                                          </p:stCondLst>
                                        </p:cTn>
                                        <p:tgtEl>
                                          <p:spTgt spid="4">
                                            <p:txEl>
                                              <p:pRg st="3" end="3"/>
                                            </p:txEl>
                                          </p:spTgt>
                                        </p:tgtEl>
                                        <p:attrNameLst>
                                          <p:attrName>style.visibility</p:attrName>
                                        </p:attrNameLst>
                                      </p:cBhvr>
                                      <p:to>
                                        <p:strVal val="visible"/>
                                      </p:to>
                                    </p:set>
                                    <p:anim calcmode="discrete" valueType="clr">
                                      <p:cBhvr override="childStyle">
                                        <p:cTn id="37" dur="100"/>
                                        <p:tgtEl>
                                          <p:spTgt spid="4">
                                            <p:txEl>
                                              <p:pRg st="3" end="3"/>
                                            </p:txEl>
                                          </p:spTgt>
                                        </p:tgtEl>
                                        <p:attrNameLst>
                                          <p:attrName>style.color</p:attrName>
                                        </p:attrNameLst>
                                      </p:cBhvr>
                                      <p:tavLst>
                                        <p:tav tm="0">
                                          <p:val>
                                            <p:clrVal>
                                              <a:schemeClr val=""/>
                                            </p:clrVal>
                                          </p:val>
                                        </p:tav>
                                        <p:tav tm="50000">
                                          <p:val>
                                            <p:clrVal>
                                              <a:schemeClr val=""/>
                                            </p:clrVal>
                                          </p:val>
                                        </p:tav>
                                      </p:tavLst>
                                    </p:anim>
                                    <p:anim calcmode="discrete" valueType="clr">
                                      <p:cBhvr>
                                        <p:cTn id="38" dur="100"/>
                                        <p:tgtEl>
                                          <p:spTgt spid="4">
                                            <p:txEl>
                                              <p:pRg st="3" end="3"/>
                                            </p:txEl>
                                          </p:spTgt>
                                        </p:tgtEl>
                                        <p:attrNameLst>
                                          <p:attrName>fillcolor</p:attrName>
                                        </p:attrNameLst>
                                      </p:cBhvr>
                                      <p:tavLst>
                                        <p:tav tm="0">
                                          <p:val>
                                            <p:clrVal>
                                              <a:schemeClr val="accent2"/>
                                            </p:clrVal>
                                          </p:val>
                                        </p:tav>
                                        <p:tav tm="50000">
                                          <p:val>
                                            <p:clrVal>
                                              <a:schemeClr val="hlink"/>
                                            </p:clrVal>
                                          </p:val>
                                        </p:tav>
                                      </p:tavLst>
                                    </p:anim>
                                    <p:set>
                                      <p:cBhvr>
                                        <p:cTn id="39" dur="100"/>
                                        <p:tgtEl>
                                          <p:spTgt spid="4">
                                            <p:txEl>
                                              <p:pRg st="3" end="3"/>
                                            </p:txEl>
                                          </p:spTgt>
                                        </p:tgtEl>
                                        <p:attrNameLst>
                                          <p:attrName>fill.type</p:attrName>
                                        </p:attrNameLst>
                                      </p:cBhvr>
                                      <p:to>
                                        <p:strVal val="solid"/>
                                      </p:to>
                                    </p:set>
                                  </p:childTnLst>
                                  <p:subTnLst>
                                    <p:audio>
                                      <p:cMediaNode>
                                        <p:cTn display="1" masterRel="sameClick">
                                          <p:stCondLst>
                                            <p:cond evt="begin" delay="0">
                                              <p:tn val="35"/>
                                            </p:cond>
                                          </p:stCondLst>
                                          <p:endCondLst>
                                            <p:cond evt="onStopAudio" delay="0">
                                              <p:tgtEl>
                                                <p:sldTgt/>
                                              </p:tgtEl>
                                            </p:cond>
                                          </p:endCondLst>
                                        </p:cTn>
                                        <p:tgtEl>
                                          <p:sndTgt r:embed="rId6"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温湿度相关性分析</a:t>
            </a:r>
            <a:endParaRPr lang="zh-CN" altLang="en-US"/>
          </a:p>
        </p:txBody>
      </p:sp>
      <p:sp>
        <p:nvSpPr>
          <p:cNvPr id="4" name="文本占位符 3"/>
          <p:cNvSpPr>
            <a:spLocks noGrp="1"/>
          </p:cNvSpPr>
          <p:nvPr>
            <p:ph type="body" sz="half" idx="2"/>
          </p:nvPr>
        </p:nvSpPr>
        <p:spPr/>
        <p:txBody>
          <a:bodyPr/>
          <a:p>
            <a:pPr marL="0" indent="0">
              <a:buNone/>
            </a:pPr>
            <a:r>
              <a:rPr lang="en-US" altLang="zh-CN"/>
              <a:t># data1_analysis.py</a:t>
            </a:r>
            <a:r>
              <a:rPr lang="zh-CN" altLang="en-US"/>
              <a:t>中的</a:t>
            </a:r>
            <a:r>
              <a:rPr lang="en-US" altLang="zh-CN"/>
              <a:t>corr_tem_hum</a:t>
            </a:r>
            <a:r>
              <a:rPr lang="zh-CN" altLang="en-US"/>
              <a:t>函数</a:t>
            </a:r>
            <a:endParaRPr lang="zh-CN" altLang="en-US"/>
          </a:p>
          <a:p>
            <a:pPr marL="0" indent="0">
              <a:buNone/>
            </a:pPr>
            <a:r>
              <a:rPr lang="en-US" altLang="zh-CN"/>
              <a:t>corr = calc_corr(tem, hum)  # </a:t>
            </a:r>
            <a:r>
              <a:rPr lang="zh-CN" altLang="en-US"/>
              <a:t>计算相关系数</a:t>
            </a:r>
            <a:endParaRPr lang="zh-CN" altLang="en-US"/>
          </a:p>
          <a:p>
            <a:pPr marL="0" indent="0">
              <a:buNone/>
            </a:pPr>
            <a:r>
              <a:rPr lang="en-US" altLang="zh-CN"/>
              <a:t>z = np.polyfit(valid_data['</a:t>
            </a:r>
            <a:r>
              <a:rPr lang="zh-CN" altLang="en-US"/>
              <a:t>温度</a:t>
            </a:r>
            <a:r>
              <a:rPr lang="en-US" altLang="zh-CN"/>
              <a:t>'], valid_data['</a:t>
            </a:r>
            <a:r>
              <a:rPr lang="zh-CN" altLang="en-US"/>
              <a:t>相对湿度</a:t>
            </a:r>
            <a:r>
              <a:rPr lang="en-US" altLang="zh-CN"/>
              <a:t>'], 1)  # </a:t>
            </a:r>
            <a:r>
              <a:rPr lang="zh-CN" altLang="en-US"/>
              <a:t>拟合趋势线</a:t>
            </a:r>
            <a:endParaRPr lang="zh-CN" altLang="en-US"/>
          </a:p>
          <a:p>
            <a:pPr marL="0" indent="0">
              <a:buNone/>
            </a:pPr>
            <a:endParaRPr lang="zh-CN" altLang="en-US"/>
          </a:p>
          <a:p>
            <a:r>
              <a:rPr lang="zh-CN" altLang="en-US"/>
              <a:t>相关系数</a:t>
            </a:r>
            <a:r>
              <a:rPr lang="en-US" altLang="zh-CN"/>
              <a:t> -0.946</a:t>
            </a:r>
            <a:r>
              <a:rPr lang="zh-CN" altLang="en-US"/>
              <a:t>（强负相关）</a:t>
            </a:r>
            <a:endParaRPr lang="zh-CN" altLang="en-US"/>
          </a:p>
          <a:p>
            <a:r>
              <a:rPr lang="zh-CN" altLang="en-US"/>
              <a:t>趋势线方程：</a:t>
            </a:r>
            <a:r>
              <a:rPr lang="en-US" altLang="zh-CN"/>
              <a:t>y = -4.79x + 220.91</a:t>
            </a:r>
            <a:endParaRPr lang="en-US" altLang="zh-CN"/>
          </a:p>
          <a:p>
            <a:r>
              <a:rPr lang="zh-CN" altLang="en-US"/>
              <a:t>温度每升高</a:t>
            </a:r>
            <a:r>
              <a:rPr lang="en-US" altLang="zh-CN"/>
              <a:t>1</a:t>
            </a:r>
            <a:r>
              <a:rPr lang="en-US" altLang="en-US"/>
              <a:t>℃</a:t>
            </a:r>
            <a:r>
              <a:rPr lang="zh-CN" altLang="en-US"/>
              <a:t>，相对湿度约下降</a:t>
            </a:r>
            <a:r>
              <a:rPr lang="en-US" altLang="zh-CN"/>
              <a:t>4.79%</a:t>
            </a:r>
            <a:endParaRPr lang="en-US" altLang="zh-CN"/>
          </a:p>
        </p:txBody>
      </p:sp>
      <p:pic>
        <p:nvPicPr>
          <p:cNvPr id="6" name="图片占位符 5" descr="湿度分析图"/>
          <p:cNvPicPr>
            <a:picLocks noChangeAspect="1"/>
          </p:cNvPicPr>
          <p:nvPr>
            <p:ph type="pic" idx="1"/>
          </p:nvPr>
        </p:nvPicPr>
        <p:blipFill>
          <a:blip r:embed="rId1"/>
          <a:stretch>
            <a:fillRect/>
          </a:stretch>
        </p:blipFill>
        <p:spPr>
          <a:xfrm>
            <a:off x="669925" y="1892935"/>
            <a:ext cx="5283200" cy="350647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p:randomBar dir="vert"/>
        <p:sndAc>
          <p:stSnd>
            <p:snd r:embed="rId3" name="camera.wav"/>
          </p:stSnd>
        </p:sndAc>
      </p:transition>
    </mc:Choice>
    <mc:Fallback>
      <p:transition spd="slow">
        <p:randomBar dir="vert"/>
        <p:sndAc>
          <p:stSnd>
            <p:snd r:embed="rId3"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4" presetClass="entr" presetSubtype="0" ac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ppt_w*0.05"/>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anim calcmode="lin" valueType="num">
                                      <p:cBhvr>
                                        <p:cTn id="14" dur="500" fill="hold"/>
                                        <p:tgtEl>
                                          <p:spTgt spid="6"/>
                                        </p:tgtEl>
                                        <p:attrNameLst>
                                          <p:attrName>ppt_x</p:attrName>
                                        </p:attrNameLst>
                                      </p:cBhvr>
                                      <p:tavLst>
                                        <p:tav tm="0">
                                          <p:val>
                                            <p:strVal val="#ppt_x-.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Effect transition="in" filter="fade">
                                      <p:cBhvr>
                                        <p:cTn id="16" dur="500"/>
                                        <p:tgtEl>
                                          <p:spTgt spid="6"/>
                                        </p:tgtEl>
                                      </p:cBhvr>
                                    </p:animEffect>
                                  </p:childTnLst>
                                  <p:subTnLst>
                                    <p:audio>
                                      <p:cMediaNode>
                                        <p:cTn display="1"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7" fill="hold">
                            <p:stCondLst>
                              <p:cond delay="1000"/>
                            </p:stCondLst>
                            <p:childTnLst>
                              <p:par>
                                <p:cTn id="18" presetID="27" presetClass="entr" presetSubtype="0" fill="hold" grpId="0" nodeType="afterEffect">
                                  <p:stCondLst>
                                    <p:cond delay="0"/>
                                  </p:stCondLst>
                                  <p:iterate type="lt">
                                    <p:tmPct val="25000"/>
                                  </p:iterate>
                                  <p:childTnLst>
                                    <p:set>
                                      <p:cBhvr>
                                        <p:cTn id="19" dur="100" fill="hold">
                                          <p:stCondLst>
                                            <p:cond delay="0"/>
                                          </p:stCondLst>
                                        </p:cTn>
                                        <p:tgtEl>
                                          <p:spTgt spid="4">
                                            <p:txEl>
                                              <p:pRg st="0" end="0"/>
                                            </p:txEl>
                                          </p:spTgt>
                                        </p:tgtEl>
                                        <p:attrNameLst>
                                          <p:attrName>style.visibility</p:attrName>
                                        </p:attrNameLst>
                                      </p:cBhvr>
                                      <p:to>
                                        <p:strVal val="visible"/>
                                      </p:to>
                                    </p:set>
                                    <p:anim calcmode="discrete" valueType="clr">
                                      <p:cBhvr override="childStyle">
                                        <p:cTn id="20" dur="100"/>
                                        <p:tgtEl>
                                          <p:spTgt spid="4">
                                            <p:txEl>
                                              <p:pRg st="0" end="0"/>
                                            </p:txEl>
                                          </p:spTgt>
                                        </p:tgtEl>
                                        <p:attrNameLst>
                                          <p:attrName>style.color</p:attrName>
                                        </p:attrNameLst>
                                      </p:cBhvr>
                                      <p:tavLst>
                                        <p:tav tm="0">
                                          <p:val>
                                            <p:clrVal>
                                              <a:schemeClr val="tx1"/>
                                            </p:clrVal>
                                          </p:val>
                                        </p:tav>
                                        <p:tav tm="50000">
                                          <p:val>
                                            <p:clrVal>
                                              <a:schemeClr val=""/>
                                            </p:clrVal>
                                          </p:val>
                                        </p:tav>
                                      </p:tavLst>
                                    </p:anim>
                                    <p:anim calcmode="discrete" valueType="clr">
                                      <p:cBhvr>
                                        <p:cTn id="21" dur="10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2" dur="100"/>
                                        <p:tgtEl>
                                          <p:spTgt spid="4">
                                            <p:txEl>
                                              <p:pRg st="0" end="0"/>
                                            </p:txEl>
                                          </p:spTgt>
                                        </p:tgtEl>
                                        <p:attrNameLst>
                                          <p:attrName>fill.type</p:attrName>
                                        </p:attrNameLst>
                                      </p:cBhvr>
                                      <p:to>
                                        <p:strVal val="solid"/>
                                      </p:to>
                                    </p:set>
                                  </p:childTnLst>
                                  <p:subTnLst>
                                    <p:audio>
                                      <p:cMediaNode>
                                        <p:cTn display="1" masterRel="sameClick">
                                          <p:stCondLst>
                                            <p:cond evt="begin" delay="0">
                                              <p:tn val="18"/>
                                            </p:cond>
                                          </p:stCondLst>
                                          <p:endCondLst>
                                            <p:cond evt="onStopAudio" delay="0">
                                              <p:tgtEl>
                                                <p:sldTgt/>
                                              </p:tgtEl>
                                            </p:cond>
                                          </p:endCondLst>
                                        </p:cTn>
                                        <p:tgtEl>
                                          <p:sndTgt r:embed="rId4" name="type.wav"/>
                                        </p:tgtEl>
                                      </p:cMediaNode>
                                    </p:audio>
                                  </p:subTnLst>
                                </p:cTn>
                              </p:par>
                            </p:childTnLst>
                          </p:cTn>
                        </p:par>
                        <p:par>
                          <p:cTn id="23" fill="hold">
                            <p:stCondLst>
                              <p:cond delay="1950"/>
                            </p:stCondLst>
                            <p:childTnLst>
                              <p:par>
                                <p:cTn id="24" presetID="27" presetClass="entr" presetSubtype="0" fill="hold" grpId="0" nodeType="afterEffect">
                                  <p:stCondLst>
                                    <p:cond delay="0"/>
                                  </p:stCondLst>
                                  <p:iterate type="lt">
                                    <p:tmPct val="25000"/>
                                  </p:iterate>
                                  <p:childTnLst>
                                    <p:set>
                                      <p:cBhvr>
                                        <p:cTn id="25" dur="100" fill="hold">
                                          <p:stCondLst>
                                            <p:cond delay="0"/>
                                          </p:stCondLst>
                                        </p:cTn>
                                        <p:tgtEl>
                                          <p:spTgt spid="4">
                                            <p:txEl>
                                              <p:pRg st="1" end="1"/>
                                            </p:txEl>
                                          </p:spTgt>
                                        </p:tgtEl>
                                        <p:attrNameLst>
                                          <p:attrName>style.visibility</p:attrName>
                                        </p:attrNameLst>
                                      </p:cBhvr>
                                      <p:to>
                                        <p:strVal val="visible"/>
                                      </p:to>
                                    </p:set>
                                    <p:anim calcmode="discrete" valueType="clr">
                                      <p:cBhvr override="childStyle">
                                        <p:cTn id="26" dur="100"/>
                                        <p:tgtEl>
                                          <p:spTgt spid="4">
                                            <p:txEl>
                                              <p:pRg st="1" end="1"/>
                                            </p:txEl>
                                          </p:spTgt>
                                        </p:tgtEl>
                                        <p:attrNameLst>
                                          <p:attrName>style.color</p:attrName>
                                        </p:attrNameLst>
                                      </p:cBhvr>
                                      <p:tavLst>
                                        <p:tav tm="0">
                                          <p:val>
                                            <p:clrVal>
                                              <a:schemeClr val="tx1"/>
                                            </p:clrVal>
                                          </p:val>
                                        </p:tav>
                                        <p:tav tm="50000">
                                          <p:val>
                                            <p:clrVal>
                                              <a:schemeClr val=""/>
                                            </p:clrVal>
                                          </p:val>
                                        </p:tav>
                                      </p:tavLst>
                                    </p:anim>
                                    <p:anim calcmode="discrete" valueType="clr">
                                      <p:cBhvr>
                                        <p:cTn id="27" dur="10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28" dur="100"/>
                                        <p:tgtEl>
                                          <p:spTgt spid="4">
                                            <p:txEl>
                                              <p:pRg st="1" end="1"/>
                                            </p:txEl>
                                          </p:spTgt>
                                        </p:tgtEl>
                                        <p:attrNameLst>
                                          <p:attrName>fill.type</p:attrName>
                                        </p:attrNameLst>
                                      </p:cBhvr>
                                      <p:to>
                                        <p:strVal val="solid"/>
                                      </p:to>
                                    </p:set>
                                  </p:childTnLst>
                                  <p:subTnLst>
                                    <p:audio>
                                      <p:cMediaNode>
                                        <p:cTn display="1" masterRel="sameClick">
                                          <p:stCondLst>
                                            <p:cond evt="begin" delay="0">
                                              <p:tn val="24"/>
                                            </p:cond>
                                          </p:stCondLst>
                                          <p:endCondLst>
                                            <p:cond evt="onStopAudio" delay="0">
                                              <p:tgtEl>
                                                <p:sldTgt/>
                                              </p:tgtEl>
                                            </p:cond>
                                          </p:endCondLst>
                                        </p:cTn>
                                        <p:tgtEl>
                                          <p:sndTgt r:embed="rId4" name="type.wav"/>
                                        </p:tgtEl>
                                      </p:cMediaNode>
                                    </p:audio>
                                  </p:subTnLst>
                                </p:cTn>
                              </p:par>
                            </p:childTnLst>
                          </p:cTn>
                        </p:par>
                        <p:par>
                          <p:cTn id="29" fill="hold">
                            <p:stCondLst>
                              <p:cond delay="2924"/>
                            </p:stCondLst>
                            <p:childTnLst>
                              <p:par>
                                <p:cTn id="30" presetID="27" presetClass="entr" presetSubtype="0" fill="hold" grpId="0" nodeType="afterEffect">
                                  <p:stCondLst>
                                    <p:cond delay="0"/>
                                  </p:stCondLst>
                                  <p:iterate type="lt">
                                    <p:tmPct val="25000"/>
                                  </p:iterate>
                                  <p:childTnLst>
                                    <p:set>
                                      <p:cBhvr>
                                        <p:cTn id="31" dur="100" fill="hold">
                                          <p:stCondLst>
                                            <p:cond delay="0"/>
                                          </p:stCondLst>
                                        </p:cTn>
                                        <p:tgtEl>
                                          <p:spTgt spid="4">
                                            <p:txEl>
                                              <p:pRg st="2" end="2"/>
                                            </p:txEl>
                                          </p:spTgt>
                                        </p:tgtEl>
                                        <p:attrNameLst>
                                          <p:attrName>style.visibility</p:attrName>
                                        </p:attrNameLst>
                                      </p:cBhvr>
                                      <p:to>
                                        <p:strVal val="visible"/>
                                      </p:to>
                                    </p:set>
                                    <p:anim calcmode="discrete" valueType="clr">
                                      <p:cBhvr override="childStyle">
                                        <p:cTn id="32" dur="100"/>
                                        <p:tgtEl>
                                          <p:spTgt spid="4">
                                            <p:txEl>
                                              <p:pRg st="2" end="2"/>
                                            </p:txEl>
                                          </p:spTgt>
                                        </p:tgtEl>
                                        <p:attrNameLst>
                                          <p:attrName>style.color</p:attrName>
                                        </p:attrNameLst>
                                      </p:cBhvr>
                                      <p:tavLst>
                                        <p:tav tm="0">
                                          <p:val>
                                            <p:clrVal>
                                              <a:schemeClr val="tx1"/>
                                            </p:clrVal>
                                          </p:val>
                                        </p:tav>
                                        <p:tav tm="50000">
                                          <p:val>
                                            <p:clrVal>
                                              <a:schemeClr val=""/>
                                            </p:clrVal>
                                          </p:val>
                                        </p:tav>
                                      </p:tavLst>
                                    </p:anim>
                                    <p:anim calcmode="discrete" valueType="clr">
                                      <p:cBhvr>
                                        <p:cTn id="33" dur="10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34" dur="100"/>
                                        <p:tgtEl>
                                          <p:spTgt spid="4">
                                            <p:txEl>
                                              <p:pRg st="2" end="2"/>
                                            </p:txEl>
                                          </p:spTgt>
                                        </p:tgtEl>
                                        <p:attrNameLst>
                                          <p:attrName>fill.type</p:attrName>
                                        </p:attrNameLst>
                                      </p:cBhvr>
                                      <p:to>
                                        <p:strVal val="solid"/>
                                      </p:to>
                                    </p:set>
                                  </p:childTnLst>
                                  <p:subTnLst>
                                    <p:audio>
                                      <p:cMediaNode>
                                        <p:cTn display="1" masterRel="sameClick">
                                          <p:stCondLst>
                                            <p:cond evt="begin" delay="0">
                                              <p:tn val="30"/>
                                            </p:cond>
                                          </p:stCondLst>
                                          <p:endCondLst>
                                            <p:cond evt="onStopAudio" delay="0">
                                              <p:tgtEl>
                                                <p:sldTgt/>
                                              </p:tgtEl>
                                            </p:cond>
                                          </p:endCondLst>
                                        </p:cTn>
                                        <p:tgtEl>
                                          <p:sndTgt r:embed="rId4" name="type.wav"/>
                                        </p:tgtEl>
                                      </p:cMediaNode>
                                    </p:audio>
                                  </p:subTnLst>
                                </p:cTn>
                              </p:par>
                            </p:childTnLst>
                          </p:cTn>
                        </p:par>
                        <p:par>
                          <p:cTn id="35" fill="hold">
                            <p:stCondLst>
                              <p:cond delay="4600"/>
                            </p:stCondLst>
                            <p:childTnLst>
                              <p:par>
                                <p:cTn id="36" presetID="27" presetClass="entr" presetSubtype="0" fill="hold" grpId="0" nodeType="afterEffect">
                                  <p:stCondLst>
                                    <p:cond delay="0"/>
                                  </p:stCondLst>
                                  <p:iterate type="lt">
                                    <p:tmPct val="25000"/>
                                  </p:iterate>
                                  <p:childTnLst>
                                    <p:set>
                                      <p:cBhvr>
                                        <p:cTn id="37" dur="100" fill="hold">
                                          <p:stCondLst>
                                            <p:cond delay="0"/>
                                          </p:stCondLst>
                                        </p:cTn>
                                        <p:tgtEl>
                                          <p:spTgt spid="4">
                                            <p:txEl>
                                              <p:pRg st="4" end="4"/>
                                            </p:txEl>
                                          </p:spTgt>
                                        </p:tgtEl>
                                        <p:attrNameLst>
                                          <p:attrName>style.visibility</p:attrName>
                                        </p:attrNameLst>
                                      </p:cBhvr>
                                      <p:to>
                                        <p:strVal val="visible"/>
                                      </p:to>
                                    </p:set>
                                    <p:anim calcmode="discrete" valueType="clr">
                                      <p:cBhvr override="childStyle">
                                        <p:cTn id="38" dur="100"/>
                                        <p:tgtEl>
                                          <p:spTgt spid="4">
                                            <p:txEl>
                                              <p:pRg st="4" end="4"/>
                                            </p:txEl>
                                          </p:spTgt>
                                        </p:tgtEl>
                                        <p:attrNameLst>
                                          <p:attrName>style.color</p:attrName>
                                        </p:attrNameLst>
                                      </p:cBhvr>
                                      <p:tavLst>
                                        <p:tav tm="0">
                                          <p:val>
                                            <p:clrVal>
                                              <a:schemeClr val="tx1"/>
                                            </p:clrVal>
                                          </p:val>
                                        </p:tav>
                                        <p:tav tm="50000">
                                          <p:val>
                                            <p:clrVal>
                                              <a:schemeClr val=""/>
                                            </p:clrVal>
                                          </p:val>
                                        </p:tav>
                                      </p:tavLst>
                                    </p:anim>
                                    <p:anim calcmode="discrete" valueType="clr">
                                      <p:cBhvr>
                                        <p:cTn id="39" dur="100"/>
                                        <p:tgtEl>
                                          <p:spTgt spid="4">
                                            <p:txEl>
                                              <p:pRg st="4" end="4"/>
                                            </p:txEl>
                                          </p:spTgt>
                                        </p:tgtEl>
                                        <p:attrNameLst>
                                          <p:attrName>fillcolor</p:attrName>
                                        </p:attrNameLst>
                                      </p:cBhvr>
                                      <p:tavLst>
                                        <p:tav tm="0">
                                          <p:val>
                                            <p:clrVal>
                                              <a:schemeClr val="accent2"/>
                                            </p:clrVal>
                                          </p:val>
                                        </p:tav>
                                        <p:tav tm="50000">
                                          <p:val>
                                            <p:clrVal>
                                              <a:schemeClr val="hlink"/>
                                            </p:clrVal>
                                          </p:val>
                                        </p:tav>
                                      </p:tavLst>
                                    </p:anim>
                                    <p:set>
                                      <p:cBhvr>
                                        <p:cTn id="40" dur="100"/>
                                        <p:tgtEl>
                                          <p:spTgt spid="4">
                                            <p:txEl>
                                              <p:pRg st="4" end="4"/>
                                            </p:txEl>
                                          </p:spTgt>
                                        </p:tgtEl>
                                        <p:attrNameLst>
                                          <p:attrName>fill.type</p:attrName>
                                        </p:attrNameLst>
                                      </p:cBhvr>
                                      <p:to>
                                        <p:strVal val="solid"/>
                                      </p:to>
                                    </p:set>
                                  </p:childTnLst>
                                  <p:subTnLst>
                                    <p:audio>
                                      <p:cMediaNode>
                                        <p:cTn display="1" masterRel="sameClick">
                                          <p:stCondLst>
                                            <p:cond evt="begin" delay="0">
                                              <p:tn val="36"/>
                                            </p:cond>
                                          </p:stCondLst>
                                          <p:endCondLst>
                                            <p:cond evt="onStopAudio" delay="0">
                                              <p:tgtEl>
                                                <p:sldTgt/>
                                              </p:tgtEl>
                                            </p:cond>
                                          </p:endCondLst>
                                        </p:cTn>
                                        <p:tgtEl>
                                          <p:sndTgt r:embed="rId4" name="type.wav"/>
                                        </p:tgtEl>
                                      </p:cMediaNode>
                                    </p:audio>
                                  </p:subTnLst>
                                </p:cTn>
                              </p:par>
                            </p:childTnLst>
                          </p:cTn>
                        </p:par>
                        <p:par>
                          <p:cTn id="41" fill="hold">
                            <p:stCondLst>
                              <p:cond delay="5099"/>
                            </p:stCondLst>
                            <p:childTnLst>
                              <p:par>
                                <p:cTn id="42" presetID="27" presetClass="entr" presetSubtype="0" fill="hold" grpId="0" nodeType="afterEffect">
                                  <p:stCondLst>
                                    <p:cond delay="0"/>
                                  </p:stCondLst>
                                  <p:iterate type="lt">
                                    <p:tmPct val="25000"/>
                                  </p:iterate>
                                  <p:childTnLst>
                                    <p:set>
                                      <p:cBhvr>
                                        <p:cTn id="43" dur="100" fill="hold">
                                          <p:stCondLst>
                                            <p:cond delay="0"/>
                                          </p:stCondLst>
                                        </p:cTn>
                                        <p:tgtEl>
                                          <p:spTgt spid="4">
                                            <p:txEl>
                                              <p:pRg st="5" end="5"/>
                                            </p:txEl>
                                          </p:spTgt>
                                        </p:tgtEl>
                                        <p:attrNameLst>
                                          <p:attrName>style.visibility</p:attrName>
                                        </p:attrNameLst>
                                      </p:cBhvr>
                                      <p:to>
                                        <p:strVal val="visible"/>
                                      </p:to>
                                    </p:set>
                                    <p:anim calcmode="discrete" valueType="clr">
                                      <p:cBhvr override="childStyle">
                                        <p:cTn id="44" dur="100"/>
                                        <p:tgtEl>
                                          <p:spTgt spid="4">
                                            <p:txEl>
                                              <p:pRg st="5" end="5"/>
                                            </p:txEl>
                                          </p:spTgt>
                                        </p:tgtEl>
                                        <p:attrNameLst>
                                          <p:attrName>style.color</p:attrName>
                                        </p:attrNameLst>
                                      </p:cBhvr>
                                      <p:tavLst>
                                        <p:tav tm="0">
                                          <p:val>
                                            <p:clrVal>
                                              <a:schemeClr val="tx1"/>
                                            </p:clrVal>
                                          </p:val>
                                        </p:tav>
                                        <p:tav tm="50000">
                                          <p:val>
                                            <p:clrVal>
                                              <a:schemeClr val=""/>
                                            </p:clrVal>
                                          </p:val>
                                        </p:tav>
                                      </p:tavLst>
                                    </p:anim>
                                    <p:anim calcmode="discrete" valueType="clr">
                                      <p:cBhvr>
                                        <p:cTn id="45" dur="100"/>
                                        <p:tgtEl>
                                          <p:spTgt spid="4">
                                            <p:txEl>
                                              <p:pRg st="5" end="5"/>
                                            </p:txEl>
                                          </p:spTgt>
                                        </p:tgtEl>
                                        <p:attrNameLst>
                                          <p:attrName>fillcolor</p:attrName>
                                        </p:attrNameLst>
                                      </p:cBhvr>
                                      <p:tavLst>
                                        <p:tav tm="0">
                                          <p:val>
                                            <p:clrVal>
                                              <a:schemeClr val="accent2"/>
                                            </p:clrVal>
                                          </p:val>
                                        </p:tav>
                                        <p:tav tm="50000">
                                          <p:val>
                                            <p:clrVal>
                                              <a:schemeClr val="hlink"/>
                                            </p:clrVal>
                                          </p:val>
                                        </p:tav>
                                      </p:tavLst>
                                    </p:anim>
                                    <p:set>
                                      <p:cBhvr>
                                        <p:cTn id="46" dur="100"/>
                                        <p:tgtEl>
                                          <p:spTgt spid="4">
                                            <p:txEl>
                                              <p:pRg st="5" end="5"/>
                                            </p:txEl>
                                          </p:spTgt>
                                        </p:tgtEl>
                                        <p:attrNameLst>
                                          <p:attrName>fill.type</p:attrName>
                                        </p:attrNameLst>
                                      </p:cBhvr>
                                      <p:to>
                                        <p:strVal val="solid"/>
                                      </p:to>
                                    </p:set>
                                  </p:childTnLst>
                                  <p:subTnLst>
                                    <p:audio>
                                      <p:cMediaNode>
                                        <p:cTn display="1" masterRel="sameClick">
                                          <p:stCondLst>
                                            <p:cond evt="begin" delay="0">
                                              <p:tn val="42"/>
                                            </p:cond>
                                          </p:stCondLst>
                                          <p:endCondLst>
                                            <p:cond evt="onStopAudio" delay="0">
                                              <p:tgtEl>
                                                <p:sldTgt/>
                                              </p:tgtEl>
                                            </p:cond>
                                          </p:endCondLst>
                                        </p:cTn>
                                        <p:tgtEl>
                                          <p:sndTgt r:embed="rId4" name="type.wav"/>
                                        </p:tgtEl>
                                      </p:cMediaNode>
                                    </p:audio>
                                  </p:subTnLst>
                                </p:cTn>
                              </p:par>
                            </p:childTnLst>
                          </p:cTn>
                        </p:par>
                        <p:par>
                          <p:cTn id="47" fill="hold">
                            <p:stCondLst>
                              <p:cond delay="5799"/>
                            </p:stCondLst>
                            <p:childTnLst>
                              <p:par>
                                <p:cTn id="48" presetID="27" presetClass="entr" presetSubtype="0" fill="hold" grpId="0" nodeType="afterEffect">
                                  <p:stCondLst>
                                    <p:cond delay="0"/>
                                  </p:stCondLst>
                                  <p:iterate type="lt">
                                    <p:tmPct val="25000"/>
                                  </p:iterate>
                                  <p:childTnLst>
                                    <p:set>
                                      <p:cBhvr>
                                        <p:cTn id="49" dur="100" fill="hold">
                                          <p:stCondLst>
                                            <p:cond delay="0"/>
                                          </p:stCondLst>
                                        </p:cTn>
                                        <p:tgtEl>
                                          <p:spTgt spid="4">
                                            <p:txEl>
                                              <p:pRg st="6" end="6"/>
                                            </p:txEl>
                                          </p:spTgt>
                                        </p:tgtEl>
                                        <p:attrNameLst>
                                          <p:attrName>style.visibility</p:attrName>
                                        </p:attrNameLst>
                                      </p:cBhvr>
                                      <p:to>
                                        <p:strVal val="visible"/>
                                      </p:to>
                                    </p:set>
                                    <p:anim calcmode="discrete" valueType="clr">
                                      <p:cBhvr override="childStyle">
                                        <p:cTn id="50" dur="100"/>
                                        <p:tgtEl>
                                          <p:spTgt spid="4">
                                            <p:txEl>
                                              <p:pRg st="6" end="6"/>
                                            </p:txEl>
                                          </p:spTgt>
                                        </p:tgtEl>
                                        <p:attrNameLst>
                                          <p:attrName>style.color</p:attrName>
                                        </p:attrNameLst>
                                      </p:cBhvr>
                                      <p:tavLst>
                                        <p:tav tm="0">
                                          <p:val>
                                            <p:clrVal>
                                              <a:schemeClr val="tx1"/>
                                            </p:clrVal>
                                          </p:val>
                                        </p:tav>
                                        <p:tav tm="50000">
                                          <p:val>
                                            <p:clrVal>
                                              <a:schemeClr val=""/>
                                            </p:clrVal>
                                          </p:val>
                                        </p:tav>
                                      </p:tavLst>
                                    </p:anim>
                                    <p:anim calcmode="discrete" valueType="clr">
                                      <p:cBhvr>
                                        <p:cTn id="51" dur="100"/>
                                        <p:tgtEl>
                                          <p:spTgt spid="4">
                                            <p:txEl>
                                              <p:pRg st="6" end="6"/>
                                            </p:txEl>
                                          </p:spTgt>
                                        </p:tgtEl>
                                        <p:attrNameLst>
                                          <p:attrName>fillcolor</p:attrName>
                                        </p:attrNameLst>
                                      </p:cBhvr>
                                      <p:tavLst>
                                        <p:tav tm="0">
                                          <p:val>
                                            <p:clrVal>
                                              <a:schemeClr val="accent2"/>
                                            </p:clrVal>
                                          </p:val>
                                        </p:tav>
                                        <p:tav tm="50000">
                                          <p:val>
                                            <p:clrVal>
                                              <a:schemeClr val="hlink"/>
                                            </p:clrVal>
                                          </p:val>
                                        </p:tav>
                                      </p:tavLst>
                                    </p:anim>
                                    <p:set>
                                      <p:cBhvr>
                                        <p:cTn id="52" dur="100"/>
                                        <p:tgtEl>
                                          <p:spTgt spid="4">
                                            <p:txEl>
                                              <p:pRg st="6" end="6"/>
                                            </p:txEl>
                                          </p:spTgt>
                                        </p:tgtEl>
                                        <p:attrNameLst>
                                          <p:attrName>fill.type</p:attrName>
                                        </p:attrNameLst>
                                      </p:cBhvr>
                                      <p:to>
                                        <p:strVal val="solid"/>
                                      </p:to>
                                    </p:set>
                                  </p:childTnLst>
                                  <p:subTnLst>
                                    <p:audio>
                                      <p:cMediaNode>
                                        <p:cTn display="1" masterRel="sameClick">
                                          <p:stCondLst>
                                            <p:cond evt="begin" delay="0">
                                              <p:tn val="48"/>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2397760"/>
          </a:xfrm>
        </p:spPr>
        <p:txBody>
          <a:bodyPr/>
          <a:p>
            <a:r>
              <a:rPr lang="zh-CN" altLang="en-US" sz="5400"/>
              <a:t>目录</a:t>
            </a:r>
            <a:r>
              <a:rPr lang="en-US" altLang="zh-CN" sz="5400"/>
              <a:t> CONTENT</a:t>
            </a:r>
            <a:endParaRPr lang="en-US" altLang="zh-CN" sz="5400"/>
          </a:p>
        </p:txBody>
      </p:sp>
      <p:sp>
        <p:nvSpPr>
          <p:cNvPr id="3" name="内容占位符 2"/>
          <p:cNvSpPr>
            <a:spLocks noGrp="1"/>
          </p:cNvSpPr>
          <p:nvPr>
            <p:ph idx="1"/>
          </p:nvPr>
        </p:nvSpPr>
        <p:spPr>
          <a:xfrm>
            <a:off x="714375" y="2614930"/>
            <a:ext cx="10852150" cy="3622675"/>
          </a:xfrm>
        </p:spPr>
        <p:txBody>
          <a:bodyPr>
            <a:noAutofit/>
          </a:bodyPr>
          <a:p>
            <a:r>
              <a:rPr lang="en-US" altLang="zh-CN" sz="2000">
                <a:latin typeface="汉仪铸字美心体简" panose="00020600040101010101" charset="-122"/>
                <a:ea typeface="汉仪铸字美心体简" panose="00020600040101010101" charset="-122"/>
              </a:rPr>
              <a:t>01  </a:t>
            </a:r>
            <a:r>
              <a:rPr lang="zh-CN" altLang="en-US" sz="2000">
                <a:latin typeface="汉仪铸字美心体简" panose="00020600040101010101" charset="-122"/>
                <a:ea typeface="汉仪铸字美心体简" panose="00020600040101010101" charset="-122"/>
              </a:rPr>
              <a:t>项目背景与目标</a:t>
            </a:r>
            <a:endParaRPr lang="zh-CN" altLang="en-US" sz="2000">
              <a:latin typeface="汉仪铸字美心体简" panose="00020600040101010101" charset="-122"/>
              <a:ea typeface="汉仪铸字美心体简" panose="00020600040101010101" charset="-122"/>
            </a:endParaRPr>
          </a:p>
          <a:p>
            <a:r>
              <a:rPr lang="en-US" altLang="zh-CN" sz="2000">
                <a:latin typeface="汉仪铸字美心体简" panose="00020600040101010101" charset="-122"/>
                <a:ea typeface="汉仪铸字美心体简" panose="00020600040101010101" charset="-122"/>
              </a:rPr>
              <a:t>02  </a:t>
            </a:r>
            <a:r>
              <a:rPr lang="zh-CN" altLang="en-US" sz="2000">
                <a:latin typeface="汉仪铸字美心体简" panose="00020600040101010101" charset="-122"/>
                <a:ea typeface="汉仪铸字美心体简" panose="00020600040101010101" charset="-122"/>
              </a:rPr>
              <a:t>技术方案与实现流程</a:t>
            </a:r>
            <a:endParaRPr lang="zh-CN" altLang="en-US" sz="2000">
              <a:latin typeface="汉仪铸字美心体简" panose="00020600040101010101" charset="-122"/>
              <a:ea typeface="汉仪铸字美心体简" panose="00020600040101010101" charset="-122"/>
            </a:endParaRPr>
          </a:p>
          <a:p>
            <a:r>
              <a:rPr lang="en-US" altLang="zh-CN" sz="2000">
                <a:latin typeface="汉仪铸字美心体简" panose="00020600040101010101" charset="-122"/>
                <a:ea typeface="汉仪铸字美心体简" panose="00020600040101010101" charset="-122"/>
              </a:rPr>
              <a:t>03  </a:t>
            </a:r>
            <a:r>
              <a:rPr lang="zh-CN" altLang="en-US" sz="2000">
                <a:latin typeface="汉仪铸字美心体简" panose="00020600040101010101" charset="-122"/>
                <a:ea typeface="汉仪铸字美心体简" panose="00020600040101010101" charset="-122"/>
              </a:rPr>
              <a:t>核心代码解析</a:t>
            </a:r>
            <a:endParaRPr lang="zh-CN" altLang="en-US" sz="2000">
              <a:latin typeface="汉仪铸字美心体简" panose="00020600040101010101" charset="-122"/>
              <a:ea typeface="汉仪铸字美心体简" panose="00020600040101010101" charset="-122"/>
            </a:endParaRPr>
          </a:p>
          <a:p>
            <a:r>
              <a:rPr lang="en-US" altLang="zh-CN" sz="2000">
                <a:latin typeface="汉仪铸字美心体简" panose="00020600040101010101" charset="-122"/>
                <a:ea typeface="汉仪铸字美心体简" panose="00020600040101010101" charset="-122"/>
              </a:rPr>
              <a:t>04  </a:t>
            </a:r>
            <a:r>
              <a:rPr lang="zh-CN" altLang="en-US" sz="2000">
                <a:latin typeface="汉仪铸字美心体简" panose="00020600040101010101" charset="-122"/>
                <a:ea typeface="汉仪铸字美心体简" panose="00020600040101010101" charset="-122"/>
              </a:rPr>
              <a:t>数据获取成果展示</a:t>
            </a:r>
            <a:endParaRPr lang="zh-CN" altLang="en-US" sz="2000">
              <a:latin typeface="汉仪铸字美心体简" panose="00020600040101010101" charset="-122"/>
              <a:ea typeface="汉仪铸字美心体简" panose="00020600040101010101" charset="-122"/>
            </a:endParaRPr>
          </a:p>
          <a:p>
            <a:r>
              <a:rPr lang="en-US" altLang="zh-CN" sz="2000">
                <a:latin typeface="汉仪铸字美心体简" panose="00020600040101010101" charset="-122"/>
                <a:ea typeface="汉仪铸字美心体简" panose="00020600040101010101" charset="-122"/>
              </a:rPr>
              <a:t>05  </a:t>
            </a:r>
            <a:r>
              <a:rPr sz="2000">
                <a:latin typeface="汉仪铸字美心体简" panose="00020600040101010101" charset="-122"/>
                <a:ea typeface="汉仪铸字美心体简" panose="00020600040101010101" charset="-122"/>
                <a:sym typeface="+mn-ea"/>
              </a:rPr>
              <a:t>详细数据分析与可视化</a:t>
            </a:r>
            <a:endParaRPr lang="zh-CN" altLang="en-US" sz="2000">
              <a:latin typeface="汉仪铸字美心体简" panose="00020600040101010101" charset="-122"/>
              <a:ea typeface="汉仪铸字美心体简" panose="00020600040101010101" charset="-122"/>
            </a:endParaRPr>
          </a:p>
          <a:p>
            <a:r>
              <a:rPr lang="en-US" altLang="zh-CN" sz="2000">
                <a:latin typeface="汉仪铸字美心体简" panose="00020600040101010101" charset="-122"/>
                <a:ea typeface="汉仪铸字美心体简" panose="00020600040101010101" charset="-122"/>
              </a:rPr>
              <a:t>06  </a:t>
            </a:r>
            <a:r>
              <a:rPr sz="2000">
                <a:latin typeface="汉仪铸字美心体简" panose="00020600040101010101" charset="-122"/>
                <a:ea typeface="汉仪铸字美心体简" panose="00020600040101010101" charset="-122"/>
                <a:sym typeface="+mn-ea"/>
              </a:rPr>
              <a:t>项目实践中的问题与优化</a:t>
            </a:r>
            <a:endParaRPr lang="en-US" altLang="zh-CN" sz="2000">
              <a:latin typeface="汉仪铸字美心体简" panose="00020600040101010101" charset="-122"/>
              <a:ea typeface="汉仪铸字美心体简" panose="00020600040101010101" charset="-122"/>
            </a:endParaRPr>
          </a:p>
          <a:p>
            <a:r>
              <a:rPr lang="en-US" altLang="zh-CN" sz="2000">
                <a:latin typeface="汉仪铸字美心体简" panose="00020600040101010101" charset="-122"/>
                <a:ea typeface="汉仪铸字美心体简" panose="00020600040101010101" charset="-122"/>
              </a:rPr>
              <a:t>07  </a:t>
            </a:r>
            <a:r>
              <a:rPr lang="zh-CN" altLang="en-US" sz="2000">
                <a:latin typeface="汉仪铸字美心体简" panose="00020600040101010101" charset="-122"/>
                <a:ea typeface="汉仪铸字美心体简" panose="00020600040101010101" charset="-122"/>
              </a:rPr>
              <a:t>总结</a:t>
            </a:r>
            <a:endParaRPr lang="zh-CN" altLang="en-US" sz="2000">
              <a:latin typeface="汉仪铸字美心体简" panose="00020600040101010101" charset="-122"/>
              <a:ea typeface="汉仪铸字美心体简" panose="00020600040101010101" charset="-122"/>
            </a:endParaRPr>
          </a:p>
          <a:p>
            <a:pPr marL="0" indent="0">
              <a:buNone/>
            </a:pPr>
            <a:endParaRPr lang="zh-CN" altLang="en-US" sz="2000">
              <a:latin typeface="汉仪铸字美心体简" panose="00020600040101010101" charset="-122"/>
              <a:ea typeface="汉仪铸字美心体简" panose="00020600040101010101" charset="-122"/>
            </a:endParaRPr>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sndAc>
          <p:stSnd>
            <p:snd r:embed="rId2" name="type.wav"/>
          </p:stSnd>
        </p:sndAc>
      </p:transition>
    </mc:Choice>
    <mc:Fallback>
      <p:transition spd="slow">
        <p:fade/>
        <p:sndAc>
          <p:stSnd>
            <p:snd r:embed="rId2" name="typ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left)">
                                      <p:cBhvr>
                                        <p:cTn id="8" dur="500"/>
                                        <p:tgtEl>
                                          <p:spTgt spid="2"/>
                                        </p:tgtEl>
                                      </p:cBhvr>
                                    </p:animEffect>
                                  </p:childTnLst>
                                  <p:subTnLst>
                                    <p:audio>
                                      <p:cMediaNode vol="99000">
                                        <p:cTn display="1"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9" fill="hold">
                            <p:stCondLst>
                              <p:cond delay="500"/>
                            </p:stCondLst>
                            <p:childTnLst>
                              <p:par>
                                <p:cTn id="10" presetID="12" presetClass="entr" presetSubtype="2" fill="hold" nodeType="afterEffect">
                                  <p:stCondLst>
                                    <p:cond delay="0"/>
                                  </p:stCondLst>
                                  <p:iterate type="lt">
                                    <p:tmPct val="1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ppt_x</p:attrName>
                                        </p:attrNameLst>
                                      </p:cBhvr>
                                      <p:tavLst>
                                        <p:tav tm="0">
                                          <p:val>
                                            <p:strVal val="#ppt_x+#ppt_w*1.125000"/>
                                          </p:val>
                                        </p:tav>
                                        <p:tav tm="100000">
                                          <p:val>
                                            <p:strVal val="#ppt_x"/>
                                          </p:val>
                                        </p:tav>
                                      </p:tavLst>
                                    </p:anim>
                                    <p:animEffect transition="in" filter="wipe(left)">
                                      <p:cBhvr>
                                        <p:cTn id="13" dur="500"/>
                                        <p:tgtEl>
                                          <p:spTgt spid="3">
                                            <p:txEl>
                                              <p:pRg st="0" end="0"/>
                                            </p:txEl>
                                          </p:spTgt>
                                        </p:tgtEl>
                                      </p:cBhvr>
                                    </p:animEffect>
                                  </p:childTnLst>
                                  <p:subTnLst>
                                    <p:audio>
                                      <p:cMediaNode>
                                        <p:cTn display="1" masterRel="sameClick">
                                          <p:stCondLst>
                                            <p:cond evt="begin" delay="0">
                                              <p:tn val="10"/>
                                            </p:cond>
                                          </p:stCondLst>
                                          <p:endCondLst>
                                            <p:cond evt="onStopAudio" delay="0">
                                              <p:tgtEl>
                                                <p:sldTgt/>
                                              </p:tgtEl>
                                            </p:cond>
                                          </p:endCondLst>
                                        </p:cTn>
                                        <p:tgtEl>
                                          <p:sndTgt r:embed="rId3" name="suction.wav"/>
                                        </p:tgtEl>
                                      </p:cMediaNode>
                                    </p:audio>
                                  </p:subTnLst>
                                </p:cTn>
                              </p:par>
                            </p:childTnLst>
                          </p:cTn>
                        </p:par>
                        <p:par>
                          <p:cTn id="14" fill="hold">
                            <p:stCondLst>
                              <p:cond delay="1049"/>
                            </p:stCondLst>
                            <p:childTnLst>
                              <p:par>
                                <p:cTn id="15" presetID="12" presetClass="entr" presetSubtype="2" fill="hold" nodeType="afterEffect">
                                  <p:stCondLst>
                                    <p:cond delay="0"/>
                                  </p:stCondLst>
                                  <p:iterate type="lt">
                                    <p:tmPct val="1000"/>
                                  </p:iterate>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p:tgtEl>
                                          <p:spTgt spid="3">
                                            <p:txEl>
                                              <p:pRg st="1" end="1"/>
                                            </p:txEl>
                                          </p:spTgt>
                                        </p:tgtEl>
                                        <p:attrNameLst>
                                          <p:attrName>ppt_x</p:attrName>
                                        </p:attrNameLst>
                                      </p:cBhvr>
                                      <p:tavLst>
                                        <p:tav tm="0">
                                          <p:val>
                                            <p:strVal val="#ppt_x+#ppt_w*1.125000"/>
                                          </p:val>
                                        </p:tav>
                                        <p:tav tm="100000">
                                          <p:val>
                                            <p:strVal val="#ppt_x"/>
                                          </p:val>
                                        </p:tav>
                                      </p:tavLst>
                                    </p:anim>
                                    <p:animEffect transition="in" filter="wipe(left)">
                                      <p:cBhvr>
                                        <p:cTn id="18" dur="500"/>
                                        <p:tgtEl>
                                          <p:spTgt spid="3">
                                            <p:txEl>
                                              <p:pRg st="1" end="1"/>
                                            </p:txEl>
                                          </p:spTgt>
                                        </p:tgtEl>
                                      </p:cBhvr>
                                    </p:animEffect>
                                  </p:childTnLst>
                                  <p:subTnLst>
                                    <p:audio>
                                      <p:cMediaNode>
                                        <p:cTn display="1" masterRel="sameClick">
                                          <p:stCondLst>
                                            <p:cond evt="begin" delay="0">
                                              <p:tn val="15"/>
                                            </p:cond>
                                          </p:stCondLst>
                                          <p:endCondLst>
                                            <p:cond evt="onStopAudio" delay="0">
                                              <p:tgtEl>
                                                <p:sldTgt/>
                                              </p:tgtEl>
                                            </p:cond>
                                          </p:endCondLst>
                                        </p:cTn>
                                        <p:tgtEl>
                                          <p:sndTgt r:embed="rId3" name="suction.wav"/>
                                        </p:tgtEl>
                                      </p:cMediaNode>
                                    </p:audio>
                                  </p:subTnLst>
                                </p:cTn>
                              </p:par>
                            </p:childTnLst>
                          </p:cTn>
                        </p:par>
                        <p:par>
                          <p:cTn id="19" fill="hold">
                            <p:stCondLst>
                              <p:cond delay="1610"/>
                            </p:stCondLst>
                            <p:childTnLst>
                              <p:par>
                                <p:cTn id="20" presetID="12" presetClass="entr" presetSubtype="2" fill="hold" nodeType="afterEffect">
                                  <p:stCondLst>
                                    <p:cond delay="0"/>
                                  </p:stCondLst>
                                  <p:iterate type="lt">
                                    <p:tmPct val="1000"/>
                                  </p:iterate>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p:tgtEl>
                                          <p:spTgt spid="3">
                                            <p:txEl>
                                              <p:pRg st="2" end="2"/>
                                            </p:txEl>
                                          </p:spTgt>
                                        </p:tgtEl>
                                        <p:attrNameLst>
                                          <p:attrName>ppt_x</p:attrName>
                                        </p:attrNameLst>
                                      </p:cBhvr>
                                      <p:tavLst>
                                        <p:tav tm="0">
                                          <p:val>
                                            <p:strVal val="#ppt_x+#ppt_w*1.125000"/>
                                          </p:val>
                                        </p:tav>
                                        <p:tav tm="100000">
                                          <p:val>
                                            <p:strVal val="#ppt_x"/>
                                          </p:val>
                                        </p:tav>
                                      </p:tavLst>
                                    </p:anim>
                                    <p:animEffect transition="in" filter="wipe(left)">
                                      <p:cBhvr>
                                        <p:cTn id="23" dur="500"/>
                                        <p:tgtEl>
                                          <p:spTgt spid="3">
                                            <p:txEl>
                                              <p:pRg st="2" end="2"/>
                                            </p:txEl>
                                          </p:spTgt>
                                        </p:tgtEl>
                                      </p:cBhvr>
                                    </p:animEffect>
                                  </p:childTnLst>
                                  <p:subTnLst>
                                    <p:audio>
                                      <p:cMediaNode>
                                        <p:cTn display="1" masterRel="sameClick">
                                          <p:stCondLst>
                                            <p:cond evt="begin" delay="0">
                                              <p:tn val="20"/>
                                            </p:cond>
                                          </p:stCondLst>
                                          <p:endCondLst>
                                            <p:cond evt="onStopAudio" delay="0">
                                              <p:tgtEl>
                                                <p:sldTgt/>
                                              </p:tgtEl>
                                            </p:cond>
                                          </p:endCondLst>
                                        </p:cTn>
                                        <p:tgtEl>
                                          <p:sndTgt r:embed="rId3" name="suction.wav"/>
                                        </p:tgtEl>
                                      </p:cMediaNode>
                                    </p:audio>
                                  </p:subTnLst>
                                </p:cTn>
                              </p:par>
                            </p:childTnLst>
                          </p:cTn>
                        </p:par>
                        <p:par>
                          <p:cTn id="24" fill="hold">
                            <p:stCondLst>
                              <p:cond delay="2154"/>
                            </p:stCondLst>
                            <p:childTnLst>
                              <p:par>
                                <p:cTn id="25" presetID="12" presetClass="entr" presetSubtype="2" fill="hold" nodeType="afterEffect">
                                  <p:stCondLst>
                                    <p:cond delay="0"/>
                                  </p:stCondLst>
                                  <p:iterate type="lt">
                                    <p:tmPct val="1000"/>
                                  </p:iterate>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p:tgtEl>
                                          <p:spTgt spid="3">
                                            <p:txEl>
                                              <p:pRg st="3" end="3"/>
                                            </p:txEl>
                                          </p:spTgt>
                                        </p:tgtEl>
                                        <p:attrNameLst>
                                          <p:attrName>ppt_x</p:attrName>
                                        </p:attrNameLst>
                                      </p:cBhvr>
                                      <p:tavLst>
                                        <p:tav tm="0">
                                          <p:val>
                                            <p:strVal val="#ppt_x+#ppt_w*1.125000"/>
                                          </p:val>
                                        </p:tav>
                                        <p:tav tm="100000">
                                          <p:val>
                                            <p:strVal val="#ppt_x"/>
                                          </p:val>
                                        </p:tav>
                                      </p:tavLst>
                                    </p:anim>
                                    <p:animEffect transition="in" filter="wipe(left)">
                                      <p:cBhvr>
                                        <p:cTn id="28" dur="500"/>
                                        <p:tgtEl>
                                          <p:spTgt spid="3">
                                            <p:txEl>
                                              <p:pRg st="3" end="3"/>
                                            </p:txEl>
                                          </p:spTgt>
                                        </p:tgtEl>
                                      </p:cBhvr>
                                    </p:animEffect>
                                  </p:childTnLst>
                                  <p:subTnLst>
                                    <p:audio>
                                      <p:cMediaNode>
                                        <p:cTn display="1" masterRel="sameClick">
                                          <p:stCondLst>
                                            <p:cond evt="begin" delay="0">
                                              <p:tn val="25"/>
                                            </p:cond>
                                          </p:stCondLst>
                                          <p:endCondLst>
                                            <p:cond evt="onStopAudio" delay="0">
                                              <p:tgtEl>
                                                <p:sldTgt/>
                                              </p:tgtEl>
                                            </p:cond>
                                          </p:endCondLst>
                                        </p:cTn>
                                        <p:tgtEl>
                                          <p:sndTgt r:embed="rId3" name="suction.wav"/>
                                        </p:tgtEl>
                                      </p:cMediaNode>
                                    </p:audio>
                                  </p:subTnLst>
                                </p:cTn>
                              </p:par>
                            </p:childTnLst>
                          </p:cTn>
                        </p:par>
                        <p:par>
                          <p:cTn id="29" fill="hold">
                            <p:stCondLst>
                              <p:cond delay="2710"/>
                            </p:stCondLst>
                            <p:childTnLst>
                              <p:par>
                                <p:cTn id="30" presetID="12" presetClass="entr" presetSubtype="2" fill="hold" nodeType="afterEffect">
                                  <p:stCondLst>
                                    <p:cond delay="0"/>
                                  </p:stCondLst>
                                  <p:iterate type="lt">
                                    <p:tmPct val="1000"/>
                                  </p:iterate>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p:tgtEl>
                                          <p:spTgt spid="3">
                                            <p:txEl>
                                              <p:pRg st="4" end="4"/>
                                            </p:txEl>
                                          </p:spTgt>
                                        </p:tgtEl>
                                        <p:attrNameLst>
                                          <p:attrName>ppt_x</p:attrName>
                                        </p:attrNameLst>
                                      </p:cBhvr>
                                      <p:tavLst>
                                        <p:tav tm="0">
                                          <p:val>
                                            <p:strVal val="#ppt_x+#ppt_w*1.125000"/>
                                          </p:val>
                                        </p:tav>
                                        <p:tav tm="100000">
                                          <p:val>
                                            <p:strVal val="#ppt_x"/>
                                          </p:val>
                                        </p:tav>
                                      </p:tavLst>
                                    </p:anim>
                                    <p:animEffect transition="in" filter="wipe(left)">
                                      <p:cBhvr>
                                        <p:cTn id="33" dur="500"/>
                                        <p:tgtEl>
                                          <p:spTgt spid="3">
                                            <p:txEl>
                                              <p:pRg st="4" end="4"/>
                                            </p:txEl>
                                          </p:spTgt>
                                        </p:tgtEl>
                                      </p:cBhvr>
                                    </p:animEffect>
                                  </p:childTnLst>
                                  <p:subTnLst>
                                    <p:audio>
                                      <p:cMediaNode>
                                        <p:cTn display="1" masterRel="sameClick">
                                          <p:stCondLst>
                                            <p:cond evt="begin" delay="0">
                                              <p:tn val="30"/>
                                            </p:cond>
                                          </p:stCondLst>
                                          <p:endCondLst>
                                            <p:cond evt="onStopAudio" delay="0">
                                              <p:tgtEl>
                                                <p:sldTgt/>
                                              </p:tgtEl>
                                            </p:cond>
                                          </p:endCondLst>
                                        </p:cTn>
                                        <p:tgtEl>
                                          <p:sndTgt r:embed="rId3" name="suction.wav"/>
                                        </p:tgtEl>
                                      </p:cMediaNode>
                                    </p:audio>
                                  </p:subTnLst>
                                </p:cTn>
                              </p:par>
                            </p:childTnLst>
                          </p:cTn>
                        </p:par>
                        <p:par>
                          <p:cTn id="34" fill="hold">
                            <p:stCondLst>
                              <p:cond delay="3274"/>
                            </p:stCondLst>
                            <p:childTnLst>
                              <p:par>
                                <p:cTn id="35" presetID="12" presetClass="entr" presetSubtype="2" fill="hold" nodeType="afterEffect">
                                  <p:stCondLst>
                                    <p:cond delay="0"/>
                                  </p:stCondLst>
                                  <p:iterate type="lt">
                                    <p:tmPct val="1000"/>
                                  </p:iterate>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ppt_x</p:attrName>
                                        </p:attrNameLst>
                                      </p:cBhvr>
                                      <p:tavLst>
                                        <p:tav tm="0">
                                          <p:val>
                                            <p:strVal val="#ppt_x+#ppt_w*1.125000"/>
                                          </p:val>
                                        </p:tav>
                                        <p:tav tm="100000">
                                          <p:val>
                                            <p:strVal val="#ppt_x"/>
                                          </p:val>
                                        </p:tav>
                                      </p:tavLst>
                                    </p:anim>
                                    <p:animEffect transition="in" filter="wipe(left)">
                                      <p:cBhvr>
                                        <p:cTn id="38" dur="500"/>
                                        <p:tgtEl>
                                          <p:spTgt spid="3">
                                            <p:txEl>
                                              <p:pRg st="5" end="5"/>
                                            </p:txEl>
                                          </p:spTgt>
                                        </p:tgtEl>
                                      </p:cBhvr>
                                    </p:animEffect>
                                  </p:childTnLst>
                                  <p:subTnLst>
                                    <p:audio>
                                      <p:cMediaNode>
                                        <p:cTn display="1" masterRel="sameClick">
                                          <p:stCondLst>
                                            <p:cond evt="begin" delay="0">
                                              <p:tn val="35"/>
                                            </p:cond>
                                          </p:stCondLst>
                                          <p:endCondLst>
                                            <p:cond evt="onStopAudio" delay="0">
                                              <p:tgtEl>
                                                <p:sldTgt/>
                                              </p:tgtEl>
                                            </p:cond>
                                          </p:endCondLst>
                                        </p:cTn>
                                        <p:tgtEl>
                                          <p:sndTgt r:embed="rId3" name="suction.wav"/>
                                        </p:tgtEl>
                                      </p:cMediaNode>
                                    </p:audio>
                                  </p:subTnLst>
                                </p:cTn>
                              </p:par>
                            </p:childTnLst>
                          </p:cTn>
                        </p:par>
                        <p:par>
                          <p:cTn id="39" fill="hold">
                            <p:stCondLst>
                              <p:cond delay="3845"/>
                            </p:stCondLst>
                            <p:childTnLst>
                              <p:par>
                                <p:cTn id="40" presetID="12" presetClass="entr" presetSubtype="2" fill="hold" nodeType="afterEffect">
                                  <p:stCondLst>
                                    <p:cond delay="0"/>
                                  </p:stCondLst>
                                  <p:iterate type="lt">
                                    <p:tmPct val="1000"/>
                                  </p:iterate>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p:tgtEl>
                                          <p:spTgt spid="3">
                                            <p:txEl>
                                              <p:pRg st="6" end="6"/>
                                            </p:txEl>
                                          </p:spTgt>
                                        </p:tgtEl>
                                        <p:attrNameLst>
                                          <p:attrName>ppt_x</p:attrName>
                                        </p:attrNameLst>
                                      </p:cBhvr>
                                      <p:tavLst>
                                        <p:tav tm="0">
                                          <p:val>
                                            <p:strVal val="#ppt_x+#ppt_w*1.125000"/>
                                          </p:val>
                                        </p:tav>
                                        <p:tav tm="100000">
                                          <p:val>
                                            <p:strVal val="#ppt_x"/>
                                          </p:val>
                                        </p:tav>
                                      </p:tavLst>
                                    </p:anim>
                                    <p:animEffect transition="in" filter="wipe(left)">
                                      <p:cBhvr>
                                        <p:cTn id="43" dur="500"/>
                                        <p:tgtEl>
                                          <p:spTgt spid="3">
                                            <p:txEl>
                                              <p:pRg st="6" end="6"/>
                                            </p:txEl>
                                          </p:spTgt>
                                        </p:tgtEl>
                                      </p:cBhvr>
                                    </p:animEffect>
                                  </p:childTnLst>
                                  <p:subTnLst>
                                    <p:audio>
                                      <p:cMediaNode>
                                        <p:cTn display="1" masterRel="sameClick">
                                          <p:stCondLst>
                                            <p:cond evt="begin" delay="0">
                                              <p:tn val="40"/>
                                            </p:cond>
                                          </p:stCondLst>
                                          <p:endCondLst>
                                            <p:cond evt="onStopAudio" delay="0">
                                              <p:tgtEl>
                                                <p:sldTgt/>
                                              </p:tgtEl>
                                            </p:cond>
                                          </p:endCondLst>
                                        </p:cTn>
                                        <p:tgtEl>
                                          <p:sndTgt r:embed="rId3"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风向与风级分析</a:t>
            </a:r>
            <a:endParaRPr lang="zh-CN" altLang="en-US"/>
          </a:p>
        </p:txBody>
      </p:sp>
      <p:pic>
        <p:nvPicPr>
          <p:cNvPr id="5" name="内容占位符 4" descr="风级图"/>
          <p:cNvPicPr>
            <a:picLocks noChangeAspect="1"/>
          </p:cNvPicPr>
          <p:nvPr>
            <p:ph sz="half" idx="1"/>
          </p:nvPr>
        </p:nvPicPr>
        <p:blipFill>
          <a:blip r:embed="rId1"/>
          <a:stretch>
            <a:fillRect/>
          </a:stretch>
        </p:blipFill>
        <p:spPr>
          <a:xfrm>
            <a:off x="739775" y="885190"/>
            <a:ext cx="5283200" cy="4486275"/>
          </a:xfrm>
          <a:prstGeom prst="rect">
            <a:avLst/>
          </a:prstGeom>
        </p:spPr>
      </p:pic>
      <p:pic>
        <p:nvPicPr>
          <p:cNvPr id="6" name="内容占位符 5" descr="玫瑰图"/>
          <p:cNvPicPr>
            <a:picLocks noChangeAspect="1"/>
          </p:cNvPicPr>
          <p:nvPr>
            <p:ph sz="half" idx="2"/>
          </p:nvPr>
        </p:nvPicPr>
        <p:blipFill>
          <a:blip r:embed="rId2"/>
          <a:stretch>
            <a:fillRect/>
          </a:stretch>
        </p:blipFill>
        <p:spPr>
          <a:xfrm>
            <a:off x="7125970" y="885190"/>
            <a:ext cx="4163695" cy="4493260"/>
          </a:xfrm>
          <a:prstGeom prst="rect">
            <a:avLst/>
          </a:prstGeom>
        </p:spPr>
      </p:pic>
      <p:sp>
        <p:nvSpPr>
          <p:cNvPr id="7" name="文本框 6"/>
          <p:cNvSpPr txBox="1"/>
          <p:nvPr/>
        </p:nvSpPr>
        <p:spPr>
          <a:xfrm>
            <a:off x="841375" y="5557520"/>
            <a:ext cx="5080000" cy="783590"/>
          </a:xfrm>
          <a:prstGeom prst="rect">
            <a:avLst/>
          </a:prstGeom>
        </p:spPr>
        <p:txBody>
          <a:bodyPr>
            <a:spAutoFit/>
          </a:bodyPr>
          <a:p>
            <a:pPr marL="0" indent="0">
              <a:lnSpc>
                <a:spcPts val="1400"/>
              </a:lnSpc>
              <a:spcBef>
                <a:spcPts val="400"/>
              </a:spcBef>
              <a:spcAft>
                <a:spcPts val="400"/>
              </a:spcAft>
              <a:buFont typeface="Arial" panose="020B0604020202020204"/>
              <a:buChar char="•"/>
            </a:pPr>
            <a:r>
              <a:rPr lang="zh-CN" altLang="en-US" sz="1600" b="0" i="0">
                <a:solidFill>
                  <a:srgbClr val="000000"/>
                </a:solidFill>
                <a:latin typeface="+mj-ea"/>
                <a:ea typeface="+mj-ea"/>
                <a:cs typeface="+mj-ea"/>
              </a:rPr>
              <a:t>雷达图说明：</a:t>
            </a:r>
            <a:endParaRPr lang="zh-CN" altLang="en-US" sz="1600" b="0" i="0">
              <a:solidFill>
                <a:srgbClr val="000000"/>
              </a:solidFill>
              <a:latin typeface="+mj-ea"/>
              <a:ea typeface="+mj-ea"/>
              <a:cs typeface="+mj-ea"/>
            </a:endParaRPr>
          </a:p>
          <a:p>
            <a:pPr marL="0" lvl="1" indent="0">
              <a:lnSpc>
                <a:spcPts val="1400"/>
              </a:lnSpc>
              <a:spcBef>
                <a:spcPts val="200"/>
              </a:spcBef>
              <a:spcAft>
                <a:spcPts val="400"/>
              </a:spcAft>
              <a:buFont typeface="Arial" panose="020B0604020202020204"/>
              <a:buChar char="◦"/>
            </a:pPr>
            <a:r>
              <a:rPr lang="zh-CN" altLang="en-US" sz="1600" b="0" i="0">
                <a:solidFill>
                  <a:srgbClr val="000000"/>
                </a:solidFill>
                <a:latin typeface="+mj-ea"/>
                <a:ea typeface="+mj-ea"/>
                <a:cs typeface="+mj-ea"/>
              </a:rPr>
              <a:t>东南风（</a:t>
            </a:r>
            <a:r>
              <a:rPr lang="en-US" altLang="zh-CN" sz="1600" b="0" i="0">
                <a:solidFill>
                  <a:srgbClr val="000000"/>
                </a:solidFill>
                <a:latin typeface="+mj-ea"/>
                <a:ea typeface="+mj-ea"/>
                <a:cs typeface="+mj-ea"/>
              </a:rPr>
              <a:t>315°</a:t>
            </a:r>
            <a:r>
              <a:rPr lang="zh-CN" altLang="en-US" sz="1600" b="0" i="0">
                <a:solidFill>
                  <a:srgbClr val="000000"/>
                </a:solidFill>
                <a:latin typeface="+mj-ea"/>
                <a:ea typeface="+mj-ea"/>
                <a:cs typeface="+mj-ea"/>
              </a:rPr>
              <a:t>）平均风级最高（</a:t>
            </a:r>
            <a:r>
              <a:rPr lang="en-US" altLang="zh-CN" sz="1600" b="0" i="0">
                <a:solidFill>
                  <a:srgbClr val="000000"/>
                </a:solidFill>
                <a:latin typeface="+mj-ea"/>
                <a:ea typeface="+mj-ea"/>
                <a:cs typeface="+mj-ea"/>
              </a:rPr>
              <a:t>4.2</a:t>
            </a:r>
            <a:r>
              <a:rPr lang="zh-CN" altLang="en-US" sz="1600" b="0" i="0">
                <a:solidFill>
                  <a:srgbClr val="000000"/>
                </a:solidFill>
                <a:latin typeface="+mj-ea"/>
                <a:ea typeface="+mj-ea"/>
                <a:cs typeface="+mj-ea"/>
              </a:rPr>
              <a:t>级）</a:t>
            </a:r>
            <a:endParaRPr lang="zh-CN" altLang="en-US" sz="1600" b="0" i="0">
              <a:solidFill>
                <a:srgbClr val="000000"/>
              </a:solidFill>
              <a:latin typeface="+mj-ea"/>
              <a:ea typeface="+mj-ea"/>
              <a:cs typeface="+mj-ea"/>
            </a:endParaRPr>
          </a:p>
          <a:p>
            <a:pPr marL="0" lvl="1" indent="0">
              <a:lnSpc>
                <a:spcPts val="1400"/>
              </a:lnSpc>
              <a:spcBef>
                <a:spcPts val="200"/>
              </a:spcBef>
              <a:spcAft>
                <a:spcPts val="400"/>
              </a:spcAft>
              <a:buFont typeface="Arial" panose="020B0604020202020204"/>
              <a:buChar char="◦"/>
            </a:pPr>
            <a:r>
              <a:rPr lang="zh-CN" altLang="en-US" sz="1600" b="0" i="0">
                <a:solidFill>
                  <a:srgbClr val="000000"/>
                </a:solidFill>
                <a:latin typeface="+mj-ea"/>
                <a:ea typeface="+mj-ea"/>
                <a:cs typeface="+mj-ea"/>
              </a:rPr>
              <a:t>西北风（</a:t>
            </a:r>
            <a:r>
              <a:rPr lang="en-US" altLang="zh-CN" sz="1600" b="0" i="0">
                <a:solidFill>
                  <a:srgbClr val="000000"/>
                </a:solidFill>
                <a:latin typeface="+mj-ea"/>
                <a:ea typeface="+mj-ea"/>
                <a:cs typeface="+mj-ea"/>
              </a:rPr>
              <a:t>135°</a:t>
            </a:r>
            <a:r>
              <a:rPr lang="zh-CN" altLang="en-US" sz="1600" b="0" i="0">
                <a:solidFill>
                  <a:srgbClr val="000000"/>
                </a:solidFill>
                <a:latin typeface="+mj-ea"/>
                <a:ea typeface="+mj-ea"/>
                <a:cs typeface="+mj-ea"/>
              </a:rPr>
              <a:t>）风级最低（</a:t>
            </a:r>
            <a:r>
              <a:rPr lang="en-US" altLang="zh-CN" sz="1600" b="0" i="0">
                <a:solidFill>
                  <a:srgbClr val="000000"/>
                </a:solidFill>
                <a:latin typeface="+mj-ea"/>
                <a:ea typeface="+mj-ea"/>
                <a:cs typeface="+mj-ea"/>
              </a:rPr>
              <a:t>2.1</a:t>
            </a:r>
            <a:r>
              <a:rPr lang="zh-CN" altLang="en-US" sz="1600" b="0" i="0">
                <a:solidFill>
                  <a:srgbClr val="000000"/>
                </a:solidFill>
                <a:latin typeface="+mj-ea"/>
                <a:ea typeface="+mj-ea"/>
                <a:cs typeface="+mj-ea"/>
              </a:rPr>
              <a:t>级</a:t>
            </a:r>
            <a:r>
              <a:rPr lang="zh-CN" altLang="en-US" sz="1600" b="0" i="0">
                <a:solidFill>
                  <a:srgbClr val="000000"/>
                </a:solidFill>
                <a:latin typeface="Inter"/>
                <a:ea typeface="Inter"/>
              </a:rPr>
              <a:t>）</a:t>
            </a:r>
            <a:endParaRPr lang="zh-CN" altLang="en-US" sz="1600" b="0" i="0">
              <a:solidFill>
                <a:srgbClr val="000000"/>
              </a:solidFill>
              <a:latin typeface="Inter"/>
              <a:ea typeface="Inter"/>
            </a:endParaRPr>
          </a:p>
        </p:txBody>
      </p:sp>
      <p:sp>
        <p:nvSpPr>
          <p:cNvPr id="8" name="文本框 7"/>
          <p:cNvSpPr txBox="1"/>
          <p:nvPr/>
        </p:nvSpPr>
        <p:spPr>
          <a:xfrm>
            <a:off x="6778625" y="5557520"/>
            <a:ext cx="5080000" cy="783590"/>
          </a:xfrm>
          <a:prstGeom prst="rect">
            <a:avLst/>
          </a:prstGeom>
        </p:spPr>
        <p:txBody>
          <a:bodyPr>
            <a:spAutoFit/>
          </a:bodyPr>
          <a:p>
            <a:pPr marL="0" indent="0">
              <a:lnSpc>
                <a:spcPts val="1400"/>
              </a:lnSpc>
              <a:spcBef>
                <a:spcPts val="400"/>
              </a:spcBef>
              <a:spcAft>
                <a:spcPts val="400"/>
              </a:spcAft>
              <a:buFont typeface="Arial" panose="020B0604020202020204"/>
              <a:buChar char="•"/>
            </a:pPr>
            <a:r>
              <a:rPr lang="zh-CN" altLang="en-US" sz="1600" b="0" i="0">
                <a:solidFill>
                  <a:srgbClr val="000000"/>
                </a:solidFill>
                <a:latin typeface="+mj-ea"/>
                <a:ea typeface="+mj-ea"/>
                <a:cs typeface="+mj-ea"/>
              </a:rPr>
              <a:t>风玫瑰图说明：</a:t>
            </a:r>
            <a:endParaRPr lang="zh-CN" altLang="en-US" sz="1600" b="0" i="0">
              <a:solidFill>
                <a:srgbClr val="000000"/>
              </a:solidFill>
              <a:latin typeface="+mj-ea"/>
              <a:ea typeface="+mj-ea"/>
              <a:cs typeface="+mj-ea"/>
            </a:endParaRPr>
          </a:p>
          <a:p>
            <a:pPr marL="0" lvl="1" indent="0">
              <a:lnSpc>
                <a:spcPts val="1400"/>
              </a:lnSpc>
              <a:spcBef>
                <a:spcPts val="200"/>
              </a:spcBef>
              <a:spcAft>
                <a:spcPts val="400"/>
              </a:spcAft>
              <a:buFont typeface="Arial" panose="020B0604020202020204"/>
              <a:buChar char="◦"/>
            </a:pPr>
            <a:r>
              <a:rPr lang="zh-CN" altLang="en-US" sz="1600" b="0" i="0">
                <a:solidFill>
                  <a:srgbClr val="000000"/>
                </a:solidFill>
                <a:latin typeface="+mj-ea"/>
                <a:ea typeface="+mj-ea"/>
                <a:cs typeface="+mj-ea"/>
              </a:rPr>
              <a:t>主导风向为东南风（占比</a:t>
            </a:r>
            <a:r>
              <a:rPr lang="en-US" altLang="zh-CN" sz="1600" b="0" i="0">
                <a:solidFill>
                  <a:srgbClr val="000000"/>
                </a:solidFill>
                <a:latin typeface="+mj-ea"/>
                <a:ea typeface="+mj-ea"/>
                <a:cs typeface="+mj-ea"/>
              </a:rPr>
              <a:t>32%</a:t>
            </a:r>
            <a:r>
              <a:rPr lang="zh-CN" altLang="en-US" sz="1600" b="0" i="0">
                <a:solidFill>
                  <a:srgbClr val="000000"/>
                </a:solidFill>
                <a:latin typeface="+mj-ea"/>
                <a:ea typeface="+mj-ea"/>
                <a:cs typeface="+mj-ea"/>
              </a:rPr>
              <a:t>）</a:t>
            </a:r>
            <a:endParaRPr lang="zh-CN" altLang="en-US" sz="1600" b="0" i="0">
              <a:solidFill>
                <a:srgbClr val="000000"/>
              </a:solidFill>
              <a:latin typeface="+mj-ea"/>
              <a:ea typeface="+mj-ea"/>
              <a:cs typeface="+mj-ea"/>
            </a:endParaRPr>
          </a:p>
          <a:p>
            <a:pPr marL="0" lvl="1" indent="0">
              <a:lnSpc>
                <a:spcPts val="1400"/>
              </a:lnSpc>
              <a:spcBef>
                <a:spcPts val="200"/>
              </a:spcBef>
              <a:spcAft>
                <a:spcPts val="400"/>
              </a:spcAft>
              <a:buFont typeface="Arial" panose="020B0604020202020204"/>
              <a:buChar char="◦"/>
            </a:pPr>
            <a:r>
              <a:rPr lang="zh-CN" altLang="en-US" sz="1600" b="0" i="0">
                <a:solidFill>
                  <a:srgbClr val="000000"/>
                </a:solidFill>
                <a:latin typeface="+mj-ea"/>
                <a:ea typeface="+mj-ea"/>
                <a:cs typeface="+mj-ea"/>
              </a:rPr>
              <a:t>静风频率最低（仅</a:t>
            </a:r>
            <a:r>
              <a:rPr lang="en-US" altLang="zh-CN" sz="1600" b="0" i="0">
                <a:solidFill>
                  <a:srgbClr val="000000"/>
                </a:solidFill>
                <a:latin typeface="+mj-ea"/>
                <a:ea typeface="+mj-ea"/>
                <a:cs typeface="+mj-ea"/>
              </a:rPr>
              <a:t>5%</a:t>
            </a:r>
            <a:r>
              <a:rPr lang="zh-CN" altLang="en-US" sz="1600" b="0" i="0">
                <a:solidFill>
                  <a:srgbClr val="000000"/>
                </a:solidFill>
                <a:latin typeface="+mj-ea"/>
                <a:ea typeface="+mj-ea"/>
                <a:cs typeface="+mj-ea"/>
              </a:rPr>
              <a:t>）</a:t>
            </a:r>
            <a:endParaRPr lang="zh-CN" altLang="en-US" sz="1600" b="0" i="0">
              <a:solidFill>
                <a:srgbClr val="000000"/>
              </a:solidFill>
              <a:latin typeface="+mj-ea"/>
              <a:ea typeface="+mj-ea"/>
              <a:cs typeface="+mj-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500"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90"/>
                                          </p:val>
                                        </p:tav>
                                        <p:tav tm="100000">
                                          <p:val>
                                            <p:fltVal val="0"/>
                                          </p:val>
                                        </p:tav>
                                      </p:tavLst>
                                    </p:anim>
                                    <p:animEffect transition="in" filter="fade">
                                      <p:cBhvr>
                                        <p:cTn id="15" dur="500"/>
                                        <p:tgtEl>
                                          <p:spTgt spid="5"/>
                                        </p:tgtEl>
                                      </p:cBhvr>
                                    </p:animEffect>
                                  </p:childTnLst>
                                  <p:subTnLst>
                                    <p:audio>
                                      <p:cMediaNode>
                                        <p:cTn display="1" masterRel="sameClick">
                                          <p:stCondLst>
                                            <p:cond evt="begin" delay="0">
                                              <p:tn val="10"/>
                                            </p:cond>
                                          </p:stCondLst>
                                          <p:endCondLst>
                                            <p:cond evt="onStopAudio" delay="0">
                                              <p:tgtEl>
                                                <p:sldTgt/>
                                              </p:tgtEl>
                                            </p:cond>
                                          </p:endCondLst>
                                        </p:cTn>
                                        <p:tgtEl>
                                          <p:sndTgt r:embed="rId4" name="click.wav"/>
                                        </p:tgtEl>
                                      </p:cMediaNode>
                                    </p:audio>
                                  </p:subTnLst>
                                </p:cTn>
                              </p:par>
                            </p:childTnLst>
                          </p:cTn>
                        </p:par>
                        <p:par>
                          <p:cTn id="16" fill="hold">
                            <p:stCondLst>
                              <p:cond delay="1000"/>
                            </p:stCondLst>
                            <p:childTnLst>
                              <p:par>
                                <p:cTn id="17" presetID="37"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450" decel="100000" fill="hold"/>
                                        <p:tgtEl>
                                          <p:spTgt spid="7"/>
                                        </p:tgtEl>
                                        <p:attrNameLst>
                                          <p:attrName>ppt_y</p:attrName>
                                        </p:attrNameLst>
                                      </p:cBhvr>
                                      <p:tavLst>
                                        <p:tav tm="0">
                                          <p:val>
                                            <p:strVal val="#ppt_y+1"/>
                                          </p:val>
                                        </p:tav>
                                        <p:tav tm="100000">
                                          <p:val>
                                            <p:strVal val="#ppt_y-.03"/>
                                          </p:val>
                                        </p:tav>
                                      </p:tavLst>
                                    </p:anim>
                                    <p:anim calcmode="lin" valueType="num">
                                      <p:cBhvr>
                                        <p:cTn id="22" dur="50" accel="100000" fill="hold">
                                          <p:stCondLst>
                                            <p:cond delay="450"/>
                                          </p:stCondLst>
                                        </p:cTn>
                                        <p:tgtEl>
                                          <p:spTgt spid="7"/>
                                        </p:tgtEl>
                                        <p:attrNameLst>
                                          <p:attrName>ppt_y</p:attrName>
                                        </p:attrNameLst>
                                      </p:cBhvr>
                                      <p:tavLst>
                                        <p:tav tm="0">
                                          <p:val>
                                            <p:strVal val="#ppt_y-.03"/>
                                          </p:val>
                                        </p:tav>
                                        <p:tav tm="100000">
                                          <p:val>
                                            <p:strVal val="#ppt_y"/>
                                          </p:val>
                                        </p:tav>
                                      </p:tavLst>
                                    </p:anim>
                                  </p:childTnLst>
                                  <p:subTnLst>
                                    <p:audio>
                                      <p:cMediaNode>
                                        <p:cTn display="1" masterRel="sameClick">
                                          <p:stCondLst>
                                            <p:cond evt="begin" delay="0">
                                              <p:tn val="17"/>
                                            </p:cond>
                                          </p:stCondLst>
                                          <p:endCondLst>
                                            <p:cond evt="onStopAudio" delay="0">
                                              <p:tgtEl>
                                                <p:sldTgt/>
                                              </p:tgtEl>
                                            </p:cond>
                                          </p:endCondLst>
                                        </p:cTn>
                                        <p:tgtEl>
                                          <p:sndTgt r:embed="rId5" name="arrow.wav"/>
                                        </p:tgtEl>
                                      </p:cMediaNode>
                                    </p:audio>
                                  </p:subTnLst>
                                </p:cTn>
                              </p:par>
                            </p:childTnLst>
                          </p:cTn>
                        </p:par>
                        <p:par>
                          <p:cTn id="23" fill="hold">
                            <p:stCondLst>
                              <p:cond delay="1500"/>
                            </p:stCondLst>
                            <p:childTnLst>
                              <p:par>
                                <p:cTn id="24" presetID="31" presetClass="entr" presetSubtype="0" fill="hold" nodeType="afterEffect">
                                  <p:stCondLst>
                                    <p:cond delay="0"/>
                                  </p:stCondLst>
                                  <p:childTnLst>
                                    <p:set>
                                      <p:cBhvr>
                                        <p:cTn id="25" dur="500"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 calcmode="lin" valueType="num">
                                      <p:cBhvr>
                                        <p:cTn id="28" dur="500" fill="hold"/>
                                        <p:tgtEl>
                                          <p:spTgt spid="6"/>
                                        </p:tgtEl>
                                        <p:attrNameLst>
                                          <p:attrName>style.rotation</p:attrName>
                                        </p:attrNameLst>
                                      </p:cBhvr>
                                      <p:tavLst>
                                        <p:tav tm="0">
                                          <p:val>
                                            <p:fltVal val="90"/>
                                          </p:val>
                                        </p:tav>
                                        <p:tav tm="100000">
                                          <p:val>
                                            <p:fltVal val="0"/>
                                          </p:val>
                                        </p:tav>
                                      </p:tavLst>
                                    </p:anim>
                                    <p:animEffect transition="in" filter="fade">
                                      <p:cBhvr>
                                        <p:cTn id="29" dur="500"/>
                                        <p:tgtEl>
                                          <p:spTgt spid="6"/>
                                        </p:tgtEl>
                                      </p:cBhvr>
                                    </p:animEffect>
                                  </p:childTnLst>
                                  <p:subTnLst>
                                    <p:audio>
                                      <p:cMediaNode>
                                        <p:cTn display="1" masterRel="sameClick">
                                          <p:stCondLst>
                                            <p:cond evt="begin" delay="0">
                                              <p:tn val="24"/>
                                            </p:cond>
                                          </p:stCondLst>
                                          <p:endCondLst>
                                            <p:cond evt="onStopAudio" delay="0">
                                              <p:tgtEl>
                                                <p:sldTgt/>
                                              </p:tgtEl>
                                            </p:cond>
                                          </p:endCondLst>
                                        </p:cTn>
                                        <p:tgtEl>
                                          <p:sndTgt r:embed="rId6" name="coin.wav"/>
                                        </p:tgtEl>
                                      </p:cMediaNode>
                                    </p:audio>
                                  </p:subTnLst>
                                </p:cTn>
                              </p:par>
                            </p:childTnLst>
                          </p:cTn>
                        </p:par>
                        <p:par>
                          <p:cTn id="30" fill="hold">
                            <p:stCondLst>
                              <p:cond delay="2000"/>
                            </p:stCondLst>
                            <p:childTnLst>
                              <p:par>
                                <p:cTn id="31" presetID="37"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anim calcmode="lin" valueType="num">
                                      <p:cBhvr>
                                        <p:cTn id="34" dur="500" fill="hold"/>
                                        <p:tgtEl>
                                          <p:spTgt spid="8"/>
                                        </p:tgtEl>
                                        <p:attrNameLst>
                                          <p:attrName>ppt_x</p:attrName>
                                        </p:attrNameLst>
                                      </p:cBhvr>
                                      <p:tavLst>
                                        <p:tav tm="0">
                                          <p:val>
                                            <p:strVal val="#ppt_x"/>
                                          </p:val>
                                        </p:tav>
                                        <p:tav tm="100000">
                                          <p:val>
                                            <p:strVal val="#ppt_x"/>
                                          </p:val>
                                        </p:tav>
                                      </p:tavLst>
                                    </p:anim>
                                    <p:anim calcmode="lin" valueType="num">
                                      <p:cBhvr>
                                        <p:cTn id="35" dur="450" decel="100000" fill="hold"/>
                                        <p:tgtEl>
                                          <p:spTgt spid="8"/>
                                        </p:tgtEl>
                                        <p:attrNameLst>
                                          <p:attrName>ppt_y</p:attrName>
                                        </p:attrNameLst>
                                      </p:cBhvr>
                                      <p:tavLst>
                                        <p:tav tm="0">
                                          <p:val>
                                            <p:strVal val="#ppt_y+1"/>
                                          </p:val>
                                        </p:tav>
                                        <p:tav tm="100000">
                                          <p:val>
                                            <p:strVal val="#ppt_y-.03"/>
                                          </p:val>
                                        </p:tav>
                                      </p:tavLst>
                                    </p:anim>
                                    <p:anim calcmode="lin" valueType="num">
                                      <p:cBhvr>
                                        <p:cTn id="36" dur="50" accel="100000" fill="hold">
                                          <p:stCondLst>
                                            <p:cond delay="450"/>
                                          </p:stCondLst>
                                        </p:cTn>
                                        <p:tgtEl>
                                          <p:spTgt spid="8"/>
                                        </p:tgtEl>
                                        <p:attrNameLst>
                                          <p:attrName>ppt_y</p:attrName>
                                        </p:attrNameLst>
                                      </p:cBhvr>
                                      <p:tavLst>
                                        <p:tav tm="0">
                                          <p:val>
                                            <p:strVal val="#ppt_y-.03"/>
                                          </p:val>
                                        </p:tav>
                                        <p:tav tm="100000">
                                          <p:val>
                                            <p:strVal val="#ppt_y"/>
                                          </p:val>
                                        </p:tav>
                                      </p:tavLst>
                                    </p:anim>
                                  </p:childTnLst>
                                  <p:subTnLst>
                                    <p:audio>
                                      <p:cMediaNode>
                                        <p:cTn display="1" masterRel="sameClick">
                                          <p:stCondLst>
                                            <p:cond evt="begin" delay="0">
                                              <p:tn val="31"/>
                                            </p:cond>
                                          </p:stCondLst>
                                          <p:endCondLst>
                                            <p:cond evt="onStopAudio" delay="0">
                                              <p:tgtEl>
                                                <p:sldTgt/>
                                              </p:tgtEl>
                                            </p:cond>
                                          </p:endCondLst>
                                        </p:cTn>
                                        <p:tgtEl>
                                          <p:sndTgt r:embed="rId7" name="pu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未来</a:t>
            </a:r>
            <a:r>
              <a:rPr lang="en-US" altLang="zh-CN"/>
              <a:t>14</a:t>
            </a:r>
            <a:r>
              <a:rPr lang="zh-CN" altLang="en-US"/>
              <a:t>天气候分布</a:t>
            </a:r>
            <a:endParaRPr lang="zh-CN" altLang="en-US"/>
          </a:p>
        </p:txBody>
      </p:sp>
      <p:sp>
        <p:nvSpPr>
          <p:cNvPr id="4" name="文本占位符 3"/>
          <p:cNvSpPr>
            <a:spLocks noGrp="1"/>
          </p:cNvSpPr>
          <p:nvPr>
            <p:ph type="body" sz="half" idx="2"/>
          </p:nvPr>
        </p:nvSpPr>
        <p:spPr/>
        <p:txBody>
          <a:bodyPr/>
          <a:p>
            <a:pPr marL="0" indent="0">
              <a:buNone/>
            </a:pPr>
            <a:r>
              <a:rPr lang="en-US" altLang="zh-CN"/>
              <a:t># data14_analysis.py</a:t>
            </a:r>
            <a:r>
              <a:rPr lang="zh-CN" altLang="en-US"/>
              <a:t>中的</a:t>
            </a:r>
            <a:r>
              <a:rPr lang="en-US" altLang="zh-CN"/>
              <a:t>weather_pie</a:t>
            </a:r>
            <a:r>
              <a:rPr lang="zh-CN" altLang="en-US"/>
              <a:t>函数</a:t>
            </a:r>
            <a:endParaRPr lang="zh-CN" altLang="en-US"/>
          </a:p>
          <a:p>
            <a:pPr marL="0" indent="0">
              <a:buNone/>
            </a:pPr>
            <a:r>
              <a:rPr lang="en-US" altLang="zh-CN"/>
              <a:t>dic_wei = {}</a:t>
            </a:r>
            <a:endParaRPr lang="en-US" altLang="zh-CN"/>
          </a:p>
          <a:p>
            <a:pPr marL="0" indent="0">
              <a:buNone/>
            </a:pPr>
            <a:r>
              <a:rPr lang="en-US" altLang="zh-CN"/>
              <a:t>for i in range(0, 14):  # </a:t>
            </a:r>
            <a:r>
              <a:rPr lang="zh-CN" altLang="en-US"/>
              <a:t>统计天气类型频次</a:t>
            </a:r>
            <a:endParaRPr lang="zh-CN" altLang="en-US"/>
          </a:p>
          <a:p>
            <a:pPr marL="0" indent="0">
              <a:buNone/>
            </a:pPr>
            <a:r>
              <a:rPr lang="en-US" altLang="zh-CN"/>
              <a:t>    if weather[i] in dic_wei:</a:t>
            </a:r>
            <a:endParaRPr lang="en-US" altLang="zh-CN"/>
          </a:p>
          <a:p>
            <a:pPr marL="0" indent="0">
              <a:buNone/>
            </a:pPr>
            <a:r>
              <a:rPr lang="en-US" altLang="zh-CN"/>
              <a:t>       dic_wei[weather[i]] += 1</a:t>
            </a:r>
            <a:endParaRPr lang="en-US" altLang="zh-CN"/>
          </a:p>
          <a:p>
            <a:r>
              <a:rPr lang="zh-CN" altLang="en-US"/>
              <a:t>数据分布：</a:t>
            </a:r>
            <a:endParaRPr lang="zh-CN" altLang="en-US"/>
          </a:p>
          <a:p>
            <a:r>
              <a:rPr lang="zh-CN" altLang="en-US"/>
              <a:t>阵雨占比</a:t>
            </a:r>
            <a:r>
              <a:rPr lang="en-US" altLang="zh-CN"/>
              <a:t> 57.1%</a:t>
            </a:r>
            <a:r>
              <a:rPr lang="zh-CN" altLang="en-US"/>
              <a:t>（</a:t>
            </a:r>
            <a:r>
              <a:rPr lang="en-US" altLang="zh-CN"/>
              <a:t>8</a:t>
            </a:r>
            <a:r>
              <a:rPr lang="zh-CN" altLang="en-US"/>
              <a:t>天）</a:t>
            </a:r>
            <a:endParaRPr lang="zh-CN" altLang="en-US"/>
          </a:p>
          <a:p>
            <a:r>
              <a:rPr lang="zh-CN" altLang="en-US"/>
              <a:t>阴转中雨、大雨转中雨各占</a:t>
            </a:r>
            <a:r>
              <a:rPr lang="en-US" altLang="zh-CN"/>
              <a:t> 7.1%</a:t>
            </a:r>
            <a:r>
              <a:rPr lang="zh-CN" altLang="en-US"/>
              <a:t>（</a:t>
            </a:r>
            <a:r>
              <a:rPr lang="en-US" altLang="zh-CN"/>
              <a:t>1</a:t>
            </a:r>
            <a:r>
              <a:rPr lang="zh-CN" altLang="en-US"/>
              <a:t>天）</a:t>
            </a:r>
            <a:endParaRPr lang="zh-CN" altLang="en-US"/>
          </a:p>
          <a:p>
            <a:r>
              <a:rPr lang="zh-CN" altLang="en-US"/>
              <a:t>中雨转大雨占比</a:t>
            </a:r>
            <a:r>
              <a:rPr lang="en-US" altLang="zh-CN"/>
              <a:t> 21.4%</a:t>
            </a:r>
            <a:r>
              <a:rPr lang="zh-CN" altLang="en-US"/>
              <a:t>（</a:t>
            </a:r>
            <a:r>
              <a:rPr lang="en-US" altLang="zh-CN"/>
              <a:t>3</a:t>
            </a:r>
            <a:r>
              <a:rPr lang="zh-CN" altLang="en-US"/>
              <a:t>天）</a:t>
            </a:r>
            <a:endParaRPr lang="zh-CN" altLang="en-US"/>
          </a:p>
        </p:txBody>
      </p:sp>
      <p:pic>
        <p:nvPicPr>
          <p:cNvPr id="6" name="图片占位符 5" descr="气候分布图"/>
          <p:cNvPicPr>
            <a:picLocks noChangeAspect="1"/>
          </p:cNvPicPr>
          <p:nvPr>
            <p:ph type="pic" idx="1"/>
          </p:nvPr>
        </p:nvPicPr>
        <p:blipFill>
          <a:blip r:embed="rId1"/>
          <a:stretch>
            <a:fillRect/>
          </a:stretch>
        </p:blipFill>
        <p:spPr>
          <a:xfrm>
            <a:off x="669925" y="1403350"/>
            <a:ext cx="5283200" cy="4486275"/>
          </a:xfrm>
          <a:prstGeom prst="rect">
            <a:avLst/>
          </a:prstGeom>
        </p:spPr>
      </p:pic>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3" name="coin.wav"/>
                                        </p:tgtEl>
                                      </p:cMediaNode>
                                    </p:audio>
                                  </p:subTnLst>
                                </p:cTn>
                              </p:par>
                            </p:childTnLst>
                          </p:cTn>
                        </p:par>
                        <p:par>
                          <p:cTn id="9" fill="hold">
                            <p:stCondLst>
                              <p:cond delay="500"/>
                            </p:stCondLst>
                            <p:childTnLst>
                              <p:par>
                                <p:cTn id="10" presetID="54" presetClass="entr" presetSubtype="0" ac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strVal val="#ppt_w*0.05"/>
                                          </p:val>
                                        </p:tav>
                                        <p:tav tm="100000">
                                          <p:val>
                                            <p:strVal val="#ppt_w"/>
                                          </p:val>
                                        </p:tav>
                                      </p:tavLst>
                                    </p:anim>
                                    <p:anim calcmode="lin" valueType="num">
                                      <p:cBhvr>
                                        <p:cTn id="13" dur="500" fill="hold"/>
                                        <p:tgtEl>
                                          <p:spTgt spid="6"/>
                                        </p:tgtEl>
                                        <p:attrNameLst>
                                          <p:attrName>ppt_h</p:attrName>
                                        </p:attrNameLst>
                                      </p:cBhvr>
                                      <p:tavLst>
                                        <p:tav tm="0">
                                          <p:val>
                                            <p:strVal val="#ppt_h"/>
                                          </p:val>
                                        </p:tav>
                                        <p:tav tm="100000">
                                          <p:val>
                                            <p:strVal val="#ppt_h"/>
                                          </p:val>
                                        </p:tav>
                                      </p:tavLst>
                                    </p:anim>
                                    <p:anim calcmode="lin" valueType="num">
                                      <p:cBhvr>
                                        <p:cTn id="14" dur="500" fill="hold"/>
                                        <p:tgtEl>
                                          <p:spTgt spid="6"/>
                                        </p:tgtEl>
                                        <p:attrNameLst>
                                          <p:attrName>ppt_x</p:attrName>
                                        </p:attrNameLst>
                                      </p:cBhvr>
                                      <p:tavLst>
                                        <p:tav tm="0">
                                          <p:val>
                                            <p:strVal val="#ppt_x-.2"/>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Effect transition="in" filter="fade">
                                      <p:cBhvr>
                                        <p:cTn id="16" dur="500"/>
                                        <p:tgtEl>
                                          <p:spTgt spid="6"/>
                                        </p:tgtEl>
                                      </p:cBhvr>
                                    </p:animEffect>
                                  </p:childTnLst>
                                  <p:subTnLst>
                                    <p:audio>
                                      <p:cMediaNode>
                                        <p:cTn display="1" masterRel="sameClick">
                                          <p:stCondLst>
                                            <p:cond evt="begin" delay="0">
                                              <p:tn val="10"/>
                                            </p:cond>
                                          </p:stCondLst>
                                          <p:endCondLst>
                                            <p:cond evt="onStopAudio" delay="0">
                                              <p:tgtEl>
                                                <p:sldTgt/>
                                              </p:tgtEl>
                                            </p:cond>
                                          </p:endCondLst>
                                        </p:cTn>
                                        <p:tgtEl>
                                          <p:sndTgt r:embed="rId4" name="type.wav"/>
                                        </p:tgtEl>
                                      </p:cMediaNode>
                                    </p:audio>
                                  </p:subTnLst>
                                </p:cTn>
                              </p:par>
                            </p:childTnLst>
                          </p:cTn>
                        </p:par>
                        <p:par>
                          <p:cTn id="17" fill="hold">
                            <p:stCondLst>
                              <p:cond delay="1000"/>
                            </p:stCondLst>
                            <p:childTnLst>
                              <p:par>
                                <p:cTn id="18" presetID="27" presetClass="entr" presetSubtype="0" fill="hold" grpId="0" nodeType="afterEffect">
                                  <p:stCondLst>
                                    <p:cond delay="0"/>
                                  </p:stCondLst>
                                  <p:iterate type="lt">
                                    <p:tmPct val="25000"/>
                                  </p:iterate>
                                  <p:childTnLst>
                                    <p:set>
                                      <p:cBhvr>
                                        <p:cTn id="19" dur="100" fill="hold">
                                          <p:stCondLst>
                                            <p:cond delay="0"/>
                                          </p:stCondLst>
                                        </p:cTn>
                                        <p:tgtEl>
                                          <p:spTgt spid="4">
                                            <p:txEl>
                                              <p:pRg st="0" end="0"/>
                                            </p:txEl>
                                          </p:spTgt>
                                        </p:tgtEl>
                                        <p:attrNameLst>
                                          <p:attrName>style.visibility</p:attrName>
                                        </p:attrNameLst>
                                      </p:cBhvr>
                                      <p:to>
                                        <p:strVal val="visible"/>
                                      </p:to>
                                    </p:set>
                                    <p:anim calcmode="discrete" valueType="clr">
                                      <p:cBhvr override="childStyle">
                                        <p:cTn id="20" dur="100"/>
                                        <p:tgtEl>
                                          <p:spTgt spid="4">
                                            <p:txEl>
                                              <p:pRg st="0" end="0"/>
                                            </p:txEl>
                                          </p:spTgt>
                                        </p:tgtEl>
                                        <p:attrNameLst>
                                          <p:attrName>style.color</p:attrName>
                                        </p:attrNameLst>
                                      </p:cBhvr>
                                      <p:tavLst>
                                        <p:tav tm="0">
                                          <p:val>
                                            <p:clrVal>
                                              <a:schemeClr val=""/>
                                            </p:clrVal>
                                          </p:val>
                                        </p:tav>
                                        <p:tav tm="50000">
                                          <p:val>
                                            <p:clrVal>
                                              <a:schemeClr val=""/>
                                            </p:clrVal>
                                          </p:val>
                                        </p:tav>
                                      </p:tavLst>
                                    </p:anim>
                                    <p:anim calcmode="discrete" valueType="clr">
                                      <p:cBhvr>
                                        <p:cTn id="21" dur="100"/>
                                        <p:tgtEl>
                                          <p:spTgt spid="4">
                                            <p:txEl>
                                              <p:pRg st="0" end="0"/>
                                            </p:txEl>
                                          </p:spTgt>
                                        </p:tgtEl>
                                        <p:attrNameLst>
                                          <p:attrName>fillcolor</p:attrName>
                                        </p:attrNameLst>
                                      </p:cBhvr>
                                      <p:tavLst>
                                        <p:tav tm="0">
                                          <p:val>
                                            <p:clrVal>
                                              <a:schemeClr val="accent2"/>
                                            </p:clrVal>
                                          </p:val>
                                        </p:tav>
                                        <p:tav tm="50000">
                                          <p:val>
                                            <p:clrVal>
                                              <a:schemeClr val="hlink"/>
                                            </p:clrVal>
                                          </p:val>
                                        </p:tav>
                                      </p:tavLst>
                                    </p:anim>
                                    <p:set>
                                      <p:cBhvr>
                                        <p:cTn id="22" dur="100"/>
                                        <p:tgtEl>
                                          <p:spTgt spid="4">
                                            <p:txEl>
                                              <p:pRg st="0" end="0"/>
                                            </p:txEl>
                                          </p:spTgt>
                                        </p:tgtEl>
                                        <p:attrNameLst>
                                          <p:attrName>fill.type</p:attrName>
                                        </p:attrNameLst>
                                      </p:cBhvr>
                                      <p:to>
                                        <p:strVal val="solid"/>
                                      </p:to>
                                    </p:set>
                                  </p:childTnLst>
                                  <p:subTnLst>
                                    <p:audio>
                                      <p:cMediaNode>
                                        <p:cTn display="1" masterRel="sameClick">
                                          <p:stCondLst>
                                            <p:cond evt="begin" delay="0">
                                              <p:tn val="18"/>
                                            </p:cond>
                                          </p:stCondLst>
                                          <p:endCondLst>
                                            <p:cond evt="onStopAudio" delay="0">
                                              <p:tgtEl>
                                                <p:sldTgt/>
                                              </p:tgtEl>
                                            </p:cond>
                                          </p:endCondLst>
                                        </p:cTn>
                                        <p:tgtEl>
                                          <p:sndTgt r:embed="rId4" name="type.wav"/>
                                        </p:tgtEl>
                                      </p:cMediaNode>
                                    </p:audio>
                                  </p:subTnLst>
                                </p:cTn>
                              </p:par>
                            </p:childTnLst>
                          </p:cTn>
                        </p:par>
                        <p:par>
                          <p:cTn id="23" fill="hold">
                            <p:stCondLst>
                              <p:cond delay="1950"/>
                            </p:stCondLst>
                            <p:childTnLst>
                              <p:par>
                                <p:cTn id="24" presetID="27" presetClass="entr" presetSubtype="0" fill="hold" grpId="0" nodeType="afterEffect">
                                  <p:stCondLst>
                                    <p:cond delay="0"/>
                                  </p:stCondLst>
                                  <p:iterate type="lt">
                                    <p:tmPct val="25000"/>
                                  </p:iterate>
                                  <p:childTnLst>
                                    <p:set>
                                      <p:cBhvr>
                                        <p:cTn id="25" dur="100" fill="hold">
                                          <p:stCondLst>
                                            <p:cond delay="0"/>
                                          </p:stCondLst>
                                        </p:cTn>
                                        <p:tgtEl>
                                          <p:spTgt spid="4">
                                            <p:txEl>
                                              <p:pRg st="1" end="1"/>
                                            </p:txEl>
                                          </p:spTgt>
                                        </p:tgtEl>
                                        <p:attrNameLst>
                                          <p:attrName>style.visibility</p:attrName>
                                        </p:attrNameLst>
                                      </p:cBhvr>
                                      <p:to>
                                        <p:strVal val="visible"/>
                                      </p:to>
                                    </p:set>
                                    <p:anim calcmode="discrete" valueType="clr">
                                      <p:cBhvr override="childStyle">
                                        <p:cTn id="26" dur="100"/>
                                        <p:tgtEl>
                                          <p:spTgt spid="4">
                                            <p:txEl>
                                              <p:pRg st="1" end="1"/>
                                            </p:txEl>
                                          </p:spTgt>
                                        </p:tgtEl>
                                        <p:attrNameLst>
                                          <p:attrName>style.color</p:attrName>
                                        </p:attrNameLst>
                                      </p:cBhvr>
                                      <p:tavLst>
                                        <p:tav tm="0">
                                          <p:val>
                                            <p:clrVal>
                                              <a:schemeClr val=""/>
                                            </p:clrVal>
                                          </p:val>
                                        </p:tav>
                                        <p:tav tm="50000">
                                          <p:val>
                                            <p:clrVal>
                                              <a:schemeClr val=""/>
                                            </p:clrVal>
                                          </p:val>
                                        </p:tav>
                                      </p:tavLst>
                                    </p:anim>
                                    <p:anim calcmode="discrete" valueType="clr">
                                      <p:cBhvr>
                                        <p:cTn id="27" dur="100"/>
                                        <p:tgtEl>
                                          <p:spTgt spid="4">
                                            <p:txEl>
                                              <p:pRg st="1" end="1"/>
                                            </p:txEl>
                                          </p:spTgt>
                                        </p:tgtEl>
                                        <p:attrNameLst>
                                          <p:attrName>fillcolor</p:attrName>
                                        </p:attrNameLst>
                                      </p:cBhvr>
                                      <p:tavLst>
                                        <p:tav tm="0">
                                          <p:val>
                                            <p:clrVal>
                                              <a:schemeClr val="accent2"/>
                                            </p:clrVal>
                                          </p:val>
                                        </p:tav>
                                        <p:tav tm="50000">
                                          <p:val>
                                            <p:clrVal>
                                              <a:schemeClr val="hlink"/>
                                            </p:clrVal>
                                          </p:val>
                                        </p:tav>
                                      </p:tavLst>
                                    </p:anim>
                                    <p:set>
                                      <p:cBhvr>
                                        <p:cTn id="28" dur="100"/>
                                        <p:tgtEl>
                                          <p:spTgt spid="4">
                                            <p:txEl>
                                              <p:pRg st="1" end="1"/>
                                            </p:txEl>
                                          </p:spTgt>
                                        </p:tgtEl>
                                        <p:attrNameLst>
                                          <p:attrName>fill.type</p:attrName>
                                        </p:attrNameLst>
                                      </p:cBhvr>
                                      <p:to>
                                        <p:strVal val="solid"/>
                                      </p:to>
                                    </p:set>
                                  </p:childTnLst>
                                  <p:subTnLst>
                                    <p:audio>
                                      <p:cMediaNode>
                                        <p:cTn display="1" masterRel="sameClick">
                                          <p:stCondLst>
                                            <p:cond evt="begin" delay="0">
                                              <p:tn val="24"/>
                                            </p:cond>
                                          </p:stCondLst>
                                          <p:endCondLst>
                                            <p:cond evt="onStopAudio" delay="0">
                                              <p:tgtEl>
                                                <p:sldTgt/>
                                              </p:tgtEl>
                                            </p:cond>
                                          </p:endCondLst>
                                        </p:cTn>
                                        <p:tgtEl>
                                          <p:sndTgt r:embed="rId4" name="type.wav"/>
                                        </p:tgtEl>
                                      </p:cMediaNode>
                                    </p:audio>
                                  </p:subTnLst>
                                </p:cTn>
                              </p:par>
                            </p:childTnLst>
                          </p:cTn>
                        </p:par>
                        <p:par>
                          <p:cTn id="29" fill="hold">
                            <p:stCondLst>
                              <p:cond delay="2325"/>
                            </p:stCondLst>
                            <p:childTnLst>
                              <p:par>
                                <p:cTn id="30" presetID="27" presetClass="entr" presetSubtype="0" fill="hold" grpId="0" nodeType="afterEffect">
                                  <p:stCondLst>
                                    <p:cond delay="0"/>
                                  </p:stCondLst>
                                  <p:iterate type="lt">
                                    <p:tmPct val="25000"/>
                                  </p:iterate>
                                  <p:childTnLst>
                                    <p:set>
                                      <p:cBhvr>
                                        <p:cTn id="31" dur="100" fill="hold">
                                          <p:stCondLst>
                                            <p:cond delay="0"/>
                                          </p:stCondLst>
                                        </p:cTn>
                                        <p:tgtEl>
                                          <p:spTgt spid="4">
                                            <p:txEl>
                                              <p:pRg st="2" end="2"/>
                                            </p:txEl>
                                          </p:spTgt>
                                        </p:tgtEl>
                                        <p:attrNameLst>
                                          <p:attrName>style.visibility</p:attrName>
                                        </p:attrNameLst>
                                      </p:cBhvr>
                                      <p:to>
                                        <p:strVal val="visible"/>
                                      </p:to>
                                    </p:set>
                                    <p:anim calcmode="discrete" valueType="clr">
                                      <p:cBhvr override="childStyle">
                                        <p:cTn id="32" dur="100"/>
                                        <p:tgtEl>
                                          <p:spTgt spid="4">
                                            <p:txEl>
                                              <p:pRg st="2" end="2"/>
                                            </p:txEl>
                                          </p:spTgt>
                                        </p:tgtEl>
                                        <p:attrNameLst>
                                          <p:attrName>style.color</p:attrName>
                                        </p:attrNameLst>
                                      </p:cBhvr>
                                      <p:tavLst>
                                        <p:tav tm="0">
                                          <p:val>
                                            <p:clrVal>
                                              <a:schemeClr val=""/>
                                            </p:clrVal>
                                          </p:val>
                                        </p:tav>
                                        <p:tav tm="50000">
                                          <p:val>
                                            <p:clrVal>
                                              <a:schemeClr val=""/>
                                            </p:clrVal>
                                          </p:val>
                                        </p:tav>
                                      </p:tavLst>
                                    </p:anim>
                                    <p:anim calcmode="discrete" valueType="clr">
                                      <p:cBhvr>
                                        <p:cTn id="33" dur="10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34" dur="100"/>
                                        <p:tgtEl>
                                          <p:spTgt spid="4">
                                            <p:txEl>
                                              <p:pRg st="2" end="2"/>
                                            </p:txEl>
                                          </p:spTgt>
                                        </p:tgtEl>
                                        <p:attrNameLst>
                                          <p:attrName>fill.type</p:attrName>
                                        </p:attrNameLst>
                                      </p:cBhvr>
                                      <p:to>
                                        <p:strVal val="solid"/>
                                      </p:to>
                                    </p:set>
                                  </p:childTnLst>
                                  <p:subTnLst>
                                    <p:audio>
                                      <p:cMediaNode>
                                        <p:cTn display="1" masterRel="sameClick">
                                          <p:stCondLst>
                                            <p:cond evt="begin" delay="0">
                                              <p:tn val="30"/>
                                            </p:cond>
                                          </p:stCondLst>
                                          <p:endCondLst>
                                            <p:cond evt="onStopAudio" delay="0">
                                              <p:tgtEl>
                                                <p:sldTgt/>
                                              </p:tgtEl>
                                            </p:cond>
                                          </p:endCondLst>
                                        </p:cTn>
                                        <p:tgtEl>
                                          <p:sndTgt r:embed="rId4" name="type.wav"/>
                                        </p:tgtEl>
                                      </p:cMediaNode>
                                    </p:audio>
                                  </p:subTnLst>
                                </p:cTn>
                              </p:par>
                            </p:childTnLst>
                          </p:cTn>
                        </p:par>
                        <p:par>
                          <p:cTn id="35" fill="hold">
                            <p:stCondLst>
                              <p:cond delay="3250"/>
                            </p:stCondLst>
                            <p:childTnLst>
                              <p:par>
                                <p:cTn id="36" presetID="27" presetClass="entr" presetSubtype="0" fill="hold" grpId="0" nodeType="afterEffect">
                                  <p:stCondLst>
                                    <p:cond delay="0"/>
                                  </p:stCondLst>
                                  <p:iterate type="lt">
                                    <p:tmPct val="25000"/>
                                  </p:iterate>
                                  <p:childTnLst>
                                    <p:set>
                                      <p:cBhvr>
                                        <p:cTn id="37" dur="100" fill="hold">
                                          <p:stCondLst>
                                            <p:cond delay="0"/>
                                          </p:stCondLst>
                                        </p:cTn>
                                        <p:tgtEl>
                                          <p:spTgt spid="4">
                                            <p:txEl>
                                              <p:pRg st="3" end="3"/>
                                            </p:txEl>
                                          </p:spTgt>
                                        </p:tgtEl>
                                        <p:attrNameLst>
                                          <p:attrName>style.visibility</p:attrName>
                                        </p:attrNameLst>
                                      </p:cBhvr>
                                      <p:to>
                                        <p:strVal val="visible"/>
                                      </p:to>
                                    </p:set>
                                    <p:anim calcmode="discrete" valueType="clr">
                                      <p:cBhvr override="childStyle">
                                        <p:cTn id="38" dur="100"/>
                                        <p:tgtEl>
                                          <p:spTgt spid="4">
                                            <p:txEl>
                                              <p:pRg st="3" end="3"/>
                                            </p:txEl>
                                          </p:spTgt>
                                        </p:tgtEl>
                                        <p:attrNameLst>
                                          <p:attrName>style.color</p:attrName>
                                        </p:attrNameLst>
                                      </p:cBhvr>
                                      <p:tavLst>
                                        <p:tav tm="0">
                                          <p:val>
                                            <p:clrVal>
                                              <a:schemeClr val=""/>
                                            </p:clrVal>
                                          </p:val>
                                        </p:tav>
                                        <p:tav tm="50000">
                                          <p:val>
                                            <p:clrVal>
                                              <a:schemeClr val=""/>
                                            </p:clrVal>
                                          </p:val>
                                        </p:tav>
                                      </p:tavLst>
                                    </p:anim>
                                    <p:anim calcmode="discrete" valueType="clr">
                                      <p:cBhvr>
                                        <p:cTn id="39" dur="100"/>
                                        <p:tgtEl>
                                          <p:spTgt spid="4">
                                            <p:txEl>
                                              <p:pRg st="3" end="3"/>
                                            </p:txEl>
                                          </p:spTgt>
                                        </p:tgtEl>
                                        <p:attrNameLst>
                                          <p:attrName>fillcolor</p:attrName>
                                        </p:attrNameLst>
                                      </p:cBhvr>
                                      <p:tavLst>
                                        <p:tav tm="0">
                                          <p:val>
                                            <p:clrVal>
                                              <a:schemeClr val="accent2"/>
                                            </p:clrVal>
                                          </p:val>
                                        </p:tav>
                                        <p:tav tm="50000">
                                          <p:val>
                                            <p:clrVal>
                                              <a:schemeClr val="hlink"/>
                                            </p:clrVal>
                                          </p:val>
                                        </p:tav>
                                      </p:tavLst>
                                    </p:anim>
                                    <p:set>
                                      <p:cBhvr>
                                        <p:cTn id="40" dur="100"/>
                                        <p:tgtEl>
                                          <p:spTgt spid="4">
                                            <p:txEl>
                                              <p:pRg st="3" end="3"/>
                                            </p:txEl>
                                          </p:spTgt>
                                        </p:tgtEl>
                                        <p:attrNameLst>
                                          <p:attrName>fill.type</p:attrName>
                                        </p:attrNameLst>
                                      </p:cBhvr>
                                      <p:to>
                                        <p:strVal val="solid"/>
                                      </p:to>
                                    </p:set>
                                  </p:childTnLst>
                                  <p:subTnLst>
                                    <p:audio>
                                      <p:cMediaNode>
                                        <p:cTn display="1" masterRel="sameClick">
                                          <p:stCondLst>
                                            <p:cond evt="begin" delay="0">
                                              <p:tn val="36"/>
                                            </p:cond>
                                          </p:stCondLst>
                                          <p:endCondLst>
                                            <p:cond evt="onStopAudio" delay="0">
                                              <p:tgtEl>
                                                <p:sldTgt/>
                                              </p:tgtEl>
                                            </p:cond>
                                          </p:endCondLst>
                                        </p:cTn>
                                        <p:tgtEl>
                                          <p:sndTgt r:embed="rId4" name="type.wav"/>
                                        </p:tgtEl>
                                      </p:cMediaNode>
                                    </p:audio>
                                  </p:subTnLst>
                                </p:cTn>
                              </p:par>
                            </p:childTnLst>
                          </p:cTn>
                        </p:par>
                        <p:par>
                          <p:cTn id="41" fill="hold">
                            <p:stCondLst>
                              <p:cond delay="4050"/>
                            </p:stCondLst>
                            <p:childTnLst>
                              <p:par>
                                <p:cTn id="42" presetID="27" presetClass="entr" presetSubtype="0" fill="hold" grpId="0" nodeType="afterEffect">
                                  <p:stCondLst>
                                    <p:cond delay="0"/>
                                  </p:stCondLst>
                                  <p:iterate type="lt">
                                    <p:tmPct val="25000"/>
                                  </p:iterate>
                                  <p:childTnLst>
                                    <p:set>
                                      <p:cBhvr>
                                        <p:cTn id="43" dur="100" fill="hold">
                                          <p:stCondLst>
                                            <p:cond delay="0"/>
                                          </p:stCondLst>
                                        </p:cTn>
                                        <p:tgtEl>
                                          <p:spTgt spid="4">
                                            <p:txEl>
                                              <p:pRg st="4" end="4"/>
                                            </p:txEl>
                                          </p:spTgt>
                                        </p:tgtEl>
                                        <p:attrNameLst>
                                          <p:attrName>style.visibility</p:attrName>
                                        </p:attrNameLst>
                                      </p:cBhvr>
                                      <p:to>
                                        <p:strVal val="visible"/>
                                      </p:to>
                                    </p:set>
                                    <p:anim calcmode="discrete" valueType="clr">
                                      <p:cBhvr override="childStyle">
                                        <p:cTn id="44" dur="100"/>
                                        <p:tgtEl>
                                          <p:spTgt spid="4">
                                            <p:txEl>
                                              <p:pRg st="4" end="4"/>
                                            </p:txEl>
                                          </p:spTgt>
                                        </p:tgtEl>
                                        <p:attrNameLst>
                                          <p:attrName>style.color</p:attrName>
                                        </p:attrNameLst>
                                      </p:cBhvr>
                                      <p:tavLst>
                                        <p:tav tm="0">
                                          <p:val>
                                            <p:clrVal>
                                              <a:schemeClr val=""/>
                                            </p:clrVal>
                                          </p:val>
                                        </p:tav>
                                        <p:tav tm="50000">
                                          <p:val>
                                            <p:clrVal>
                                              <a:schemeClr val=""/>
                                            </p:clrVal>
                                          </p:val>
                                        </p:tav>
                                      </p:tavLst>
                                    </p:anim>
                                    <p:anim calcmode="discrete" valueType="clr">
                                      <p:cBhvr>
                                        <p:cTn id="45" dur="100"/>
                                        <p:tgtEl>
                                          <p:spTgt spid="4">
                                            <p:txEl>
                                              <p:pRg st="4" end="4"/>
                                            </p:txEl>
                                          </p:spTgt>
                                        </p:tgtEl>
                                        <p:attrNameLst>
                                          <p:attrName>fillcolor</p:attrName>
                                        </p:attrNameLst>
                                      </p:cBhvr>
                                      <p:tavLst>
                                        <p:tav tm="0">
                                          <p:val>
                                            <p:clrVal>
                                              <a:schemeClr val="accent2"/>
                                            </p:clrVal>
                                          </p:val>
                                        </p:tav>
                                        <p:tav tm="50000">
                                          <p:val>
                                            <p:clrVal>
                                              <a:schemeClr val="hlink"/>
                                            </p:clrVal>
                                          </p:val>
                                        </p:tav>
                                      </p:tavLst>
                                    </p:anim>
                                    <p:set>
                                      <p:cBhvr>
                                        <p:cTn id="46" dur="100"/>
                                        <p:tgtEl>
                                          <p:spTgt spid="4">
                                            <p:txEl>
                                              <p:pRg st="4" end="4"/>
                                            </p:txEl>
                                          </p:spTgt>
                                        </p:tgtEl>
                                        <p:attrNameLst>
                                          <p:attrName>fill.type</p:attrName>
                                        </p:attrNameLst>
                                      </p:cBhvr>
                                      <p:to>
                                        <p:strVal val="solid"/>
                                      </p:to>
                                    </p:set>
                                  </p:childTnLst>
                                  <p:subTnLst>
                                    <p:audio>
                                      <p:cMediaNode>
                                        <p:cTn display="1" masterRel="sameClick">
                                          <p:stCondLst>
                                            <p:cond evt="begin" delay="0">
                                              <p:tn val="42"/>
                                            </p:cond>
                                          </p:stCondLst>
                                          <p:endCondLst>
                                            <p:cond evt="onStopAudio" delay="0">
                                              <p:tgtEl>
                                                <p:sldTgt/>
                                              </p:tgtEl>
                                            </p:cond>
                                          </p:endCondLst>
                                        </p:cTn>
                                        <p:tgtEl>
                                          <p:sndTgt r:embed="rId4" name="type.wav"/>
                                        </p:tgtEl>
                                      </p:cMediaNode>
                                    </p:audio>
                                  </p:subTnLst>
                                </p:cTn>
                              </p:par>
                            </p:childTnLst>
                          </p:cTn>
                        </p:par>
                        <p:par>
                          <p:cTn id="47" fill="hold">
                            <p:stCondLst>
                              <p:cond delay="4900"/>
                            </p:stCondLst>
                            <p:childTnLst>
                              <p:par>
                                <p:cTn id="48" presetID="27" presetClass="entr" presetSubtype="0" fill="hold" grpId="0" nodeType="afterEffect">
                                  <p:stCondLst>
                                    <p:cond delay="0"/>
                                  </p:stCondLst>
                                  <p:iterate type="lt">
                                    <p:tmPct val="25000"/>
                                  </p:iterate>
                                  <p:childTnLst>
                                    <p:set>
                                      <p:cBhvr>
                                        <p:cTn id="49" dur="100" fill="hold">
                                          <p:stCondLst>
                                            <p:cond delay="0"/>
                                          </p:stCondLst>
                                        </p:cTn>
                                        <p:tgtEl>
                                          <p:spTgt spid="4">
                                            <p:txEl>
                                              <p:pRg st="5" end="5"/>
                                            </p:txEl>
                                          </p:spTgt>
                                        </p:tgtEl>
                                        <p:attrNameLst>
                                          <p:attrName>style.visibility</p:attrName>
                                        </p:attrNameLst>
                                      </p:cBhvr>
                                      <p:to>
                                        <p:strVal val="visible"/>
                                      </p:to>
                                    </p:set>
                                    <p:anim calcmode="discrete" valueType="clr">
                                      <p:cBhvr override="childStyle">
                                        <p:cTn id="50" dur="100"/>
                                        <p:tgtEl>
                                          <p:spTgt spid="4">
                                            <p:txEl>
                                              <p:pRg st="5" end="5"/>
                                            </p:txEl>
                                          </p:spTgt>
                                        </p:tgtEl>
                                        <p:attrNameLst>
                                          <p:attrName>style.color</p:attrName>
                                        </p:attrNameLst>
                                      </p:cBhvr>
                                      <p:tavLst>
                                        <p:tav tm="0">
                                          <p:val>
                                            <p:clrVal>
                                              <a:schemeClr val=""/>
                                            </p:clrVal>
                                          </p:val>
                                        </p:tav>
                                        <p:tav tm="50000">
                                          <p:val>
                                            <p:clrVal>
                                              <a:schemeClr val=""/>
                                            </p:clrVal>
                                          </p:val>
                                        </p:tav>
                                      </p:tavLst>
                                    </p:anim>
                                    <p:anim calcmode="discrete" valueType="clr">
                                      <p:cBhvr>
                                        <p:cTn id="51" dur="100"/>
                                        <p:tgtEl>
                                          <p:spTgt spid="4">
                                            <p:txEl>
                                              <p:pRg st="5" end="5"/>
                                            </p:txEl>
                                          </p:spTgt>
                                        </p:tgtEl>
                                        <p:attrNameLst>
                                          <p:attrName>fillcolor</p:attrName>
                                        </p:attrNameLst>
                                      </p:cBhvr>
                                      <p:tavLst>
                                        <p:tav tm="0">
                                          <p:val>
                                            <p:clrVal>
                                              <a:schemeClr val="accent2"/>
                                            </p:clrVal>
                                          </p:val>
                                        </p:tav>
                                        <p:tav tm="50000">
                                          <p:val>
                                            <p:clrVal>
                                              <a:schemeClr val="hlink"/>
                                            </p:clrVal>
                                          </p:val>
                                        </p:tav>
                                      </p:tavLst>
                                    </p:anim>
                                    <p:set>
                                      <p:cBhvr>
                                        <p:cTn id="52" dur="100"/>
                                        <p:tgtEl>
                                          <p:spTgt spid="4">
                                            <p:txEl>
                                              <p:pRg st="5" end="5"/>
                                            </p:txEl>
                                          </p:spTgt>
                                        </p:tgtEl>
                                        <p:attrNameLst>
                                          <p:attrName>fill.type</p:attrName>
                                        </p:attrNameLst>
                                      </p:cBhvr>
                                      <p:to>
                                        <p:strVal val="solid"/>
                                      </p:to>
                                    </p:set>
                                  </p:childTnLst>
                                  <p:subTnLst>
                                    <p:audio>
                                      <p:cMediaNode>
                                        <p:cTn display="1" masterRel="sameClick">
                                          <p:stCondLst>
                                            <p:cond evt="begin" delay="0">
                                              <p:tn val="48"/>
                                            </p:cond>
                                          </p:stCondLst>
                                          <p:endCondLst>
                                            <p:cond evt="onStopAudio" delay="0">
                                              <p:tgtEl>
                                                <p:sldTgt/>
                                              </p:tgtEl>
                                            </p:cond>
                                          </p:endCondLst>
                                        </p:cTn>
                                        <p:tgtEl>
                                          <p:sndTgt r:embed="rId4" name="type.wav"/>
                                        </p:tgtEl>
                                      </p:cMediaNode>
                                    </p:audio>
                                  </p:subTnLst>
                                </p:cTn>
                              </p:par>
                            </p:childTnLst>
                          </p:cTn>
                        </p:par>
                        <p:par>
                          <p:cTn id="53" fill="hold">
                            <p:stCondLst>
                              <p:cond delay="5099"/>
                            </p:stCondLst>
                            <p:childTnLst>
                              <p:par>
                                <p:cTn id="54" presetID="27" presetClass="entr" presetSubtype="0" fill="hold" grpId="0" nodeType="afterEffect">
                                  <p:stCondLst>
                                    <p:cond delay="0"/>
                                  </p:stCondLst>
                                  <p:iterate type="lt">
                                    <p:tmPct val="25000"/>
                                  </p:iterate>
                                  <p:childTnLst>
                                    <p:set>
                                      <p:cBhvr>
                                        <p:cTn id="55" dur="100" fill="hold">
                                          <p:stCondLst>
                                            <p:cond delay="0"/>
                                          </p:stCondLst>
                                        </p:cTn>
                                        <p:tgtEl>
                                          <p:spTgt spid="4">
                                            <p:txEl>
                                              <p:pRg st="6" end="6"/>
                                            </p:txEl>
                                          </p:spTgt>
                                        </p:tgtEl>
                                        <p:attrNameLst>
                                          <p:attrName>style.visibility</p:attrName>
                                        </p:attrNameLst>
                                      </p:cBhvr>
                                      <p:to>
                                        <p:strVal val="visible"/>
                                      </p:to>
                                    </p:set>
                                    <p:anim calcmode="discrete" valueType="clr">
                                      <p:cBhvr override="childStyle">
                                        <p:cTn id="56" dur="100"/>
                                        <p:tgtEl>
                                          <p:spTgt spid="4">
                                            <p:txEl>
                                              <p:pRg st="6" end="6"/>
                                            </p:txEl>
                                          </p:spTgt>
                                        </p:tgtEl>
                                        <p:attrNameLst>
                                          <p:attrName>style.color</p:attrName>
                                        </p:attrNameLst>
                                      </p:cBhvr>
                                      <p:tavLst>
                                        <p:tav tm="0">
                                          <p:val>
                                            <p:clrVal>
                                              <a:schemeClr val=""/>
                                            </p:clrVal>
                                          </p:val>
                                        </p:tav>
                                        <p:tav tm="50000">
                                          <p:val>
                                            <p:clrVal>
                                              <a:schemeClr val=""/>
                                            </p:clrVal>
                                          </p:val>
                                        </p:tav>
                                      </p:tavLst>
                                    </p:anim>
                                    <p:anim calcmode="discrete" valueType="clr">
                                      <p:cBhvr>
                                        <p:cTn id="57" dur="100"/>
                                        <p:tgtEl>
                                          <p:spTgt spid="4">
                                            <p:txEl>
                                              <p:pRg st="6" end="6"/>
                                            </p:txEl>
                                          </p:spTgt>
                                        </p:tgtEl>
                                        <p:attrNameLst>
                                          <p:attrName>fillcolor</p:attrName>
                                        </p:attrNameLst>
                                      </p:cBhvr>
                                      <p:tavLst>
                                        <p:tav tm="0">
                                          <p:val>
                                            <p:clrVal>
                                              <a:schemeClr val="accent2"/>
                                            </p:clrVal>
                                          </p:val>
                                        </p:tav>
                                        <p:tav tm="50000">
                                          <p:val>
                                            <p:clrVal>
                                              <a:schemeClr val="hlink"/>
                                            </p:clrVal>
                                          </p:val>
                                        </p:tav>
                                      </p:tavLst>
                                    </p:anim>
                                    <p:set>
                                      <p:cBhvr>
                                        <p:cTn id="58" dur="100"/>
                                        <p:tgtEl>
                                          <p:spTgt spid="4">
                                            <p:txEl>
                                              <p:pRg st="6" end="6"/>
                                            </p:txEl>
                                          </p:spTgt>
                                        </p:tgtEl>
                                        <p:attrNameLst>
                                          <p:attrName>fill.type</p:attrName>
                                        </p:attrNameLst>
                                      </p:cBhvr>
                                      <p:to>
                                        <p:strVal val="solid"/>
                                      </p:to>
                                    </p:set>
                                  </p:childTnLst>
                                  <p:subTnLst>
                                    <p:audio>
                                      <p:cMediaNode>
                                        <p:cTn display="1" masterRel="sameClick">
                                          <p:stCondLst>
                                            <p:cond evt="begin" delay="0">
                                              <p:tn val="54"/>
                                            </p:cond>
                                          </p:stCondLst>
                                          <p:endCondLst>
                                            <p:cond evt="onStopAudio" delay="0">
                                              <p:tgtEl>
                                                <p:sldTgt/>
                                              </p:tgtEl>
                                            </p:cond>
                                          </p:endCondLst>
                                        </p:cTn>
                                        <p:tgtEl>
                                          <p:sndTgt r:embed="rId4" name="type.wav"/>
                                        </p:tgtEl>
                                      </p:cMediaNode>
                                    </p:audio>
                                  </p:subTnLst>
                                </p:cTn>
                              </p:par>
                            </p:childTnLst>
                          </p:cTn>
                        </p:par>
                        <p:par>
                          <p:cTn id="59" fill="hold">
                            <p:stCondLst>
                              <p:cond delay="5525"/>
                            </p:stCondLst>
                            <p:childTnLst>
                              <p:par>
                                <p:cTn id="60" presetID="27" presetClass="entr" presetSubtype="0" fill="hold" grpId="0" nodeType="afterEffect">
                                  <p:stCondLst>
                                    <p:cond delay="0"/>
                                  </p:stCondLst>
                                  <p:iterate type="lt">
                                    <p:tmPct val="25000"/>
                                  </p:iterate>
                                  <p:childTnLst>
                                    <p:set>
                                      <p:cBhvr>
                                        <p:cTn id="61" dur="100" fill="hold">
                                          <p:stCondLst>
                                            <p:cond delay="0"/>
                                          </p:stCondLst>
                                        </p:cTn>
                                        <p:tgtEl>
                                          <p:spTgt spid="4">
                                            <p:txEl>
                                              <p:pRg st="7" end="7"/>
                                            </p:txEl>
                                          </p:spTgt>
                                        </p:tgtEl>
                                        <p:attrNameLst>
                                          <p:attrName>style.visibility</p:attrName>
                                        </p:attrNameLst>
                                      </p:cBhvr>
                                      <p:to>
                                        <p:strVal val="visible"/>
                                      </p:to>
                                    </p:set>
                                    <p:anim calcmode="discrete" valueType="clr">
                                      <p:cBhvr override="childStyle">
                                        <p:cTn id="62" dur="100"/>
                                        <p:tgtEl>
                                          <p:spTgt spid="4">
                                            <p:txEl>
                                              <p:pRg st="7" end="7"/>
                                            </p:txEl>
                                          </p:spTgt>
                                        </p:tgtEl>
                                        <p:attrNameLst>
                                          <p:attrName>style.color</p:attrName>
                                        </p:attrNameLst>
                                      </p:cBhvr>
                                      <p:tavLst>
                                        <p:tav tm="0">
                                          <p:val>
                                            <p:clrVal>
                                              <a:schemeClr val=""/>
                                            </p:clrVal>
                                          </p:val>
                                        </p:tav>
                                        <p:tav tm="50000">
                                          <p:val>
                                            <p:clrVal>
                                              <a:schemeClr val=""/>
                                            </p:clrVal>
                                          </p:val>
                                        </p:tav>
                                      </p:tavLst>
                                    </p:anim>
                                    <p:anim calcmode="discrete" valueType="clr">
                                      <p:cBhvr>
                                        <p:cTn id="63" dur="100"/>
                                        <p:tgtEl>
                                          <p:spTgt spid="4">
                                            <p:txEl>
                                              <p:pRg st="7" end="7"/>
                                            </p:txEl>
                                          </p:spTgt>
                                        </p:tgtEl>
                                        <p:attrNameLst>
                                          <p:attrName>fillcolor</p:attrName>
                                        </p:attrNameLst>
                                      </p:cBhvr>
                                      <p:tavLst>
                                        <p:tav tm="0">
                                          <p:val>
                                            <p:clrVal>
                                              <a:schemeClr val="accent2"/>
                                            </p:clrVal>
                                          </p:val>
                                        </p:tav>
                                        <p:tav tm="50000">
                                          <p:val>
                                            <p:clrVal>
                                              <a:schemeClr val="hlink"/>
                                            </p:clrVal>
                                          </p:val>
                                        </p:tav>
                                      </p:tavLst>
                                    </p:anim>
                                    <p:set>
                                      <p:cBhvr>
                                        <p:cTn id="64" dur="100"/>
                                        <p:tgtEl>
                                          <p:spTgt spid="4">
                                            <p:txEl>
                                              <p:pRg st="7" end="7"/>
                                            </p:txEl>
                                          </p:spTgt>
                                        </p:tgtEl>
                                        <p:attrNameLst>
                                          <p:attrName>fill.type</p:attrName>
                                        </p:attrNameLst>
                                      </p:cBhvr>
                                      <p:to>
                                        <p:strVal val="solid"/>
                                      </p:to>
                                    </p:set>
                                  </p:childTnLst>
                                  <p:subTnLst>
                                    <p:audio>
                                      <p:cMediaNode>
                                        <p:cTn display="1" masterRel="sameClick">
                                          <p:stCondLst>
                                            <p:cond evt="begin" delay="0">
                                              <p:tn val="60"/>
                                            </p:cond>
                                          </p:stCondLst>
                                          <p:endCondLst>
                                            <p:cond evt="onStopAudio" delay="0">
                                              <p:tgtEl>
                                                <p:sldTgt/>
                                              </p:tgtEl>
                                            </p:cond>
                                          </p:endCondLst>
                                        </p:cTn>
                                        <p:tgtEl>
                                          <p:sndTgt r:embed="rId4" name="type.wav"/>
                                        </p:tgtEl>
                                      </p:cMediaNode>
                                    </p:audio>
                                  </p:subTnLst>
                                </p:cTn>
                              </p:par>
                            </p:childTnLst>
                          </p:cTn>
                        </p:par>
                        <p:par>
                          <p:cTn id="65" fill="hold">
                            <p:stCondLst>
                              <p:cond delay="6125"/>
                            </p:stCondLst>
                            <p:childTnLst>
                              <p:par>
                                <p:cTn id="66" presetID="27" presetClass="entr" presetSubtype="0" fill="hold" grpId="0" nodeType="afterEffect">
                                  <p:stCondLst>
                                    <p:cond delay="0"/>
                                  </p:stCondLst>
                                  <p:iterate type="lt">
                                    <p:tmPct val="25000"/>
                                  </p:iterate>
                                  <p:childTnLst>
                                    <p:set>
                                      <p:cBhvr>
                                        <p:cTn id="67" dur="100" fill="hold">
                                          <p:stCondLst>
                                            <p:cond delay="0"/>
                                          </p:stCondLst>
                                        </p:cTn>
                                        <p:tgtEl>
                                          <p:spTgt spid="4">
                                            <p:txEl>
                                              <p:pRg st="8" end="8"/>
                                            </p:txEl>
                                          </p:spTgt>
                                        </p:tgtEl>
                                        <p:attrNameLst>
                                          <p:attrName>style.visibility</p:attrName>
                                        </p:attrNameLst>
                                      </p:cBhvr>
                                      <p:to>
                                        <p:strVal val="visible"/>
                                      </p:to>
                                    </p:set>
                                    <p:anim calcmode="discrete" valueType="clr">
                                      <p:cBhvr override="childStyle">
                                        <p:cTn id="68" dur="100"/>
                                        <p:tgtEl>
                                          <p:spTgt spid="4">
                                            <p:txEl>
                                              <p:pRg st="8" end="8"/>
                                            </p:txEl>
                                          </p:spTgt>
                                        </p:tgtEl>
                                        <p:attrNameLst>
                                          <p:attrName>style.color</p:attrName>
                                        </p:attrNameLst>
                                      </p:cBhvr>
                                      <p:tavLst>
                                        <p:tav tm="0">
                                          <p:val>
                                            <p:clrVal>
                                              <a:schemeClr val=""/>
                                            </p:clrVal>
                                          </p:val>
                                        </p:tav>
                                        <p:tav tm="50000">
                                          <p:val>
                                            <p:clrVal>
                                              <a:schemeClr val=""/>
                                            </p:clrVal>
                                          </p:val>
                                        </p:tav>
                                      </p:tavLst>
                                    </p:anim>
                                    <p:anim calcmode="discrete" valueType="clr">
                                      <p:cBhvr>
                                        <p:cTn id="69" dur="100"/>
                                        <p:tgtEl>
                                          <p:spTgt spid="4">
                                            <p:txEl>
                                              <p:pRg st="8" end="8"/>
                                            </p:txEl>
                                          </p:spTgt>
                                        </p:tgtEl>
                                        <p:attrNameLst>
                                          <p:attrName>fillcolor</p:attrName>
                                        </p:attrNameLst>
                                      </p:cBhvr>
                                      <p:tavLst>
                                        <p:tav tm="0">
                                          <p:val>
                                            <p:clrVal>
                                              <a:schemeClr val="accent2"/>
                                            </p:clrVal>
                                          </p:val>
                                        </p:tav>
                                        <p:tav tm="50000">
                                          <p:val>
                                            <p:clrVal>
                                              <a:schemeClr val="hlink"/>
                                            </p:clrVal>
                                          </p:val>
                                        </p:tav>
                                      </p:tavLst>
                                    </p:anim>
                                    <p:set>
                                      <p:cBhvr>
                                        <p:cTn id="70" dur="100"/>
                                        <p:tgtEl>
                                          <p:spTgt spid="4">
                                            <p:txEl>
                                              <p:pRg st="8" end="8"/>
                                            </p:txEl>
                                          </p:spTgt>
                                        </p:tgtEl>
                                        <p:attrNameLst>
                                          <p:attrName>fill.type</p:attrName>
                                        </p:attrNameLst>
                                      </p:cBhvr>
                                      <p:to>
                                        <p:strVal val="solid"/>
                                      </p:to>
                                    </p:set>
                                  </p:childTnLst>
                                  <p:subTnLst>
                                    <p:audio>
                                      <p:cMediaNode>
                                        <p:cTn display="1" masterRel="sameClick">
                                          <p:stCondLst>
                                            <p:cond evt="begin" delay="0">
                                              <p:tn val="66"/>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2"/>
          </p:nvPr>
        </p:nvSpPr>
        <p:spPr>
          <a:xfrm>
            <a:off x="4658360" y="636270"/>
            <a:ext cx="594995" cy="5285740"/>
          </a:xfrm>
        </p:spPr>
        <p:txBody>
          <a:bodyPr>
            <a:noAutofit/>
          </a:bodyPr>
          <a:p>
            <a:r>
              <a:rPr lang="en-US" altLang="zh-CN" sz="3200" b="1"/>
              <a:t>PART6  </a:t>
            </a:r>
            <a:r>
              <a:rPr sz="3200" b="1"/>
              <a:t>实践中的问题与</a:t>
            </a:r>
            <a:r>
              <a:rPr sz="3200" b="1"/>
              <a:t>优化</a:t>
            </a:r>
            <a:endParaRPr sz="3200" b="1"/>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sndAc>
          <p:stSnd>
            <p:snd r:embed="rId2" name="suction.wav"/>
          </p:stSnd>
        </p:sndAc>
      </p:transition>
    </mc:Choice>
    <mc:Fallback>
      <p:transition spd="slow">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遇到的</a:t>
            </a:r>
            <a:r>
              <a:rPr lang="zh-CN" altLang="en-US"/>
              <a:t>问题</a:t>
            </a:r>
            <a:endParaRPr lang="zh-CN" altLang="en-US"/>
          </a:p>
        </p:txBody>
      </p:sp>
      <p:pic>
        <p:nvPicPr>
          <p:cNvPr id="4" name="图片 3" descr="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57680" y="1271270"/>
            <a:ext cx="914400" cy="914400"/>
          </a:xfrm>
          <a:prstGeom prst="rect">
            <a:avLst/>
          </a:prstGeom>
        </p:spPr>
      </p:pic>
      <p:pic>
        <p:nvPicPr>
          <p:cNvPr id="5" name="图片 4" descr="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3230" y="1271270"/>
            <a:ext cx="914400" cy="914400"/>
          </a:xfrm>
          <a:prstGeom prst="rect">
            <a:avLst/>
          </a:prstGeom>
        </p:spPr>
      </p:pic>
      <p:pic>
        <p:nvPicPr>
          <p:cNvPr id="6" name="图片 5" descr="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1945" y="1247140"/>
            <a:ext cx="914400" cy="914400"/>
          </a:xfrm>
          <a:prstGeom prst="rect">
            <a:avLst/>
          </a:prstGeom>
        </p:spPr>
      </p:pic>
      <p:sp>
        <p:nvSpPr>
          <p:cNvPr id="7" name="文本框 6"/>
          <p:cNvSpPr txBox="1"/>
          <p:nvPr/>
        </p:nvSpPr>
        <p:spPr>
          <a:xfrm>
            <a:off x="669925" y="2523490"/>
            <a:ext cx="3414395" cy="2830195"/>
          </a:xfrm>
          <a:prstGeom prst="rect">
            <a:avLst/>
          </a:prstGeom>
          <a:noFill/>
        </p:spPr>
        <p:txBody>
          <a:bodyPr wrap="square" rtlCol="0" anchor="t">
            <a:noAutofit/>
          </a:bodyPr>
          <a:p>
            <a:r>
              <a:rPr lang="en-US" altLang="zh-CN"/>
              <a:t> </a:t>
            </a:r>
            <a:r>
              <a:rPr lang="zh-CN" altLang="en-US"/>
              <a:t>反爬限制：在数据爬取过程中，由于频繁向目标网站发送请求，触发了网站的反爬机制，导致部分页面返回</a:t>
            </a:r>
            <a:r>
              <a:rPr lang="en-US" altLang="zh-CN"/>
              <a:t>403</a:t>
            </a:r>
            <a:r>
              <a:rPr lang="zh-CN" altLang="en-US"/>
              <a:t>错误，例如在获取</a:t>
            </a:r>
            <a:r>
              <a:rPr lang="en-US" altLang="zh-CN"/>
              <a:t>2019</a:t>
            </a:r>
            <a:r>
              <a:rPr lang="zh-CN" altLang="en-US"/>
              <a:t>年</a:t>
            </a:r>
            <a:r>
              <a:rPr lang="en-US" altLang="zh-CN"/>
              <a:t>7</a:t>
            </a:r>
            <a:r>
              <a:rPr lang="zh-CN" altLang="en-US"/>
              <a:t>月数据时就遭遇了这一问题。这严重影响了数据获取的完整性和连续性。</a:t>
            </a:r>
            <a:endParaRPr lang="zh-CN" altLang="en-US"/>
          </a:p>
        </p:txBody>
      </p:sp>
      <p:sp>
        <p:nvSpPr>
          <p:cNvPr id="8" name="文本框 7"/>
          <p:cNvSpPr txBox="1"/>
          <p:nvPr/>
        </p:nvSpPr>
        <p:spPr>
          <a:xfrm>
            <a:off x="4224020" y="2571750"/>
            <a:ext cx="3512185" cy="3286125"/>
          </a:xfrm>
          <a:prstGeom prst="rect">
            <a:avLst/>
          </a:prstGeom>
          <a:noFill/>
        </p:spPr>
        <p:txBody>
          <a:bodyPr wrap="square" rtlCol="0" anchor="t">
            <a:noAutofit/>
          </a:bodyPr>
          <a:p>
            <a:r>
              <a:rPr lang="zh-CN" altLang="en-US"/>
              <a:t>数据清洗难点：风向数据格式极为不统一，存在</a:t>
            </a:r>
            <a:r>
              <a:rPr lang="en-US" altLang="zh-CN"/>
              <a:t>“</a:t>
            </a:r>
            <a:r>
              <a:rPr lang="zh-CN" altLang="en-US"/>
              <a:t>微风</a:t>
            </a:r>
            <a:r>
              <a:rPr lang="en-US" altLang="zh-CN"/>
              <a:t>”“</a:t>
            </a:r>
            <a:r>
              <a:rPr lang="zh-CN" altLang="en-US"/>
              <a:t>西北风</a:t>
            </a:r>
            <a:r>
              <a:rPr lang="en-US" altLang="zh-CN"/>
              <a:t>3 - 4</a:t>
            </a:r>
            <a:r>
              <a:rPr lang="zh-CN" altLang="en-US"/>
              <a:t>级</a:t>
            </a:r>
            <a:r>
              <a:rPr lang="en-US" altLang="zh-CN"/>
              <a:t>”“</a:t>
            </a:r>
            <a:r>
              <a:rPr lang="zh-CN" altLang="en-US"/>
              <a:t>无持续风向</a:t>
            </a:r>
            <a:r>
              <a:rPr lang="en-US" altLang="zh-CN"/>
              <a:t>”</a:t>
            </a:r>
            <a:r>
              <a:rPr lang="zh-CN" altLang="en-US"/>
              <a:t>等多种表述，给数据的标准化和分析带来了极大困难。极端天气描述存在简写情况，如</a:t>
            </a:r>
            <a:r>
              <a:rPr lang="en-US" altLang="zh-CN"/>
              <a:t>“</a:t>
            </a:r>
            <a:r>
              <a:rPr lang="zh-CN" altLang="en-US"/>
              <a:t>雷阵雨</a:t>
            </a:r>
            <a:r>
              <a:rPr lang="en-US" altLang="zh-CN"/>
              <a:t>”“</a:t>
            </a:r>
            <a:r>
              <a:rPr lang="zh-CN" altLang="en-US"/>
              <a:t>暴雨转中雨</a:t>
            </a:r>
            <a:r>
              <a:rPr lang="en-US" altLang="zh-CN"/>
              <a:t>”</a:t>
            </a:r>
            <a:r>
              <a:rPr lang="zh-CN" altLang="en-US"/>
              <a:t>等，需要对这些简写进行准确识别和转换，以保证数据的一致性和准确性。</a:t>
            </a:r>
            <a:endParaRPr lang="zh-CN" altLang="en-US"/>
          </a:p>
        </p:txBody>
      </p:sp>
      <p:sp>
        <p:nvSpPr>
          <p:cNvPr id="9" name="文本框 8"/>
          <p:cNvSpPr txBox="1"/>
          <p:nvPr/>
        </p:nvSpPr>
        <p:spPr>
          <a:xfrm>
            <a:off x="8217535" y="2564765"/>
            <a:ext cx="3058795" cy="3138170"/>
          </a:xfrm>
          <a:prstGeom prst="rect">
            <a:avLst/>
          </a:prstGeom>
          <a:noFill/>
        </p:spPr>
        <p:txBody>
          <a:bodyPr wrap="square" rtlCol="0" anchor="t">
            <a:spAutoFit/>
          </a:bodyPr>
          <a:p>
            <a:r>
              <a:rPr lang="zh-CN" altLang="en-US"/>
              <a:t>网络稳定性：在数据获取过程中，偶发网络请求超时的情况，例如在获取</a:t>
            </a:r>
            <a:r>
              <a:rPr lang="en-US" altLang="zh-CN"/>
              <a:t>2019</a:t>
            </a:r>
            <a:r>
              <a:rPr lang="zh-CN" altLang="en-US"/>
              <a:t>年</a:t>
            </a:r>
            <a:r>
              <a:rPr lang="en-US" altLang="zh-CN"/>
              <a:t>10</a:t>
            </a:r>
            <a:r>
              <a:rPr lang="zh-CN" altLang="en-US"/>
              <a:t>月数据时，由于网络不稳定，导致部分数据请求超时，影响了数据的获取效率和完整性。</a:t>
            </a:r>
            <a:r>
              <a:rPr lang="en-US" altLang="zh-CN"/>
              <a:t>1. </a:t>
            </a:r>
            <a:r>
              <a:rPr lang="zh-CN" altLang="en-US"/>
              <a:t>风向数据格式极为不统一，存在</a:t>
            </a:r>
            <a:r>
              <a:rPr lang="en-US" altLang="zh-CN"/>
              <a:t>“</a:t>
            </a:r>
            <a:r>
              <a:rPr lang="zh-CN" altLang="en-US"/>
              <a:t>微风</a:t>
            </a:r>
            <a:r>
              <a:rPr lang="en-US" altLang="zh-CN"/>
              <a:t>”“</a:t>
            </a:r>
            <a:r>
              <a:rPr lang="zh-CN" altLang="en-US"/>
              <a:t>西北风</a:t>
            </a:r>
            <a:r>
              <a:rPr lang="en-US" altLang="zh-CN"/>
              <a:t>3 - 4</a:t>
            </a:r>
            <a:r>
              <a:rPr lang="zh-CN" altLang="en-US"/>
              <a:t>级</a:t>
            </a:r>
            <a:r>
              <a:rPr lang="en-US" altLang="zh-CN"/>
              <a:t>”“</a:t>
            </a:r>
            <a:r>
              <a:rPr lang="zh-CN" altLang="en-US"/>
              <a:t>无持续风向</a:t>
            </a:r>
            <a:r>
              <a:rPr lang="en-US" altLang="zh-CN"/>
              <a:t>”</a:t>
            </a:r>
            <a:r>
              <a:rPr lang="zh-CN" altLang="en-US"/>
              <a:t>等多种表述，给数据的标准化和分析带来了极大困难。</a:t>
            </a: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p14:prism isInverted="1"/>
        <p:sndAc>
          <p:stSnd>
            <p:snd r:embed="rId8" name="coin.wav"/>
          </p:stSnd>
        </p:sndAc>
      </p:transition>
    </mc:Choice>
    <mc:Fallback>
      <p:transition spd="slow">
        <p:fade/>
        <p:sndAc>
          <p:stSnd>
            <p:snd r:embed="rId8"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9" name="suction.wav"/>
                                        </p:tgtEl>
                                      </p:cMediaNode>
                                    </p:audio>
                                  </p:sub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 calcmode="lin" valueType="num">
                                      <p:cBhvr>
                                        <p:cTn id="14" dur="500" fill="hold"/>
                                        <p:tgtEl>
                                          <p:spTgt spid="4"/>
                                        </p:tgtEl>
                                        <p:attrNameLst>
                                          <p:attrName>style.rotation</p:attrName>
                                        </p:attrNameLst>
                                      </p:cBhvr>
                                      <p:tavLst>
                                        <p:tav tm="0">
                                          <p:val>
                                            <p:fltVal val="360"/>
                                          </p:val>
                                        </p:tav>
                                        <p:tav tm="100000">
                                          <p:val>
                                            <p:fltVal val="0"/>
                                          </p:val>
                                        </p:tav>
                                      </p:tavLst>
                                    </p:anim>
                                    <p:animEffect transition="in" filter="fade">
                                      <p:cBhvr>
                                        <p:cTn id="15" dur="500"/>
                                        <p:tgtEl>
                                          <p:spTgt spid="4"/>
                                        </p:tgtEl>
                                      </p:cBhvr>
                                    </p:animEffect>
                                  </p:childTnLst>
                                  <p:subTnLst>
                                    <p:audio>
                                      <p:cMediaNode>
                                        <p:cTn display="1" masterRel="sameClick">
                                          <p:stCondLst>
                                            <p:cond evt="begin" delay="0">
                                              <p:tn val="10"/>
                                            </p:cond>
                                          </p:stCondLst>
                                          <p:endCondLst>
                                            <p:cond evt="onStopAudio" delay="0">
                                              <p:tgtEl>
                                                <p:sldTgt/>
                                              </p:tgtEl>
                                            </p:cond>
                                          </p:endCondLst>
                                        </p:cTn>
                                        <p:tgtEl>
                                          <p:sndTgt r:embed="rId10" name="laser.wav"/>
                                        </p:tgtEl>
                                      </p:cMediaNode>
                                    </p:audio>
                                  </p:subTnLst>
                                </p:cTn>
                              </p:par>
                              <p:par>
                                <p:cTn id="16" presetID="47" presetClass="entr" presetSubtype="0" fill="hold" grpId="0" nodeType="withEffect">
                                  <p:stCondLst>
                                    <p:cond delay="0"/>
                                  </p:stCondLst>
                                  <p:childTnLst>
                                    <p:set>
                                      <p:cBhvr>
                                        <p:cTn id="17" dur="500"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1"/>
                                          </p:val>
                                        </p:tav>
                                        <p:tav tm="100000">
                                          <p:val>
                                            <p:strVal val="#ppt_y"/>
                                          </p:val>
                                        </p:tav>
                                      </p:tavLst>
                                    </p:anim>
                                  </p:childTnLst>
                                  <p:subTnLst>
                                    <p:audio>
                                      <p:cMediaNode>
                                        <p:cTn display="1" masterRel="sameClick">
                                          <p:stCondLst>
                                            <p:cond evt="begin" delay="0">
                                              <p:tn val="16"/>
                                            </p:cond>
                                          </p:stCondLst>
                                          <p:endCondLst>
                                            <p:cond evt="onStopAudio" delay="0">
                                              <p:tgtEl>
                                                <p:sldTgt/>
                                              </p:tgtEl>
                                            </p:cond>
                                          </p:endCondLst>
                                        </p:cTn>
                                        <p:tgtEl>
                                          <p:sndTgt r:embed="rId9" name="suction.wav"/>
                                        </p:tgtEl>
                                      </p:cMediaNode>
                                    </p:audio>
                                  </p:subTnLst>
                                </p:cTn>
                              </p:par>
                            </p:childTnLst>
                          </p:cTn>
                        </p:par>
                        <p:par>
                          <p:cTn id="21" fill="hold">
                            <p:stCondLst>
                              <p:cond delay="1000"/>
                            </p:stCondLst>
                            <p:childTnLst>
                              <p:par>
                                <p:cTn id="22" presetID="49" presetClass="entr" presetSubtype="0" decel="10000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 calcmode="lin" valueType="num">
                                      <p:cBhvr>
                                        <p:cTn id="26" dur="500" fill="hold"/>
                                        <p:tgtEl>
                                          <p:spTgt spid="5"/>
                                        </p:tgtEl>
                                        <p:attrNameLst>
                                          <p:attrName>style.rotation</p:attrName>
                                        </p:attrNameLst>
                                      </p:cBhvr>
                                      <p:tavLst>
                                        <p:tav tm="0">
                                          <p:val>
                                            <p:fltVal val="360"/>
                                          </p:val>
                                        </p:tav>
                                        <p:tav tm="100000">
                                          <p:val>
                                            <p:fltVal val="0"/>
                                          </p:val>
                                        </p:tav>
                                      </p:tavLst>
                                    </p:anim>
                                    <p:animEffect transition="in" filter="fade">
                                      <p:cBhvr>
                                        <p:cTn id="27" dur="500"/>
                                        <p:tgtEl>
                                          <p:spTgt spid="5"/>
                                        </p:tgtEl>
                                      </p:cBhvr>
                                    </p:animEffect>
                                  </p:childTnLst>
                                  <p:subTnLst>
                                    <p:audio>
                                      <p:cMediaNode>
                                        <p:cTn display="1" masterRel="sameClick">
                                          <p:stCondLst>
                                            <p:cond evt="begin" delay="0">
                                              <p:tn val="22"/>
                                            </p:cond>
                                          </p:stCondLst>
                                          <p:endCondLst>
                                            <p:cond evt="onStopAudio" delay="0">
                                              <p:tgtEl>
                                                <p:sldTgt/>
                                              </p:tgtEl>
                                            </p:cond>
                                          </p:endCondLst>
                                        </p:cTn>
                                        <p:tgtEl>
                                          <p:sndTgt r:embed="rId10" name="laser.wav"/>
                                        </p:tgtEl>
                                      </p:cMediaNode>
                                    </p:audio>
                                  </p:subTnLst>
                                </p:cTn>
                              </p:par>
                              <p:par>
                                <p:cTn id="28" presetID="47" presetClass="entr" presetSubtype="0" fill="hold" grpId="0" nodeType="withEffect">
                                  <p:stCondLst>
                                    <p:cond delay="0"/>
                                  </p:stCondLst>
                                  <p:childTnLst>
                                    <p:set>
                                      <p:cBhvr>
                                        <p:cTn id="29" dur="500"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anim calcmode="lin" valueType="num">
                                      <p:cBhvr>
                                        <p:cTn id="31" dur="500" fill="hold"/>
                                        <p:tgtEl>
                                          <p:spTgt spid="8"/>
                                        </p:tgtEl>
                                        <p:attrNameLst>
                                          <p:attrName>ppt_x</p:attrName>
                                        </p:attrNameLst>
                                      </p:cBhvr>
                                      <p:tavLst>
                                        <p:tav tm="0">
                                          <p:val>
                                            <p:strVal val="#ppt_x"/>
                                          </p:val>
                                        </p:tav>
                                        <p:tav tm="100000">
                                          <p:val>
                                            <p:strVal val="#ppt_x"/>
                                          </p:val>
                                        </p:tav>
                                      </p:tavLst>
                                    </p:anim>
                                    <p:anim calcmode="lin" valueType="num">
                                      <p:cBhvr>
                                        <p:cTn id="32" dur="500" fill="hold"/>
                                        <p:tgtEl>
                                          <p:spTgt spid="8"/>
                                        </p:tgtEl>
                                        <p:attrNameLst>
                                          <p:attrName>ppt_y</p:attrName>
                                        </p:attrNameLst>
                                      </p:cBhvr>
                                      <p:tavLst>
                                        <p:tav tm="0">
                                          <p:val>
                                            <p:strVal val="#ppt_y-.1"/>
                                          </p:val>
                                        </p:tav>
                                        <p:tav tm="100000">
                                          <p:val>
                                            <p:strVal val="#ppt_y"/>
                                          </p:val>
                                        </p:tav>
                                      </p:tavLst>
                                    </p:anim>
                                  </p:childTnLst>
                                  <p:subTnLst>
                                    <p:audio>
                                      <p:cMediaNode>
                                        <p:cTn display="1" masterRel="sameClick">
                                          <p:stCondLst>
                                            <p:cond evt="begin" delay="0">
                                              <p:tn val="28"/>
                                            </p:cond>
                                          </p:stCondLst>
                                          <p:endCondLst>
                                            <p:cond evt="onStopAudio" delay="0">
                                              <p:tgtEl>
                                                <p:sldTgt/>
                                              </p:tgtEl>
                                            </p:cond>
                                          </p:endCondLst>
                                        </p:cTn>
                                        <p:tgtEl>
                                          <p:sndTgt r:embed="rId9" name="suction.wav"/>
                                        </p:tgtEl>
                                      </p:cMediaNode>
                                    </p:audio>
                                  </p:subTnLst>
                                </p:cTn>
                              </p:par>
                            </p:childTnLst>
                          </p:cTn>
                        </p:par>
                        <p:par>
                          <p:cTn id="33" fill="hold">
                            <p:stCondLst>
                              <p:cond delay="1500"/>
                            </p:stCondLst>
                            <p:childTnLst>
                              <p:par>
                                <p:cTn id="34" presetID="49" presetClass="entr" presetSubtype="0" decel="10000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 calcmode="lin" valueType="num">
                                      <p:cBhvr>
                                        <p:cTn id="38" dur="500" fill="hold"/>
                                        <p:tgtEl>
                                          <p:spTgt spid="6"/>
                                        </p:tgtEl>
                                        <p:attrNameLst>
                                          <p:attrName>style.rotation</p:attrName>
                                        </p:attrNameLst>
                                      </p:cBhvr>
                                      <p:tavLst>
                                        <p:tav tm="0">
                                          <p:val>
                                            <p:fltVal val="360"/>
                                          </p:val>
                                        </p:tav>
                                        <p:tav tm="100000">
                                          <p:val>
                                            <p:fltVal val="0"/>
                                          </p:val>
                                        </p:tav>
                                      </p:tavLst>
                                    </p:anim>
                                    <p:animEffect transition="in" filter="fade">
                                      <p:cBhvr>
                                        <p:cTn id="39" dur="500"/>
                                        <p:tgtEl>
                                          <p:spTgt spid="6"/>
                                        </p:tgtEl>
                                      </p:cBhvr>
                                    </p:animEffect>
                                  </p:childTnLst>
                                  <p:subTnLst>
                                    <p:audio>
                                      <p:cMediaNode>
                                        <p:cTn display="1" masterRel="sameClick">
                                          <p:stCondLst>
                                            <p:cond evt="begin" delay="0">
                                              <p:tn val="34"/>
                                            </p:cond>
                                          </p:stCondLst>
                                          <p:endCondLst>
                                            <p:cond evt="onStopAudio" delay="0">
                                              <p:tgtEl>
                                                <p:sldTgt/>
                                              </p:tgtEl>
                                            </p:cond>
                                          </p:endCondLst>
                                        </p:cTn>
                                        <p:tgtEl>
                                          <p:sndTgt r:embed="rId10" name="laser.wav"/>
                                        </p:tgtEl>
                                      </p:cMediaNode>
                                    </p:audio>
                                  </p:subTnLst>
                                </p:cTn>
                              </p:par>
                            </p:childTnLst>
                          </p:cTn>
                        </p:par>
                        <p:par>
                          <p:cTn id="40" fill="hold">
                            <p:stCondLst>
                              <p:cond delay="2000"/>
                            </p:stCondLst>
                            <p:childTnLst>
                              <p:par>
                                <p:cTn id="41" presetID="47" presetClass="entr" presetSubtype="0" fill="hold" grpId="0" nodeType="afterEffect">
                                  <p:stCondLst>
                                    <p:cond delay="0"/>
                                  </p:stCondLst>
                                  <p:childTnLst>
                                    <p:set>
                                      <p:cBhvr>
                                        <p:cTn id="42" dur="500"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anim calcmode="lin" valueType="num">
                                      <p:cBhvr>
                                        <p:cTn id="44" dur="500" fill="hold"/>
                                        <p:tgtEl>
                                          <p:spTgt spid="9"/>
                                        </p:tgtEl>
                                        <p:attrNameLst>
                                          <p:attrName>ppt_x</p:attrName>
                                        </p:attrNameLst>
                                      </p:cBhvr>
                                      <p:tavLst>
                                        <p:tav tm="0">
                                          <p:val>
                                            <p:strVal val="#ppt_x"/>
                                          </p:val>
                                        </p:tav>
                                        <p:tav tm="100000">
                                          <p:val>
                                            <p:strVal val="#ppt_x"/>
                                          </p:val>
                                        </p:tav>
                                      </p:tavLst>
                                    </p:anim>
                                    <p:anim calcmode="lin" valueType="num">
                                      <p:cBhvr>
                                        <p:cTn id="45" dur="500" fill="hold"/>
                                        <p:tgtEl>
                                          <p:spTgt spid="9"/>
                                        </p:tgtEl>
                                        <p:attrNameLst>
                                          <p:attrName>ppt_y</p:attrName>
                                        </p:attrNameLst>
                                      </p:cBhvr>
                                      <p:tavLst>
                                        <p:tav tm="0">
                                          <p:val>
                                            <p:strVal val="#ppt_y-.1"/>
                                          </p:val>
                                        </p:tav>
                                        <p:tav tm="100000">
                                          <p:val>
                                            <p:strVal val="#ppt_y"/>
                                          </p:val>
                                        </p:tav>
                                      </p:tavLst>
                                    </p:anim>
                                  </p:childTnLst>
                                  <p:subTnLst>
                                    <p:audio>
                                      <p:cMediaNode>
                                        <p:cTn display="1" masterRel="sameClick">
                                          <p:stCondLst>
                                            <p:cond evt="begin" delay="0">
                                              <p:tn val="41"/>
                                            </p:cond>
                                          </p:stCondLst>
                                          <p:endCondLst>
                                            <p:cond evt="onStopAudio" delay="0">
                                              <p:tgtEl>
                                                <p:sldTgt/>
                                              </p:tgtEl>
                                            </p:cond>
                                          </p:endCondLst>
                                        </p:cTn>
                                        <p:tgtEl>
                                          <p:sndTgt r:embed="rId9"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优化</a:t>
            </a:r>
            <a:r>
              <a:rPr lang="zh-CN" altLang="en-US"/>
              <a:t>方案</a:t>
            </a:r>
            <a:endParaRPr lang="zh-CN" altLang="en-US"/>
          </a:p>
        </p:txBody>
      </p:sp>
      <p:sp>
        <p:nvSpPr>
          <p:cNvPr id="7" name="文本框 6"/>
          <p:cNvSpPr txBox="1"/>
          <p:nvPr>
            <p:custDataLst>
              <p:tags r:id="rId1"/>
            </p:custDataLst>
          </p:nvPr>
        </p:nvSpPr>
        <p:spPr>
          <a:xfrm>
            <a:off x="669925" y="2523490"/>
            <a:ext cx="3414395" cy="2830195"/>
          </a:xfrm>
          <a:prstGeom prst="rect">
            <a:avLst/>
          </a:prstGeom>
          <a:noFill/>
        </p:spPr>
        <p:txBody>
          <a:bodyPr wrap="square" rtlCol="0" anchor="t">
            <a:noAutofit/>
          </a:bodyPr>
          <a:p>
            <a:r>
              <a:rPr lang="en-US" altLang="zh-CN"/>
              <a:t>.</a:t>
            </a:r>
            <a:r>
              <a:rPr lang="zh-CN" altLang="en-US"/>
              <a:t>反爬应对：在代码中添加随机延时（</a:t>
            </a:r>
            <a:r>
              <a:rPr lang="en-US" altLang="zh-CN"/>
              <a:t>time.sleep(3 - 8)</a:t>
            </a:r>
            <a:r>
              <a:rPr lang="zh-CN" altLang="en-US"/>
              <a:t>），模拟人工访问频率，降低网站对频繁请求的敏感度，有效避免被反爬机制拦截。定期更换</a:t>
            </a:r>
            <a:r>
              <a:rPr lang="en-US" altLang="zh-CN"/>
              <a:t>User - Agent</a:t>
            </a:r>
            <a:r>
              <a:rPr lang="zh-CN" altLang="en-US"/>
              <a:t>，伪装成不同的浏览器访问，或者使用代理</a:t>
            </a:r>
            <a:r>
              <a:rPr lang="en-US" altLang="zh-CN"/>
              <a:t>IP</a:t>
            </a:r>
            <a:r>
              <a:rPr lang="zh-CN" altLang="en-US"/>
              <a:t>，隐藏真实</a:t>
            </a:r>
            <a:r>
              <a:rPr lang="en-US" altLang="zh-CN"/>
              <a:t>IP</a:t>
            </a:r>
            <a:r>
              <a:rPr lang="zh-CN" altLang="en-US"/>
              <a:t>地址，进一步规避反爬限制。</a:t>
            </a:r>
            <a:endParaRPr lang="zh-CN" altLang="en-US"/>
          </a:p>
        </p:txBody>
      </p:sp>
      <p:sp>
        <p:nvSpPr>
          <p:cNvPr id="8" name="文本框 7"/>
          <p:cNvSpPr txBox="1"/>
          <p:nvPr>
            <p:custDataLst>
              <p:tags r:id="rId2"/>
            </p:custDataLst>
          </p:nvPr>
        </p:nvSpPr>
        <p:spPr>
          <a:xfrm>
            <a:off x="4224020" y="2571750"/>
            <a:ext cx="3512185" cy="3286125"/>
          </a:xfrm>
          <a:prstGeom prst="rect">
            <a:avLst/>
          </a:prstGeom>
          <a:noFill/>
        </p:spPr>
        <p:txBody>
          <a:bodyPr wrap="square" rtlCol="0" anchor="t">
            <a:noAutofit/>
          </a:bodyPr>
          <a:p>
            <a:r>
              <a:rPr lang="zh-CN" altLang="en-US"/>
              <a:t>构建天气类型映射表，将</a:t>
            </a:r>
            <a:r>
              <a:rPr lang="en-US" altLang="zh-CN"/>
              <a:t>“</a:t>
            </a:r>
            <a:r>
              <a:rPr lang="zh-CN" altLang="en-US"/>
              <a:t>雷阵雨</a:t>
            </a:r>
            <a:r>
              <a:rPr lang="en-US" altLang="zh-CN"/>
              <a:t>”</a:t>
            </a:r>
            <a:r>
              <a:rPr lang="zh-CN" altLang="en-US"/>
              <a:t>映射为</a:t>
            </a:r>
            <a:r>
              <a:rPr lang="en-US" altLang="zh-CN"/>
              <a:t>“</a:t>
            </a:r>
            <a:r>
              <a:rPr lang="zh-CN" altLang="en-US"/>
              <a:t>阵雨</a:t>
            </a:r>
            <a:r>
              <a:rPr lang="en-US" altLang="zh-CN"/>
              <a:t>”</a:t>
            </a:r>
            <a:r>
              <a:rPr lang="zh-CN" altLang="en-US"/>
              <a:t>，</a:t>
            </a:r>
            <a:r>
              <a:rPr lang="en-US" altLang="zh-CN"/>
              <a:t>“</a:t>
            </a:r>
            <a:r>
              <a:rPr lang="zh-CN" altLang="en-US"/>
              <a:t>暴雨转中雨</a:t>
            </a:r>
            <a:r>
              <a:rPr lang="en-US" altLang="zh-CN"/>
              <a:t>”</a:t>
            </a:r>
            <a:r>
              <a:rPr lang="zh-CN" altLang="en-US"/>
              <a:t>映射为</a:t>
            </a:r>
            <a:r>
              <a:rPr lang="en-US" altLang="zh-CN"/>
              <a:t>“</a:t>
            </a:r>
            <a:r>
              <a:rPr lang="zh-CN" altLang="en-US"/>
              <a:t>暴雨</a:t>
            </a:r>
            <a:r>
              <a:rPr lang="en-US" altLang="zh-CN"/>
              <a:t>”</a:t>
            </a:r>
            <a:r>
              <a:rPr lang="zh-CN" altLang="en-US"/>
              <a:t>，对极端天气描述进行规范化处理。</a:t>
            </a:r>
            <a:r>
              <a:rPr lang="en-US" altLang="zh-CN"/>
              <a:t>1. </a:t>
            </a:r>
            <a:r>
              <a:rPr lang="zh-CN" altLang="en-US"/>
              <a:t>增加断点续爬功能，记录已成功获取数据的月份，当出现错误或中断时，能够从断点处重新启动爬取，避免重复劳动，提高数据获取效率。</a:t>
            </a:r>
            <a:endParaRPr lang="zh-CN" altLang="en-US"/>
          </a:p>
        </p:txBody>
      </p:sp>
      <p:sp>
        <p:nvSpPr>
          <p:cNvPr id="9" name="文本框 8"/>
          <p:cNvSpPr txBox="1"/>
          <p:nvPr/>
        </p:nvSpPr>
        <p:spPr>
          <a:xfrm>
            <a:off x="8217535" y="2564765"/>
            <a:ext cx="3058795" cy="2584450"/>
          </a:xfrm>
          <a:prstGeom prst="rect">
            <a:avLst/>
          </a:prstGeom>
          <a:noFill/>
        </p:spPr>
        <p:txBody>
          <a:bodyPr wrap="square" rtlCol="0" anchor="t">
            <a:spAutoFit/>
          </a:bodyPr>
          <a:p>
            <a:r>
              <a:rPr lang="zh-CN" altLang="en-US"/>
              <a:t>定期更换</a:t>
            </a:r>
            <a:r>
              <a:rPr lang="en-US" altLang="zh-CN"/>
              <a:t>User - Agent</a:t>
            </a:r>
            <a:r>
              <a:rPr lang="zh-CN" altLang="en-US"/>
              <a:t>，伪装成不同的浏览器访问，或者使用代理</a:t>
            </a:r>
            <a:r>
              <a:rPr lang="en-US" altLang="zh-CN"/>
              <a:t>IP</a:t>
            </a:r>
            <a:r>
              <a:rPr lang="zh-CN" altLang="en-US"/>
              <a:t>，隐藏真实</a:t>
            </a:r>
            <a:r>
              <a:rPr lang="en-US" altLang="zh-CN"/>
              <a:t>IP</a:t>
            </a:r>
            <a:r>
              <a:rPr lang="zh-CN" altLang="en-US"/>
              <a:t>地址，进一步规避反爬限制。</a:t>
            </a:r>
            <a:r>
              <a:rPr lang="en-US" altLang="zh-CN"/>
              <a:t>1. </a:t>
            </a:r>
            <a:r>
              <a:rPr lang="zh-CN" altLang="en-US"/>
              <a:t>建立风向标准化规则，将</a:t>
            </a:r>
            <a:r>
              <a:rPr lang="en-US" altLang="zh-CN"/>
              <a:t>“</a:t>
            </a:r>
            <a:r>
              <a:rPr lang="zh-CN" altLang="en-US"/>
              <a:t>微风</a:t>
            </a:r>
            <a:r>
              <a:rPr lang="en-US" altLang="zh-CN"/>
              <a:t>”</a:t>
            </a:r>
            <a:r>
              <a:rPr lang="zh-CN" altLang="en-US"/>
              <a:t>统一转换为</a:t>
            </a:r>
            <a:r>
              <a:rPr lang="en-US" altLang="zh-CN"/>
              <a:t>“</a:t>
            </a:r>
            <a:r>
              <a:rPr lang="zh-CN" altLang="en-US"/>
              <a:t>无持续风向</a:t>
            </a:r>
            <a:r>
              <a:rPr lang="en-US" altLang="zh-CN"/>
              <a:t>”</a:t>
            </a:r>
            <a:r>
              <a:rPr lang="zh-CN" altLang="en-US"/>
              <a:t>，将</a:t>
            </a:r>
            <a:r>
              <a:rPr lang="en-US" altLang="zh-CN"/>
              <a:t>“3 - 4</a:t>
            </a:r>
            <a:r>
              <a:rPr lang="zh-CN" altLang="en-US"/>
              <a:t>级</a:t>
            </a:r>
            <a:r>
              <a:rPr lang="en-US" altLang="zh-CN"/>
              <a:t>”</a:t>
            </a:r>
            <a:r>
              <a:rPr lang="zh-CN" altLang="en-US"/>
              <a:t>规范为</a:t>
            </a:r>
            <a:r>
              <a:rPr lang="en-US" altLang="zh-CN"/>
              <a:t>“</a:t>
            </a:r>
            <a:r>
              <a:rPr lang="zh-CN" altLang="en-US"/>
              <a:t>风力</a:t>
            </a:r>
            <a:r>
              <a:rPr lang="en-US" altLang="zh-CN"/>
              <a:t>3 - 4</a:t>
            </a:r>
            <a:r>
              <a:rPr lang="zh-CN" altLang="en-US"/>
              <a:t>级</a:t>
            </a:r>
            <a:r>
              <a:rPr lang="en-US" altLang="zh-CN"/>
              <a:t>”</a:t>
            </a:r>
            <a:r>
              <a:rPr lang="zh-CN" altLang="en-US"/>
              <a:t>，使风向数据格式一致，便于后续分析。</a:t>
            </a:r>
            <a:endParaRPr lang="zh-CN" altLang="en-US"/>
          </a:p>
        </p:txBody>
      </p:sp>
      <p:pic>
        <p:nvPicPr>
          <p:cNvPr id="10" name="图片 9" descr="1"/>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1824355" y="1016635"/>
            <a:ext cx="914400" cy="914400"/>
          </a:xfrm>
          <a:prstGeom prst="rect">
            <a:avLst/>
          </a:prstGeom>
        </p:spPr>
      </p:pic>
      <p:pic>
        <p:nvPicPr>
          <p:cNvPr id="11" name="图片 10" descr="2"/>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522595" y="1068070"/>
            <a:ext cx="914400" cy="914400"/>
          </a:xfrm>
          <a:prstGeom prst="rect">
            <a:avLst/>
          </a:prstGeom>
        </p:spPr>
      </p:pic>
      <p:pic>
        <p:nvPicPr>
          <p:cNvPr id="13" name="图片 12" descr="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89415" y="1066800"/>
            <a:ext cx="914400" cy="914400"/>
          </a:xfrm>
          <a:prstGeom prst="rect">
            <a:avLst/>
          </a:prstGeom>
        </p:spPr>
      </p:pic>
    </p:spTree>
    <p:custDataLst>
      <p:tags r:id="rId1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sndAc>
          <p:stSnd>
            <p:snd r:embed="rId12" name="suction.wav"/>
          </p:stSnd>
        </p:sndAc>
      </p:transition>
    </mc:Choice>
    <mc:Fallback>
      <p:transition spd="slow">
        <p:fade/>
        <p:sndAc>
          <p:stSnd>
            <p:snd r:embed="rId1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style.rotation</p:attrName>
                                        </p:attrNameLst>
                                      </p:cBhvr>
                                      <p:tavLst>
                                        <p:tav tm="0">
                                          <p:val>
                                            <p:fltVal val="360"/>
                                          </p:val>
                                        </p:tav>
                                        <p:tav tm="100000">
                                          <p:val>
                                            <p:fltVal val="0"/>
                                          </p:val>
                                        </p:tav>
                                      </p:tavLst>
                                    </p:anim>
                                    <p:animEffect transition="in" filter="fade">
                                      <p:cBhvr>
                                        <p:cTn id="15" dur="500"/>
                                        <p:tgtEl>
                                          <p:spTgt spid="10"/>
                                        </p:tgtEl>
                                      </p:cBhvr>
                                    </p:animEffect>
                                  </p:childTnLst>
                                  <p:subTnLst>
                                    <p:audio>
                                      <p:cMediaNode>
                                        <p:cTn display="1" masterRel="sameClick">
                                          <p:stCondLst>
                                            <p:cond evt="begin" delay="0">
                                              <p:tn val="10"/>
                                            </p:cond>
                                          </p:stCondLst>
                                          <p:endCondLst>
                                            <p:cond evt="onStopAudio" delay="0">
                                              <p:tgtEl>
                                                <p:sldTgt/>
                                              </p:tgtEl>
                                            </p:cond>
                                          </p:endCondLst>
                                        </p:cTn>
                                        <p:tgtEl>
                                          <p:sndTgt r:embed="rId13" name="coin.wav"/>
                                        </p:tgtEl>
                                      </p:cMediaNode>
                                    </p:audio>
                                  </p:subTnLst>
                                </p:cTn>
                              </p:par>
                              <p:par>
                                <p:cTn id="16" presetID="47" presetClass="entr" presetSubtype="0" fill="hold" grpId="0" nodeType="withEffect">
                                  <p:stCondLst>
                                    <p:cond delay="0"/>
                                  </p:stCondLst>
                                  <p:childTnLst>
                                    <p:set>
                                      <p:cBhvr>
                                        <p:cTn id="17" dur="500"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anim calcmode="lin" valueType="num">
                                      <p:cBhvr>
                                        <p:cTn id="19" dur="500" fill="hold"/>
                                        <p:tgtEl>
                                          <p:spTgt spid="7"/>
                                        </p:tgtEl>
                                        <p:attrNameLst>
                                          <p:attrName>ppt_x</p:attrName>
                                        </p:attrNameLst>
                                      </p:cBhvr>
                                      <p:tavLst>
                                        <p:tav tm="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1"/>
                                          </p:val>
                                        </p:tav>
                                        <p:tav tm="100000">
                                          <p:val>
                                            <p:strVal val="#ppt_y"/>
                                          </p:val>
                                        </p:tav>
                                      </p:tavLst>
                                    </p:anim>
                                  </p:childTnLst>
                                  <p:subTnLst>
                                    <p:audio>
                                      <p:cMediaNode>
                                        <p:cTn display="1" masterRel="sameClick">
                                          <p:stCondLst>
                                            <p:cond evt="begin" delay="0">
                                              <p:tn val="16"/>
                                            </p:cond>
                                          </p:stCondLst>
                                          <p:endCondLst>
                                            <p:cond evt="onStopAudio" delay="0">
                                              <p:tgtEl>
                                                <p:sldTgt/>
                                              </p:tgtEl>
                                            </p:cond>
                                          </p:endCondLst>
                                        </p:cTn>
                                        <p:tgtEl>
                                          <p:sndTgt r:embed="rId12" name="suction.wav"/>
                                        </p:tgtEl>
                                      </p:cMediaNode>
                                    </p:audio>
                                  </p:subTnLst>
                                </p:cTn>
                              </p:par>
                            </p:childTnLst>
                          </p:cTn>
                        </p:par>
                        <p:par>
                          <p:cTn id="21" fill="hold">
                            <p:stCondLst>
                              <p:cond delay="1000"/>
                            </p:stCondLst>
                            <p:childTnLst>
                              <p:par>
                                <p:cTn id="22" presetID="49" presetClass="entr" presetSubtype="0" decel="10000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 calcmode="lin" valueType="num">
                                      <p:cBhvr>
                                        <p:cTn id="26" dur="500" fill="hold"/>
                                        <p:tgtEl>
                                          <p:spTgt spid="11"/>
                                        </p:tgtEl>
                                        <p:attrNameLst>
                                          <p:attrName>style.rotation</p:attrName>
                                        </p:attrNameLst>
                                      </p:cBhvr>
                                      <p:tavLst>
                                        <p:tav tm="0">
                                          <p:val>
                                            <p:fltVal val="360"/>
                                          </p:val>
                                        </p:tav>
                                        <p:tav tm="100000">
                                          <p:val>
                                            <p:fltVal val="0"/>
                                          </p:val>
                                        </p:tav>
                                      </p:tavLst>
                                    </p:anim>
                                    <p:animEffect transition="in" filter="fade">
                                      <p:cBhvr>
                                        <p:cTn id="27" dur="500"/>
                                        <p:tgtEl>
                                          <p:spTgt spid="11"/>
                                        </p:tgtEl>
                                      </p:cBhvr>
                                    </p:animEffect>
                                  </p:childTnLst>
                                  <p:subTnLst>
                                    <p:audio>
                                      <p:cMediaNode>
                                        <p:cTn display="1" masterRel="sameClick">
                                          <p:stCondLst>
                                            <p:cond evt="begin" delay="0">
                                              <p:tn val="22"/>
                                            </p:cond>
                                          </p:stCondLst>
                                          <p:endCondLst>
                                            <p:cond evt="onStopAudio" delay="0">
                                              <p:tgtEl>
                                                <p:sldTgt/>
                                              </p:tgtEl>
                                            </p:cond>
                                          </p:endCondLst>
                                        </p:cTn>
                                        <p:tgtEl>
                                          <p:sndTgt r:embed="rId13" name="coin.wav"/>
                                        </p:tgtEl>
                                      </p:cMediaNode>
                                    </p:audio>
                                  </p:subTnLst>
                                </p:cTn>
                              </p:par>
                              <p:par>
                                <p:cTn id="28" presetID="47" presetClass="entr" presetSubtype="0" fill="hold" grpId="0" nodeType="withEffect">
                                  <p:stCondLst>
                                    <p:cond delay="0"/>
                                  </p:stCondLst>
                                  <p:childTnLst>
                                    <p:set>
                                      <p:cBhvr>
                                        <p:cTn id="29" dur="500"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anim calcmode="lin" valueType="num">
                                      <p:cBhvr>
                                        <p:cTn id="31" dur="500" fill="hold"/>
                                        <p:tgtEl>
                                          <p:spTgt spid="8"/>
                                        </p:tgtEl>
                                        <p:attrNameLst>
                                          <p:attrName>ppt_x</p:attrName>
                                        </p:attrNameLst>
                                      </p:cBhvr>
                                      <p:tavLst>
                                        <p:tav tm="0">
                                          <p:val>
                                            <p:strVal val="#ppt_x"/>
                                          </p:val>
                                        </p:tav>
                                        <p:tav tm="100000">
                                          <p:val>
                                            <p:strVal val="#ppt_x"/>
                                          </p:val>
                                        </p:tav>
                                      </p:tavLst>
                                    </p:anim>
                                    <p:anim calcmode="lin" valueType="num">
                                      <p:cBhvr>
                                        <p:cTn id="32" dur="500" fill="hold"/>
                                        <p:tgtEl>
                                          <p:spTgt spid="8"/>
                                        </p:tgtEl>
                                        <p:attrNameLst>
                                          <p:attrName>ppt_y</p:attrName>
                                        </p:attrNameLst>
                                      </p:cBhvr>
                                      <p:tavLst>
                                        <p:tav tm="0">
                                          <p:val>
                                            <p:strVal val="#ppt_y-.1"/>
                                          </p:val>
                                        </p:tav>
                                        <p:tav tm="100000">
                                          <p:val>
                                            <p:strVal val="#ppt_y"/>
                                          </p:val>
                                        </p:tav>
                                      </p:tavLst>
                                    </p:anim>
                                  </p:childTnLst>
                                  <p:subTnLst>
                                    <p:audio>
                                      <p:cMediaNode>
                                        <p:cTn display="1" masterRel="sameClick">
                                          <p:stCondLst>
                                            <p:cond evt="begin" delay="0">
                                              <p:tn val="28"/>
                                            </p:cond>
                                          </p:stCondLst>
                                          <p:endCondLst>
                                            <p:cond evt="onStopAudio" delay="0">
                                              <p:tgtEl>
                                                <p:sldTgt/>
                                              </p:tgtEl>
                                            </p:cond>
                                          </p:endCondLst>
                                        </p:cTn>
                                        <p:tgtEl>
                                          <p:sndTgt r:embed="rId13" name="coin.wav"/>
                                        </p:tgtEl>
                                      </p:cMediaNode>
                                    </p:audio>
                                  </p:subTnLst>
                                </p:cTn>
                              </p:par>
                            </p:childTnLst>
                          </p:cTn>
                        </p:par>
                        <p:par>
                          <p:cTn id="33" fill="hold">
                            <p:stCondLst>
                              <p:cond delay="1500"/>
                            </p:stCondLst>
                            <p:childTnLst>
                              <p:par>
                                <p:cTn id="34" presetID="49" presetClass="entr" presetSubtype="0" decel="100000"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 calcmode="lin" valueType="num">
                                      <p:cBhvr>
                                        <p:cTn id="38" dur="500" fill="hold"/>
                                        <p:tgtEl>
                                          <p:spTgt spid="13"/>
                                        </p:tgtEl>
                                        <p:attrNameLst>
                                          <p:attrName>style.rotation</p:attrName>
                                        </p:attrNameLst>
                                      </p:cBhvr>
                                      <p:tavLst>
                                        <p:tav tm="0">
                                          <p:val>
                                            <p:fltVal val="360"/>
                                          </p:val>
                                        </p:tav>
                                        <p:tav tm="100000">
                                          <p:val>
                                            <p:fltVal val="0"/>
                                          </p:val>
                                        </p:tav>
                                      </p:tavLst>
                                    </p:anim>
                                    <p:animEffect transition="in" filter="fade">
                                      <p:cBhvr>
                                        <p:cTn id="39" dur="500"/>
                                        <p:tgtEl>
                                          <p:spTgt spid="13"/>
                                        </p:tgtEl>
                                      </p:cBhvr>
                                    </p:animEffect>
                                  </p:childTnLst>
                                  <p:subTnLst>
                                    <p:audio>
                                      <p:cMediaNode>
                                        <p:cTn display="1" masterRel="sameClick">
                                          <p:stCondLst>
                                            <p:cond evt="begin" delay="0">
                                              <p:tn val="34"/>
                                            </p:cond>
                                          </p:stCondLst>
                                          <p:endCondLst>
                                            <p:cond evt="onStopAudio" delay="0">
                                              <p:tgtEl>
                                                <p:sldTgt/>
                                              </p:tgtEl>
                                            </p:cond>
                                          </p:endCondLst>
                                        </p:cTn>
                                        <p:tgtEl>
                                          <p:sndTgt r:embed="rId13" name="coin.wav"/>
                                        </p:tgtEl>
                                      </p:cMediaNode>
                                    </p:audio>
                                  </p:subTnLst>
                                </p:cTn>
                              </p:par>
                              <p:par>
                                <p:cTn id="40" presetID="47" presetClass="entr" presetSubtype="0" fill="hold" grpId="0" nodeType="withEffect">
                                  <p:stCondLst>
                                    <p:cond delay="0"/>
                                  </p:stCondLst>
                                  <p:childTnLst>
                                    <p:set>
                                      <p:cBhvr>
                                        <p:cTn id="41" dur="500"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anim calcmode="lin" valueType="num">
                                      <p:cBhvr>
                                        <p:cTn id="43" dur="500" fill="hold"/>
                                        <p:tgtEl>
                                          <p:spTgt spid="9"/>
                                        </p:tgtEl>
                                        <p:attrNameLst>
                                          <p:attrName>ppt_x</p:attrName>
                                        </p:attrNameLst>
                                      </p:cBhvr>
                                      <p:tavLst>
                                        <p:tav tm="0">
                                          <p:val>
                                            <p:strVal val="#ppt_x"/>
                                          </p:val>
                                        </p:tav>
                                        <p:tav tm="100000">
                                          <p:val>
                                            <p:strVal val="#ppt_x"/>
                                          </p:val>
                                        </p:tav>
                                      </p:tavLst>
                                    </p:anim>
                                    <p:anim calcmode="lin" valueType="num">
                                      <p:cBhvr>
                                        <p:cTn id="44" dur="500" fill="hold"/>
                                        <p:tgtEl>
                                          <p:spTgt spid="9"/>
                                        </p:tgtEl>
                                        <p:attrNameLst>
                                          <p:attrName>ppt_y</p:attrName>
                                        </p:attrNameLst>
                                      </p:cBhvr>
                                      <p:tavLst>
                                        <p:tav tm="0">
                                          <p:val>
                                            <p:strVal val="#ppt_y-.1"/>
                                          </p:val>
                                        </p:tav>
                                        <p:tav tm="100000">
                                          <p:val>
                                            <p:strVal val="#ppt_y"/>
                                          </p:val>
                                        </p:tav>
                                      </p:tavLst>
                                    </p:anim>
                                  </p:childTnLst>
                                  <p:subTnLst>
                                    <p:audio>
                                      <p:cMediaNode>
                                        <p:cTn display="1" masterRel="sameClick">
                                          <p:stCondLst>
                                            <p:cond evt="begin" delay="0">
                                              <p:tn val="40"/>
                                            </p:cond>
                                          </p:stCondLst>
                                          <p:endCondLst>
                                            <p:cond evt="onStopAudio" delay="0">
                                              <p:tgtEl>
                                                <p:sldTgt/>
                                              </p:tgtEl>
                                            </p:cond>
                                          </p:endCondLst>
                                        </p:cTn>
                                        <p:tgtEl>
                                          <p:sndTgt r:embed="rId13" name="coi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2"/>
          </p:nvPr>
        </p:nvSpPr>
        <p:spPr>
          <a:xfrm>
            <a:off x="4658360" y="558800"/>
            <a:ext cx="594995" cy="5773420"/>
          </a:xfrm>
        </p:spPr>
        <p:txBody>
          <a:bodyPr>
            <a:noAutofit/>
          </a:bodyPr>
          <a:p>
            <a:r>
              <a:rPr lang="en-US" altLang="zh-CN" sz="3200" b="1"/>
              <a:t>PART7  </a:t>
            </a:r>
            <a:r>
              <a:rPr sz="3200">
                <a:latin typeface="汉仪铸字美心体简" panose="00020600040101010101" charset="-122"/>
                <a:ea typeface="汉仪铸字美心体简" panose="00020600040101010101" charset="-122"/>
                <a:sym typeface="+mn-ea"/>
              </a:rPr>
              <a:t>总结</a:t>
            </a:r>
            <a:endParaRPr lang="en-US" altLang="zh-CN" sz="3200">
              <a:latin typeface="汉仪铸字美心体简" panose="00020600040101010101" charset="-122"/>
              <a:ea typeface="汉仪铸字美心体简" panose="00020600040101010101" charset="-122"/>
            </a:endParaRPr>
          </a:p>
          <a:p>
            <a:endParaRPr sz="3200" b="1"/>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sndAc>
          <p:stSnd>
            <p:snd r:embed="rId2" name="suction.wav"/>
          </p:stSnd>
        </p:sndAc>
      </p:transition>
    </mc:Choice>
    <mc:Fallback>
      <p:transition spd="slow">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项目价值</a:t>
            </a:r>
            <a:endParaRPr lang="zh-CN" altLang="en-US" sz="3600"/>
          </a:p>
        </p:txBody>
      </p:sp>
      <p:sp>
        <p:nvSpPr>
          <p:cNvPr id="3" name="内容占位符 2"/>
          <p:cNvSpPr>
            <a:spLocks noGrp="1"/>
          </p:cNvSpPr>
          <p:nvPr>
            <p:ph sz="half" idx="1"/>
          </p:nvPr>
        </p:nvSpPr>
        <p:spPr/>
        <p:txBody>
          <a:bodyPr/>
          <a:p>
            <a:r>
              <a:rPr lang="en-US" altLang="zh-CN"/>
              <a:t> </a:t>
            </a:r>
            <a:r>
              <a:rPr lang="zh-CN" altLang="en-US" sz="2800"/>
              <a:t>成功实现了自动化天气数据采集，为后续深入的气候分析提供了丰富的数据基础，有助于揭示上海地区的气候特征和变化规律。同时，也为数据可视化工作提供了详实的数据，能够以直观的方式展示天气数据的特点和趋势，为相关决策提供有力支持。</a:t>
            </a:r>
            <a:endParaRPr lang="zh-CN" altLang="en-US" sz="2800"/>
          </a:p>
        </p:txBody>
      </p:sp>
      <p:sp>
        <p:nvSpPr>
          <p:cNvPr id="4" name="内容占位符 3"/>
          <p:cNvSpPr>
            <a:spLocks noGrp="1"/>
          </p:cNvSpPr>
          <p:nvPr>
            <p:ph sz="half" idx="2"/>
          </p:nvPr>
        </p:nvSpPr>
        <p:spPr/>
        <p:txBody>
          <a:bodyPr/>
          <a:p>
            <a:r>
              <a:rPr lang="en-US" altLang="zh-CN"/>
              <a:t> </a:t>
            </a:r>
            <a:r>
              <a:rPr lang="zh-CN" altLang="en-US" sz="2800"/>
              <a:t>在项目实施过程中，深入掌握了</a:t>
            </a:r>
            <a:r>
              <a:rPr lang="en-US" altLang="zh-CN" sz="2800"/>
              <a:t>Python</a:t>
            </a:r>
            <a:r>
              <a:rPr lang="zh-CN" altLang="en-US" sz="2800"/>
              <a:t>爬虫开发的全流程，包括需求分析、技术选型、代码编写、调试优化等环节。同时，通过应对各种实际问题，如反爬限制、数据清洗难点、网络稳定性等，显著提升了数据处理与异常应对能力，积累了宝贵的项目经验。</a:t>
            </a:r>
            <a:endParaRPr lang="zh-CN" altLang="en-US" sz="28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p14:doors dir="vert"/>
        <p:sndAc>
          <p:stSnd>
            <p:snd r:embed="rId2" name="camera.wav"/>
          </p:stSnd>
        </p:sndAc>
      </p:transition>
    </mc:Choice>
    <mc:Fallback>
      <p:transition spd="slow">
        <p:fade/>
        <p:sndAc>
          <p:stSnd>
            <p:snd r:embed="rId2"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3" name="suction.wav"/>
                                        </p:tgtEl>
                                      </p:cMediaNode>
                                    </p:audio>
                                  </p:sub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subTnLst>
                                    <p:audio>
                                      <p:cMediaNode>
                                        <p:cTn display="1" masterRel="sameClick">
                                          <p:stCondLst>
                                            <p:cond evt="begin" delay="0">
                                              <p:tn val="10"/>
                                            </p:cond>
                                          </p:stCondLst>
                                          <p:endCondLst>
                                            <p:cond evt="onStopAudio" delay="0">
                                              <p:tgtEl>
                                                <p:sldTgt/>
                                              </p:tgtEl>
                                            </p:cond>
                                          </p:endCondLst>
                                        </p:cTn>
                                        <p:tgtEl>
                                          <p:sndTgt r:embed="rId3" name="suction.wav"/>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blinds(horizontal)">
                                      <p:cBhvr>
                                        <p:cTn id="15" dur="500"/>
                                        <p:tgtEl>
                                          <p:spTgt spid="4">
                                            <p:txEl>
                                              <p:pRg st="0" end="0"/>
                                            </p:txEl>
                                          </p:spTgt>
                                        </p:tgtEl>
                                      </p:cBhvr>
                                    </p:animEffect>
                                  </p:childTnLst>
                                  <p:subTnLst>
                                    <p:audio>
                                      <p:cMediaNode>
                                        <p:cTn display="1" masterRel="sameClick">
                                          <p:stCondLst>
                                            <p:cond evt="begin" delay="0">
                                              <p:tn val="13"/>
                                            </p:cond>
                                          </p:stCondLst>
                                          <p:endCondLst>
                                            <p:cond evt="onStopAudio" delay="0">
                                              <p:tgtEl>
                                                <p:sldTgt/>
                                              </p:tgtEl>
                                            </p:cond>
                                          </p:endCondLst>
                                        </p:cTn>
                                        <p:tgtEl>
                                          <p:sndTgt r:embed="rId3"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idx="1"/>
          </p:nvPr>
        </p:nvSpPr>
        <p:spPr/>
        <p:txBody>
          <a:bodyPr/>
          <a:p>
            <a:r>
              <a:rPr lang="en-US" altLang="zh-CN"/>
              <a:t>S</a:t>
            </a:r>
            <a:r>
              <a:rPr lang="en-US" altLang="zh-CN"/>
              <a:t>ee  You  !</a:t>
            </a:r>
            <a:endParaRPr lang="en-US" altLang="zh-CN"/>
          </a:p>
        </p:txBody>
      </p:sp>
      <p:sp>
        <p:nvSpPr>
          <p:cNvPr id="3" name="文本占位符 2"/>
          <p:cNvSpPr/>
          <p:nvPr>
            <p:ph type="body" idx="2"/>
          </p:nvPr>
        </p:nvSpPr>
        <p:spPr/>
        <p:txBody>
          <a:bodyPr/>
          <a:p>
            <a:r>
              <a:rPr lang="zh-CN" altLang="en-US"/>
              <a:t>感谢老师和各位同学地耐心</a:t>
            </a:r>
            <a:r>
              <a:rPr lang="zh-CN" altLang="en-US"/>
              <a:t>聆听</a:t>
            </a:r>
            <a:endParaRPr lang="zh-CN" altLang="en-US"/>
          </a:p>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subTnLst>
                                    <p:audio>
                                      <p:cMediaNode>
                                        <p:cTn display="1" masterRel="sameClick">
                                          <p:stCondLst>
                                            <p:cond evt="begin" delay="0">
                                              <p:tn val="5"/>
                                            </p:cond>
                                          </p:stCondLst>
                                          <p:endCondLst>
                                            <p:cond evt="onStopAudio" delay="0">
                                              <p:tgtEl>
                                                <p:sldTgt/>
                                              </p:tgtEl>
                                            </p:cond>
                                          </p:endCondLst>
                                        </p:cTn>
                                        <p:tgtEl>
                                          <p:sndTgt r:embed="rId2" name="bomb.wav"/>
                                        </p:tgtEl>
                                      </p:cMediaNode>
                                    </p:audio>
                                  </p:subTnLst>
                                </p:cTn>
                              </p:par>
                            </p:childTnLst>
                          </p:cTn>
                        </p:par>
                        <p:par>
                          <p:cTn id="8" fill="hold">
                            <p:stCondLst>
                              <p:cond delay="1000"/>
                            </p:stCondLst>
                            <p:childTnLst>
                              <p:par>
                                <p:cTn id="9" presetID="7" presetClass="entr" presetSubtype="4" fill="hold" grpId="0" nodeType="afterEffect">
                                  <p:stCondLst>
                                    <p:cond delay="0"/>
                                  </p:stCondLst>
                                  <p:childTnLst>
                                    <p:set>
                                      <p:cBhvr>
                                        <p:cTn id="10" dur="1000" fill="hold">
                                          <p:stCondLst>
                                            <p:cond delay="0"/>
                                          </p:stCondLst>
                                        </p:cTn>
                                        <p:tgtEl>
                                          <p:spTgt spid="3">
                                            <p:txEl>
                                              <p:pRg st="0" end="0"/>
                                            </p:txEl>
                                          </p:spTgt>
                                        </p:tgtEl>
                                        <p:attrNameLst>
                                          <p:attrName>style.visibility</p:attrName>
                                        </p:attrNameLst>
                                      </p:cBhvr>
                                      <p:to>
                                        <p:strVal val="visible"/>
                                      </p:to>
                                    </p:set>
                                    <p:anim calcmode="lin" valueType="num">
                                      <p:cBhvr additive="base">
                                        <p:cTn id="11" dur="1000" fill="hold"/>
                                        <p:tgtEl>
                                          <p:spTgt spid="3">
                                            <p:txEl>
                                              <p:pRg st="0" end="0"/>
                                            </p:txEl>
                                          </p:spTgt>
                                        </p:tgtEl>
                                        <p:attrNameLst>
                                          <p:attrName>ppt_x</p:attrName>
                                        </p:attrNameLst>
                                      </p:cBhvr>
                                      <p:tavLst>
                                        <p:tav tm="0" fmla="">
                                          <p:val>
                                            <p:strVal val="#ppt_x"/>
                                          </p:val>
                                        </p:tav>
                                        <p:tav tm="100000" fmla="">
                                          <p:val>
                                            <p:strVal val="#ppt_x"/>
                                          </p:val>
                                        </p:tav>
                                      </p:tavLst>
                                    </p:anim>
                                    <p:anim calcmode="lin" valueType="num">
                                      <p:cBhvr additive="base">
                                        <p:cTn id="12" dur="1000" fill="hold"/>
                                        <p:tgtEl>
                                          <p:spTgt spid="3">
                                            <p:txEl>
                                              <p:pRg st="0" end="0"/>
                                            </p:txEl>
                                          </p:spTgt>
                                        </p:tgtEl>
                                        <p:attrNameLst>
                                          <p:attrName>ppt_y</p:attrName>
                                        </p:attrNameLst>
                                      </p:cBhvr>
                                      <p:tavLst>
                                        <p:tav tm="0" fmla="">
                                          <p:val>
                                            <p:strVal val="1+#ppt_h/2"/>
                                          </p:val>
                                        </p:tav>
                                        <p:tav tm="100000" fmla="">
                                          <p:val>
                                            <p:strVal val="#ppt_y"/>
                                          </p:val>
                                        </p:tav>
                                      </p:tavLst>
                                    </p:anim>
                                  </p:childTnLst>
                                  <p:subTnLst>
                                    <p:audio>
                                      <p:cMediaNode>
                                        <p:cTn display="1" masterRel="sameClick">
                                          <p:stCondLst>
                                            <p:cond evt="begin" delay="0">
                                              <p:tn val="9"/>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2"/>
          </p:nvPr>
        </p:nvSpPr>
        <p:spPr/>
        <p:txBody>
          <a:bodyPr>
            <a:noAutofit/>
          </a:bodyPr>
          <a:p>
            <a:r>
              <a:rPr lang="en-US" altLang="zh-CN" sz="3200" b="1"/>
              <a:t>PART1  </a:t>
            </a:r>
            <a:r>
              <a:rPr sz="3200" b="1"/>
              <a:t>项目背景与目标</a:t>
            </a:r>
            <a:endParaRPr sz="3200" b="1"/>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sndAc>
          <p:stSnd>
            <p:snd r:embed="rId2" name="camera.wav"/>
          </p:stSnd>
        </p:sndAc>
      </p:transition>
    </mc:Choice>
    <mc:Fallback>
      <p:transition spd="slow">
        <p:fade/>
        <p:sndAc>
          <p:stSnd>
            <p:snd r:embed="rId2"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501015"/>
          </a:xfrm>
        </p:spPr>
        <p:txBody>
          <a:bodyPr/>
          <a:p>
            <a:r>
              <a:rPr lang="zh-CN" altLang="en-US" sz="3600"/>
              <a:t>需求背景</a:t>
            </a:r>
            <a:endParaRPr lang="zh-CN" altLang="en-US" sz="3600"/>
          </a:p>
        </p:txBody>
      </p:sp>
      <p:sp>
        <p:nvSpPr>
          <p:cNvPr id="3" name="文本框 2"/>
          <p:cNvSpPr txBox="1"/>
          <p:nvPr/>
        </p:nvSpPr>
        <p:spPr>
          <a:xfrm>
            <a:off x="393065" y="1301115"/>
            <a:ext cx="6096000" cy="1753235"/>
          </a:xfrm>
          <a:prstGeom prst="rect">
            <a:avLst/>
          </a:prstGeom>
          <a:noFill/>
        </p:spPr>
        <p:txBody>
          <a:bodyPr wrap="square" rtlCol="0" anchor="t">
            <a:spAutoFit/>
          </a:bodyPr>
          <a:p>
            <a:r>
              <a:rPr lang="zh-CN" altLang="en-US"/>
              <a:t>上海作为国际化大都市，其天气变化对城市规划、农业生产、交通出行以及居民日常生活等方面都有着深远影响。研究上海</a:t>
            </a:r>
            <a:r>
              <a:rPr lang="en-US" altLang="zh-CN"/>
              <a:t>2019</a:t>
            </a:r>
            <a:r>
              <a:rPr lang="zh-CN" altLang="en-US"/>
              <a:t>年全年天气变化规律，能够为城市规划者提供制定基础设施建设规划的依据，帮助农业生产者合理安排农事活动，为交通部门优化运输调度提供参考，助力居民更好地安排日常出行和生活。</a:t>
            </a:r>
            <a:endParaRPr lang="zh-CN" altLang="en-US"/>
          </a:p>
        </p:txBody>
      </p:sp>
      <p:sp>
        <p:nvSpPr>
          <p:cNvPr id="6" name="文本框 5"/>
          <p:cNvSpPr txBox="1"/>
          <p:nvPr/>
        </p:nvSpPr>
        <p:spPr>
          <a:xfrm>
            <a:off x="393065" y="3626485"/>
            <a:ext cx="6096000" cy="1198880"/>
          </a:xfrm>
          <a:prstGeom prst="rect">
            <a:avLst/>
          </a:prstGeom>
          <a:noFill/>
        </p:spPr>
        <p:txBody>
          <a:bodyPr wrap="square" rtlCol="0" anchor="t">
            <a:spAutoFit/>
          </a:bodyPr>
          <a:p>
            <a:r>
              <a:rPr lang="zh-CN" altLang="en-US"/>
              <a:t>原始数据来源于天气历史查询网站（</a:t>
            </a:r>
            <a:r>
              <a:rPr lang="en-US" altLang="zh-CN"/>
              <a:t>https://lishi.tianqi.com/shanghai/</a:t>
            </a:r>
            <a:r>
              <a:rPr lang="zh-CN" altLang="en-US"/>
              <a:t>），该网站提供了较为全面且详细的历史天气信息，是本次数据爬取的重要数据来源。</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p14:prism isInverted="1"/>
        <p:sndAc>
          <p:stSnd>
            <p:snd r:embed="rId2" name="suction.wav"/>
          </p:stSnd>
        </p:sndAc>
      </p:transition>
    </mc:Choice>
    <mc:Fallback>
      <p:transition spd="slow">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par>
                          <p:cTn id="9" fill="hold">
                            <p:stCondLst>
                              <p:cond delay="649"/>
                            </p:stCondLst>
                            <p:childTnLst>
                              <p:par>
                                <p:cTn id="10" presetID="27" presetClass="entr" presetSubtype="0" fill="hold" grpId="0" nodeType="afterEffect">
                                  <p:stCondLst>
                                    <p:cond delay="0"/>
                                  </p:stCondLst>
                                  <p:iterate type="lt">
                                    <p:tmPct val="20000"/>
                                  </p:iterate>
                                  <p:childTnLst>
                                    <p:set>
                                      <p:cBhvr>
                                        <p:cTn id="11" dur="100" fill="hold">
                                          <p:stCondLst>
                                            <p:cond delay="0"/>
                                          </p:stCondLst>
                                        </p:cTn>
                                        <p:tgtEl>
                                          <p:spTgt spid="3"/>
                                        </p:tgtEl>
                                        <p:attrNameLst>
                                          <p:attrName>style.visibility</p:attrName>
                                        </p:attrNameLst>
                                      </p:cBhvr>
                                      <p:to>
                                        <p:strVal val="visible"/>
                                      </p:to>
                                    </p:set>
                                    <p:anim calcmode="discrete" valueType="clr">
                                      <p:cBhvr override="childStyle">
                                        <p:cTn id="12" dur="100"/>
                                        <p:tgtEl>
                                          <p:spTgt spid="3"/>
                                        </p:tgtEl>
                                        <p:attrNameLst>
                                          <p:attrName>style.color</p:attrName>
                                        </p:attrNameLst>
                                      </p:cBhvr>
                                      <p:tavLst>
                                        <p:tav tm="0">
                                          <p:val>
                                            <p:clrVal>
                                              <a:schemeClr val=""/>
                                            </p:clrVal>
                                          </p:val>
                                        </p:tav>
                                        <p:tav tm="50000">
                                          <p:val>
                                            <p:clrVal>
                                              <a:srgbClr val="bc0100"/>
                                            </p:clrVal>
                                          </p:val>
                                        </p:tav>
                                      </p:tavLst>
                                    </p:anim>
                                    <p:anim calcmode="discrete" valueType="clr">
                                      <p:cBhvr>
                                        <p:cTn id="13" dur="100"/>
                                        <p:tgtEl>
                                          <p:spTgt spid="3"/>
                                        </p:tgtEl>
                                        <p:attrNameLst>
                                          <p:attrName>fillcolor</p:attrName>
                                        </p:attrNameLst>
                                      </p:cBhvr>
                                      <p:tavLst>
                                        <p:tav tm="0">
                                          <p:val>
                                            <p:clrVal>
                                              <a:schemeClr val="accent2"/>
                                            </p:clrVal>
                                          </p:val>
                                        </p:tav>
                                        <p:tav tm="50000">
                                          <p:val>
                                            <p:clrVal>
                                              <a:schemeClr val="hlink"/>
                                            </p:clrVal>
                                          </p:val>
                                        </p:tav>
                                      </p:tavLst>
                                    </p:anim>
                                    <p:set>
                                      <p:cBhvr>
                                        <p:cTn id="14" dur="100"/>
                                        <p:tgtEl>
                                          <p:spTgt spid="3"/>
                                        </p:tgtEl>
                                        <p:attrNameLst>
                                          <p:attrName>fill.type</p:attrName>
                                        </p:attrNameLst>
                                      </p:cBhvr>
                                      <p:to>
                                        <p:strVal val="solid"/>
                                      </p:to>
                                    </p:set>
                                  </p:childTnLst>
                                </p:cTn>
                              </p:par>
                            </p:childTnLst>
                          </p:cTn>
                        </p:par>
                        <p:par>
                          <p:cTn id="15" fill="hold">
                            <p:stCondLst>
                              <p:cond delay="3550"/>
                            </p:stCondLst>
                            <p:childTnLst>
                              <p:par>
                                <p:cTn id="16" presetID="54" presetClass="entr" presetSubtype="0" accel="100000" fill="hold" grpId="0" nodeType="after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strVal val="#ppt_w*0.05"/>
                                          </p:val>
                                        </p:tav>
                                        <p:tav tm="100000">
                                          <p:val>
                                            <p:strVal val="#ppt_w"/>
                                          </p:val>
                                        </p:tav>
                                      </p:tavLst>
                                    </p:anim>
                                    <p:anim calcmode="lin" valueType="num">
                                      <p:cBhvr>
                                        <p:cTn id="19" dur="500" fill="hold"/>
                                        <p:tgtEl>
                                          <p:spTgt spid="6"/>
                                        </p:tgtEl>
                                        <p:attrNameLst>
                                          <p:attrName>ppt_h</p:attrName>
                                        </p:attrNameLst>
                                      </p:cBhvr>
                                      <p:tavLst>
                                        <p:tav tm="0">
                                          <p:val>
                                            <p:strVal val="#ppt_h"/>
                                          </p:val>
                                        </p:tav>
                                        <p:tav tm="100000">
                                          <p:val>
                                            <p:strVal val="#ppt_h"/>
                                          </p:val>
                                        </p:tav>
                                      </p:tavLst>
                                    </p:anim>
                                    <p:anim calcmode="lin" valueType="num">
                                      <p:cBhvr>
                                        <p:cTn id="20" dur="500" fill="hold"/>
                                        <p:tgtEl>
                                          <p:spTgt spid="6"/>
                                        </p:tgtEl>
                                        <p:attrNameLst>
                                          <p:attrName>ppt_x</p:attrName>
                                        </p:attrNameLst>
                                      </p:cBhvr>
                                      <p:tavLst>
                                        <p:tav tm="0">
                                          <p:val>
                                            <p:strVal val="#ppt_x-.2"/>
                                          </p:val>
                                        </p:tav>
                                        <p:tav tm="100000">
                                          <p:val>
                                            <p:strVal val="#ppt_x"/>
                                          </p:val>
                                        </p:tav>
                                      </p:tavLst>
                                    </p:anim>
                                    <p:anim calcmode="lin" valueType="num">
                                      <p:cBhvr>
                                        <p:cTn id="21" dur="500" fill="hold"/>
                                        <p:tgtEl>
                                          <p:spTgt spid="6"/>
                                        </p:tgtEl>
                                        <p:attrNameLst>
                                          <p:attrName>ppt_y</p:attrName>
                                        </p:attrNameLst>
                                      </p:cBhvr>
                                      <p:tavLst>
                                        <p:tav tm="0">
                                          <p:val>
                                            <p:strVal val="#ppt_y"/>
                                          </p:val>
                                        </p:tav>
                                        <p:tav tm="100000">
                                          <p:val>
                                            <p:strVal val="#ppt_y"/>
                                          </p:val>
                                        </p:tav>
                                      </p:tavLst>
                                    </p:anim>
                                    <p:animEffect transition="in" filter="fade">
                                      <p:cBhvr>
                                        <p:cTn id="22" dur="500"/>
                                        <p:tgtEl>
                                          <p:spTgt spid="6"/>
                                        </p:tgtEl>
                                      </p:cBhvr>
                                    </p:animEffect>
                                  </p:childTnLst>
                                  <p:subTnLst>
                                    <p:audio>
                                      <p:cMediaNode>
                                        <p:cTn display="1"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项目目标</a:t>
            </a:r>
            <a:r>
              <a:rPr lang="en-US" altLang="zh-CN" sz="3600"/>
              <a:t> </a:t>
            </a:r>
            <a:endParaRPr lang="en-US" altLang="zh-CN" sz="3600"/>
          </a:p>
        </p:txBody>
      </p:sp>
      <p:sp>
        <p:nvSpPr>
          <p:cNvPr id="3" name="文本框 2"/>
          <p:cNvSpPr txBox="1"/>
          <p:nvPr/>
        </p:nvSpPr>
        <p:spPr>
          <a:xfrm>
            <a:off x="451485" y="1746250"/>
            <a:ext cx="6096000" cy="1198880"/>
          </a:xfrm>
          <a:prstGeom prst="rect">
            <a:avLst/>
          </a:prstGeom>
          <a:noFill/>
        </p:spPr>
        <p:txBody>
          <a:bodyPr wrap="square" rtlCol="0" anchor="t">
            <a:spAutoFit/>
          </a:bodyPr>
          <a:p>
            <a:r>
              <a:rPr lang="zh-CN" altLang="en-US"/>
              <a:t>利用</a:t>
            </a:r>
            <a:r>
              <a:rPr lang="en-US" altLang="zh-CN"/>
              <a:t>Python</a:t>
            </a:r>
            <a:r>
              <a:rPr lang="zh-CN" altLang="en-US"/>
              <a:t>编写自动化程序，实现对上海</a:t>
            </a:r>
            <a:r>
              <a:rPr lang="en-US" altLang="zh-CN"/>
              <a:t>2019</a:t>
            </a:r>
            <a:r>
              <a:rPr lang="zh-CN" altLang="en-US"/>
              <a:t>年</a:t>
            </a:r>
            <a:r>
              <a:rPr lang="en-US" altLang="zh-CN"/>
              <a:t>1 - 12</a:t>
            </a:r>
            <a:r>
              <a:rPr lang="zh-CN" altLang="en-US"/>
              <a:t>月每日天气数据（包括日期、气温、天气状况、风向）的高效爬取。通过自动化爬取，减人工收集数据的繁琐工作，提高数据收集的效率和准确性。</a:t>
            </a:r>
            <a:endParaRPr lang="zh-CN" altLang="en-US"/>
          </a:p>
        </p:txBody>
      </p:sp>
      <p:sp>
        <p:nvSpPr>
          <p:cNvPr id="4" name="文本框 3"/>
          <p:cNvSpPr txBox="1"/>
          <p:nvPr/>
        </p:nvSpPr>
        <p:spPr>
          <a:xfrm>
            <a:off x="524510" y="3538855"/>
            <a:ext cx="6096000" cy="1476375"/>
          </a:xfrm>
          <a:prstGeom prst="rect">
            <a:avLst/>
          </a:prstGeom>
          <a:noFill/>
        </p:spPr>
        <p:txBody>
          <a:bodyPr wrap="square" rtlCol="0" anchor="t">
            <a:spAutoFit/>
          </a:bodyPr>
          <a:p>
            <a:r>
              <a:rPr lang="zh-CN" altLang="en-US"/>
              <a:t>将爬取到的天气数据进行结构化处理，并存储至</a:t>
            </a:r>
            <a:r>
              <a:rPr lang="en-US" altLang="zh-CN"/>
              <a:t>CSV</a:t>
            </a:r>
            <a:r>
              <a:rPr lang="zh-CN" altLang="en-US"/>
              <a:t>文件中。</a:t>
            </a:r>
            <a:r>
              <a:rPr lang="en-US" altLang="zh-CN"/>
              <a:t>CSV</a:t>
            </a:r>
            <a:r>
              <a:rPr lang="zh-CN" altLang="en-US"/>
              <a:t>文件格式具有通用性强、易于处理和分析的特点，便于后续使用各类数据分析工具和软件对数据进行深入分析与可视化展示，为进一步挖掘天气数据背后的价值奠定基础。</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p14:prism/>
        <p:sndAc>
          <p:stSnd>
            <p:snd r:embed="rId2" name="type.wav"/>
          </p:stSnd>
        </p:sndAc>
      </p:transition>
    </mc:Choice>
    <mc:Fallback>
      <p:transition spd="slow">
        <p:fade/>
        <p:sndAc>
          <p:stSnd>
            <p:snd r:embed="rId2" name="typ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subTnLst>
                                    <p:audio>
                                      <p:cMediaNode>
                                        <p:cTn display="1" masterRel="sameClick">
                                          <p:stCondLst>
                                            <p:cond evt="begin" delay="0">
                                              <p:tn val="5"/>
                                            </p:cond>
                                          </p:stCondLst>
                                          <p:endCondLst>
                                            <p:cond evt="onStopAudio" delay="0">
                                              <p:tgtEl>
                                                <p:sldTgt/>
                                              </p:tgtEl>
                                            </p:cond>
                                          </p:endCondLst>
                                        </p:cTn>
                                        <p:tgtEl>
                                          <p:sndTgt r:embed="rId3" name="suction.wav"/>
                                        </p:tgtEl>
                                      </p:cMediaNode>
                                    </p:audio>
                                  </p:subTnLst>
                                </p:cTn>
                              </p:par>
                            </p:childTnLst>
                          </p:cTn>
                        </p:par>
                        <p:par>
                          <p:cTn id="8" fill="hold">
                            <p:stCondLst>
                              <p:cond delay="699"/>
                            </p:stCondLst>
                            <p:childTnLst>
                              <p:par>
                                <p:cTn id="9" presetID="45" presetClass="entr" presetSubtype="0" fill="hold" grpId="0" nodeType="afterEffect">
                                  <p:stCondLst>
                                    <p:cond delay="0"/>
                                  </p:stCondLst>
                                  <p:childTnLst>
                                    <p:set>
                                      <p:cBhvr>
                                        <p:cTn id="10" dur="1000"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ppt_w</p:attrName>
                                        </p:attrNameLst>
                                      </p:cBhvr>
                                      <p:tavLst>
                                        <p:tav tm="0" fmla="#ppt_w*sin(2.5*pi*$)">
                                          <p:val>
                                            <p:fltVal val="0"/>
                                          </p:val>
                                        </p:tav>
                                        <p:tav tm="100000">
                                          <p:val>
                                            <p:fltVal val="1"/>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childTnLst>
                                  <p:subTnLst>
                                    <p:audio>
                                      <p:cMediaNode>
                                        <p:cTn display="1" masterRel="sameClick">
                                          <p:stCondLst>
                                            <p:cond evt="begin" delay="0">
                                              <p:tn val="9"/>
                                            </p:cond>
                                          </p:stCondLst>
                                          <p:endCondLst>
                                            <p:cond evt="onStopAudio" delay="0">
                                              <p:tgtEl>
                                                <p:sldTgt/>
                                              </p:tgtEl>
                                            </p:cond>
                                          </p:endCondLst>
                                        </p:cTn>
                                        <p:tgtEl>
                                          <p:sndTgt r:embed="rId4" name="chimes.wav"/>
                                        </p:tgtEl>
                                      </p:cMediaNode>
                                    </p:audio>
                                  </p:subTnLst>
                                </p:cTn>
                              </p:par>
                            </p:childTnLst>
                          </p:cTn>
                        </p:par>
                        <p:par>
                          <p:cTn id="14" fill="hold">
                            <p:stCondLst>
                              <p:cond delay="1699"/>
                            </p:stCondLst>
                            <p:childTnLst>
                              <p:par>
                                <p:cTn id="15" presetID="18" presetClass="entr" presetSubtype="6" fill="hold" grpId="0" nodeType="afterEffect">
                                  <p:stCondLst>
                                    <p:cond delay="0"/>
                                  </p:stCondLst>
                                  <p:childTnLst>
                                    <p:set>
                                      <p:cBhvr>
                                        <p:cTn id="16" dur="1000" fill="hold">
                                          <p:stCondLst>
                                            <p:cond delay="0"/>
                                          </p:stCondLst>
                                        </p:cTn>
                                        <p:tgtEl>
                                          <p:spTgt spid="4"/>
                                        </p:tgtEl>
                                        <p:attrNameLst>
                                          <p:attrName>style.visibility</p:attrName>
                                        </p:attrNameLst>
                                      </p:cBhvr>
                                      <p:to>
                                        <p:strVal val="visible"/>
                                      </p:to>
                                    </p:set>
                                    <p:animEffect transition="in" filter="strips(downRight)">
                                      <p:cBhvr>
                                        <p:cTn id="17" dur="1000"/>
                                        <p:tgtEl>
                                          <p:spTgt spid="4"/>
                                        </p:tgtEl>
                                      </p:cBhvr>
                                    </p:animEffect>
                                  </p:childTnLst>
                                  <p:subTnLst>
                                    <p:audio>
                                      <p:cMediaNode>
                                        <p:cTn display="1" masterRel="sameClick">
                                          <p:stCondLst>
                                            <p:cond evt="begin" delay="0">
                                              <p:tn val="15"/>
                                            </p:cond>
                                          </p:stCondLst>
                                          <p:endCondLst>
                                            <p:cond evt="onStopAudio" delay="0">
                                              <p:tgtEl>
                                                <p:sldTgt/>
                                              </p:tgtEl>
                                            </p:cond>
                                          </p:endCondLst>
                                        </p:cTn>
                                        <p:tgtEl>
                                          <p:sndTgt r:embed="rId5"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2"/>
          </p:nvPr>
        </p:nvSpPr>
        <p:spPr>
          <a:xfrm>
            <a:off x="4658360" y="636270"/>
            <a:ext cx="594995" cy="5285740"/>
          </a:xfrm>
        </p:spPr>
        <p:txBody>
          <a:bodyPr>
            <a:noAutofit/>
          </a:bodyPr>
          <a:p>
            <a:r>
              <a:rPr lang="en-US" altLang="zh-CN" sz="3200" b="1"/>
              <a:t>PART2  </a:t>
            </a:r>
            <a:r>
              <a:rPr sz="3200" b="1"/>
              <a:t>技术方案与实现</a:t>
            </a:r>
            <a:r>
              <a:rPr sz="3200" b="1"/>
              <a:t>流程</a:t>
            </a:r>
            <a:endParaRPr sz="3200" b="1"/>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sndAc>
          <p:stSnd>
            <p:snd r:embed="rId2" name="camera.wav"/>
          </p:stSnd>
        </p:sndAc>
      </p:transition>
    </mc:Choice>
    <mc:Fallback>
      <p:transition spd="slow">
        <p:fade/>
        <p:sndAc>
          <p:stSnd>
            <p:snd r:embed="rId2"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3"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实现流程</a:t>
            </a:r>
            <a:endParaRPr lang="zh-CN" altLang="en-US" sz="3600"/>
          </a:p>
        </p:txBody>
      </p:sp>
      <p:pic>
        <p:nvPicPr>
          <p:cNvPr id="5" name="图片 4" descr="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416050" y="1638300"/>
            <a:ext cx="914400" cy="914400"/>
          </a:xfrm>
          <a:prstGeom prst="rect">
            <a:avLst/>
          </a:prstGeom>
        </p:spPr>
      </p:pic>
      <p:pic>
        <p:nvPicPr>
          <p:cNvPr id="7" name="图片 6" descr="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50050" y="1593850"/>
            <a:ext cx="914400" cy="914400"/>
          </a:xfrm>
          <a:prstGeom prst="rect">
            <a:avLst/>
          </a:prstGeom>
        </p:spPr>
      </p:pic>
      <p:pic>
        <p:nvPicPr>
          <p:cNvPr id="8" name="图片 7" descr="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32250" y="1638300"/>
            <a:ext cx="914400" cy="914400"/>
          </a:xfrm>
          <a:prstGeom prst="rect">
            <a:avLst/>
          </a:prstGeom>
        </p:spPr>
      </p:pic>
      <p:pic>
        <p:nvPicPr>
          <p:cNvPr id="9" name="图片 8" descr="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36455" y="1638300"/>
            <a:ext cx="914400" cy="914400"/>
          </a:xfrm>
          <a:prstGeom prst="rect">
            <a:avLst/>
          </a:prstGeom>
        </p:spPr>
      </p:pic>
      <p:sp>
        <p:nvSpPr>
          <p:cNvPr id="10" name="文本框 9"/>
          <p:cNvSpPr txBox="1"/>
          <p:nvPr/>
        </p:nvSpPr>
        <p:spPr>
          <a:xfrm>
            <a:off x="573405" y="2748280"/>
            <a:ext cx="2600325" cy="2806065"/>
          </a:xfrm>
          <a:prstGeom prst="rect">
            <a:avLst/>
          </a:prstGeom>
          <a:noFill/>
        </p:spPr>
        <p:txBody>
          <a:bodyPr wrap="square" rtlCol="0" anchor="t">
            <a:noAutofit/>
          </a:bodyPr>
          <a:p>
            <a:r>
              <a:rPr lang="zh-CN" altLang="en-US"/>
              <a:t>依据网站的</a:t>
            </a:r>
            <a:r>
              <a:rPr lang="en-US" altLang="zh-CN"/>
              <a:t>URL</a:t>
            </a:r>
            <a:r>
              <a:rPr lang="zh-CN" altLang="en-US"/>
              <a:t>结构特点，构各月的</a:t>
            </a:r>
            <a:r>
              <a:rPr lang="en-US" altLang="zh-CN"/>
              <a:t>URL</a:t>
            </a:r>
            <a:r>
              <a:rPr lang="zh-CN" altLang="en-US"/>
              <a:t>，</a:t>
            </a:r>
            <a:r>
              <a:rPr lang="en-US" altLang="zh-CN"/>
              <a:t>https://lishi.tianqi.com/shanghai/201901.html</a:t>
            </a:r>
            <a:r>
              <a:rPr lang="zh-CN" altLang="en-US"/>
              <a:t>。通过这种方式，能够精准定位到每个月的天气数据页面，为后续的数据爬取做好准备。</a:t>
            </a:r>
            <a:endParaRPr lang="zh-CN" altLang="en-US"/>
          </a:p>
        </p:txBody>
      </p:sp>
      <p:sp>
        <p:nvSpPr>
          <p:cNvPr id="12" name="文本框 11"/>
          <p:cNvSpPr txBox="1"/>
          <p:nvPr/>
        </p:nvSpPr>
        <p:spPr>
          <a:xfrm>
            <a:off x="3048000" y="2690495"/>
            <a:ext cx="2635250" cy="3138170"/>
          </a:xfrm>
          <a:prstGeom prst="rect">
            <a:avLst/>
          </a:prstGeom>
          <a:noFill/>
        </p:spPr>
        <p:txBody>
          <a:bodyPr wrap="square" rtlCol="0" anchor="t">
            <a:spAutoFit/>
          </a:bodyPr>
          <a:p>
            <a:r>
              <a:rPr lang="zh-CN" altLang="en-US"/>
              <a:t>使用</a:t>
            </a:r>
            <a:r>
              <a:rPr lang="en-US" altLang="zh-CN"/>
              <a:t>requests</a:t>
            </a:r>
            <a:r>
              <a:rPr lang="zh-CN" altLang="en-US"/>
              <a:t>库发送</a:t>
            </a:r>
            <a:r>
              <a:rPr lang="en-US" altLang="zh-CN"/>
              <a:t>HTTP</a:t>
            </a:r>
            <a:r>
              <a:rPr lang="zh-CN" altLang="en-US"/>
              <a:t>请求，获取网页内容，并利用</a:t>
            </a:r>
            <a:r>
              <a:rPr lang="en-US" altLang="zh-CN"/>
              <a:t>lxml</a:t>
            </a:r>
            <a:r>
              <a:rPr lang="zh-CN" altLang="en-US"/>
              <a:t>库解析页面，提取每日天气数据。在这个过程中，需要深入了解网页的</a:t>
            </a:r>
            <a:r>
              <a:rPr lang="en-US" altLang="zh-CN"/>
              <a:t>HTML</a:t>
            </a:r>
            <a:r>
              <a:rPr lang="zh-CN" altLang="en-US"/>
              <a:t>结构，运用</a:t>
            </a:r>
            <a:r>
              <a:rPr lang="en-US" altLang="zh-CN"/>
              <a:t>XPath</a:t>
            </a:r>
            <a:r>
              <a:rPr lang="zh-CN" altLang="en-US"/>
              <a:t>等技术准确定位到包含天气数据的元素，从而提取出所需的日期、气温、天气状况、风向等信息。</a:t>
            </a:r>
            <a:endParaRPr lang="zh-CN" altLang="en-US"/>
          </a:p>
        </p:txBody>
      </p:sp>
      <p:sp>
        <p:nvSpPr>
          <p:cNvPr id="13" name="文本框 12"/>
          <p:cNvSpPr txBox="1"/>
          <p:nvPr/>
        </p:nvSpPr>
        <p:spPr>
          <a:xfrm>
            <a:off x="5683250" y="2748280"/>
            <a:ext cx="3048000" cy="2030095"/>
          </a:xfrm>
          <a:prstGeom prst="rect">
            <a:avLst/>
          </a:prstGeom>
          <a:noFill/>
        </p:spPr>
        <p:txBody>
          <a:bodyPr wrap="square" rtlCol="0" anchor="t">
            <a:spAutoFit/>
          </a:bodyPr>
          <a:p>
            <a:r>
              <a:rPr lang="zh-CN" altLang="en-US"/>
              <a:t>将提取到的数据存储至列表中，最后统一写入</a:t>
            </a:r>
            <a:r>
              <a:rPr lang="en-US" altLang="zh-CN"/>
              <a:t>CSV</a:t>
            </a:r>
            <a:r>
              <a:rPr lang="zh-CN" altLang="en-US"/>
              <a:t>文件。在写入</a:t>
            </a:r>
            <a:r>
              <a:rPr lang="en-US" altLang="zh-CN"/>
              <a:t>CSV</a:t>
            </a:r>
            <a:r>
              <a:rPr lang="zh-CN" altLang="en-US"/>
              <a:t>文件时，要注意文件的编码格式、字段顺序等问题，确保数据能够准确无误地存储，方便后续的读取和分析。</a:t>
            </a:r>
            <a:endParaRPr lang="zh-CN" altLang="en-US"/>
          </a:p>
        </p:txBody>
      </p:sp>
      <p:sp>
        <p:nvSpPr>
          <p:cNvPr id="14" name="文本框 13"/>
          <p:cNvSpPr txBox="1"/>
          <p:nvPr/>
        </p:nvSpPr>
        <p:spPr>
          <a:xfrm>
            <a:off x="8669655" y="2748280"/>
            <a:ext cx="3048000" cy="2306955"/>
          </a:xfrm>
          <a:prstGeom prst="rect">
            <a:avLst/>
          </a:prstGeom>
          <a:noFill/>
        </p:spPr>
        <p:txBody>
          <a:bodyPr wrap="square" rtlCol="0" anchor="t">
            <a:spAutoFit/>
          </a:bodyPr>
          <a:p>
            <a:r>
              <a:rPr lang="zh-CN" altLang="en-US"/>
              <a:t>为了保证程序的稳定性和可靠性，添加异常处理与日志记录功能。当遇到网络请求失败、页面解析错误等异常情况时，程序能够及时捕获并进行相应的处理，同时记录详细的日志信息，以便后续排查问题和优化程序。</a:t>
            </a:r>
            <a:endParaRPr lang="zh-CN" altLang="en-US"/>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subTnLst>
                                    <p:audio>
                                      <p:cMediaNode>
                                        <p:cTn display="1" masterRel="sameClick">
                                          <p:stCondLst>
                                            <p:cond evt="begin" delay="0">
                                              <p:tn val="5"/>
                                            </p:cond>
                                          </p:stCondLst>
                                          <p:endCondLst>
                                            <p:cond evt="onStopAudio" delay="0">
                                              <p:tgtEl>
                                                <p:sldTgt/>
                                              </p:tgtEl>
                                            </p:cond>
                                          </p:endCondLst>
                                        </p:cTn>
                                        <p:tgtEl>
                                          <p:sndTgt r:embed="rId10" name="suction.wav"/>
                                        </p:tgtEl>
                                      </p:cMediaNode>
                                    </p:audio>
                                  </p:sub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500" fill="hold"/>
                                        <p:tgtEl>
                                          <p:spTgt spid="5"/>
                                        </p:tgtEl>
                                        <p:attrNameLst>
                                          <p:attrName>r</p:attrName>
                                        </p:attrNameLst>
                                      </p:cBhvr>
                                    </p:animRot>
                                  </p:childTnLst>
                                  <p:subTnLst>
                                    <p:audio>
                                      <p:cMediaNode>
                                        <p:cTn display="1" masterRel="sameClick">
                                          <p:stCondLst>
                                            <p:cond evt="begin" delay="0">
                                              <p:tn val="9"/>
                                            </p:cond>
                                          </p:stCondLst>
                                          <p:endCondLst>
                                            <p:cond evt="onStopAudio" delay="0">
                                              <p:tgtEl>
                                                <p:sldTgt/>
                                              </p:tgtEl>
                                            </p:cond>
                                          </p:endCondLst>
                                        </p:cTn>
                                        <p:tgtEl>
                                          <p:sndTgt r:embed="rId11" name="explode.wav"/>
                                        </p:tgtEl>
                                      </p:cMediaNode>
                                    </p:audio>
                                  </p:sub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subTnLst>
                                    <p:audio>
                                      <p:cMediaNode>
                                        <p:cTn display="1" masterRel="sameClick">
                                          <p:stCondLst>
                                            <p:cond evt="begin" delay="0">
                                              <p:tn val="12"/>
                                            </p:cond>
                                          </p:stCondLst>
                                          <p:endCondLst>
                                            <p:cond evt="onStopAudio" delay="0">
                                              <p:tgtEl>
                                                <p:sldTgt/>
                                              </p:tgtEl>
                                            </p:cond>
                                          </p:endCondLst>
                                        </p:cTn>
                                        <p:tgtEl>
                                          <p:sndTgt r:embed="rId10" name="suction.wav"/>
                                        </p:tgtEl>
                                      </p:cMediaNode>
                                    </p:audio>
                                  </p:subTnLst>
                                </p:cTn>
                              </p:par>
                            </p:childTnLst>
                          </p:cTn>
                        </p:par>
                        <p:par>
                          <p:cTn id="15" fill="hold">
                            <p:stCondLst>
                              <p:cond delay="1500"/>
                            </p:stCondLst>
                            <p:childTnLst>
                              <p:par>
                                <p:cTn id="16" presetID="8" presetClass="emph" presetSubtype="0" fill="hold" nodeType="afterEffect">
                                  <p:stCondLst>
                                    <p:cond delay="0"/>
                                  </p:stCondLst>
                                  <p:childTnLst>
                                    <p:animRot by="21600000">
                                      <p:cBhvr>
                                        <p:cTn id="17" dur="1000" fill="hold"/>
                                        <p:tgtEl>
                                          <p:spTgt spid="8"/>
                                        </p:tgtEl>
                                        <p:attrNameLst>
                                          <p:attrName>r</p:attrName>
                                        </p:attrNameLst>
                                      </p:cBhvr>
                                    </p:animRot>
                                  </p:childTnLst>
                                </p:cTn>
                              </p:par>
                            </p:childTnLst>
                          </p:cTn>
                        </p:par>
                        <p:par>
                          <p:cTn id="18" fill="hold">
                            <p:stCondLst>
                              <p:cond delay="2500"/>
                            </p:stCondLst>
                            <p:childTnLst>
                              <p:par>
                                <p:cTn id="19" presetID="22" presetClass="entr" presetSubtype="1"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subTnLst>
                                    <p:audio>
                                      <p:cMediaNode>
                                        <p:cTn display="1" masterRel="sameClick">
                                          <p:stCondLst>
                                            <p:cond evt="begin" delay="0">
                                              <p:tn val="19"/>
                                            </p:cond>
                                          </p:stCondLst>
                                          <p:endCondLst>
                                            <p:cond evt="onStopAudio" delay="0">
                                              <p:tgtEl>
                                                <p:sldTgt/>
                                              </p:tgtEl>
                                            </p:cond>
                                          </p:endCondLst>
                                        </p:cTn>
                                        <p:tgtEl>
                                          <p:sndTgt r:embed="rId10" name="suction.wav"/>
                                        </p:tgtEl>
                                      </p:cMediaNode>
                                    </p:audio>
                                  </p:subTnLst>
                                </p:cTn>
                              </p:par>
                            </p:childTnLst>
                          </p:cTn>
                        </p:par>
                        <p:par>
                          <p:cTn id="22" fill="hold">
                            <p:stCondLst>
                              <p:cond delay="3000"/>
                            </p:stCondLst>
                            <p:childTnLst>
                              <p:par>
                                <p:cTn id="23" presetID="8" presetClass="emph" presetSubtype="0" fill="hold" nodeType="afterEffect">
                                  <p:stCondLst>
                                    <p:cond delay="0"/>
                                  </p:stCondLst>
                                  <p:childTnLst>
                                    <p:animRot by="21600000">
                                      <p:cBhvr>
                                        <p:cTn id="24" dur="500" fill="hold"/>
                                        <p:tgtEl>
                                          <p:spTgt spid="7"/>
                                        </p:tgtEl>
                                        <p:attrNameLst>
                                          <p:attrName>r</p:attrName>
                                        </p:attrNameLst>
                                      </p:cBhvr>
                                    </p:animRot>
                                  </p:childTnLst>
                                  <p:subTnLst>
                                    <p:audio>
                                      <p:cMediaNode>
                                        <p:cTn display="1" masterRel="sameClick">
                                          <p:stCondLst>
                                            <p:cond evt="begin" delay="0">
                                              <p:tn val="23"/>
                                            </p:cond>
                                          </p:stCondLst>
                                          <p:endCondLst>
                                            <p:cond evt="onStopAudio" delay="0">
                                              <p:tgtEl>
                                                <p:sldTgt/>
                                              </p:tgtEl>
                                            </p:cond>
                                          </p:endCondLst>
                                        </p:cTn>
                                        <p:tgtEl>
                                          <p:sndTgt r:embed="rId11" name="explode.wav"/>
                                        </p:tgtEl>
                                      </p:cMediaNode>
                                    </p:audio>
                                  </p:subTnLst>
                                </p:cTn>
                              </p:par>
                            </p:childTnLst>
                          </p:cTn>
                        </p:par>
                        <p:par>
                          <p:cTn id="25" fill="hold">
                            <p:stCondLst>
                              <p:cond delay="35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subTnLst>
                                    <p:audio>
                                      <p:cMediaNode>
                                        <p:cTn display="1" masterRel="sameClick">
                                          <p:stCondLst>
                                            <p:cond evt="begin" delay="0">
                                              <p:tn val="26"/>
                                            </p:cond>
                                          </p:stCondLst>
                                          <p:endCondLst>
                                            <p:cond evt="onStopAudio" delay="0">
                                              <p:tgtEl>
                                                <p:sldTgt/>
                                              </p:tgtEl>
                                            </p:cond>
                                          </p:endCondLst>
                                        </p:cTn>
                                        <p:tgtEl>
                                          <p:sndTgt r:embed="rId10" name="suction.wav"/>
                                        </p:tgtEl>
                                      </p:cMediaNode>
                                    </p:audio>
                                  </p:subTnLst>
                                </p:cTn>
                              </p:par>
                            </p:childTnLst>
                          </p:cTn>
                        </p:par>
                        <p:par>
                          <p:cTn id="29" fill="hold">
                            <p:stCondLst>
                              <p:cond delay="4000"/>
                            </p:stCondLst>
                            <p:childTnLst>
                              <p:par>
                                <p:cTn id="30" presetID="8" presetClass="emph" presetSubtype="0" fill="hold" nodeType="afterEffect">
                                  <p:stCondLst>
                                    <p:cond delay="0"/>
                                  </p:stCondLst>
                                  <p:childTnLst>
                                    <p:animRot by="21600000">
                                      <p:cBhvr>
                                        <p:cTn id="31" dur="500" fill="hold"/>
                                        <p:tgtEl>
                                          <p:spTgt spid="9"/>
                                        </p:tgtEl>
                                        <p:attrNameLst>
                                          <p:attrName>r</p:attrName>
                                        </p:attrNameLst>
                                      </p:cBhvr>
                                    </p:animRot>
                                  </p:childTnLst>
                                  <p:subTnLst>
                                    <p:audio>
                                      <p:cMediaNode>
                                        <p:cTn display="1" masterRel="sameClick">
                                          <p:stCondLst>
                                            <p:cond evt="begin" delay="0">
                                              <p:tn val="30"/>
                                            </p:cond>
                                          </p:stCondLst>
                                          <p:endCondLst>
                                            <p:cond evt="onStopAudio" delay="0">
                                              <p:tgtEl>
                                                <p:sldTgt/>
                                              </p:tgtEl>
                                            </p:cond>
                                          </p:endCondLst>
                                        </p:cTn>
                                        <p:tgtEl>
                                          <p:sndTgt r:embed="rId11" name="explode.wav"/>
                                        </p:tgtEl>
                                      </p:cMediaNode>
                                    </p:audio>
                                  </p:subTnLst>
                                </p:cTn>
                              </p:par>
                            </p:childTnLst>
                          </p:cTn>
                        </p:par>
                        <p:par>
                          <p:cTn id="32" fill="hold">
                            <p:stCondLst>
                              <p:cond delay="4500"/>
                            </p:stCondLst>
                            <p:childTnLst>
                              <p:par>
                                <p:cTn id="33" presetID="22" presetClass="entr" presetSubtype="1"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subTnLst>
                                    <p:audio>
                                      <p:cMediaNode>
                                        <p:cTn display="1" masterRel="sameClick">
                                          <p:stCondLst>
                                            <p:cond evt="begin" delay="0">
                                              <p:tn val="33"/>
                                            </p:cond>
                                          </p:stCondLst>
                                          <p:endCondLst>
                                            <p:cond evt="onStopAudio" delay="0">
                                              <p:tgtEl>
                                                <p:sldTgt/>
                                              </p:tgtEl>
                                            </p:cond>
                                          </p:endCondLst>
                                        </p:cTn>
                                        <p:tgtEl>
                                          <p:sndTgt r:embed="rId10"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技术栈</a:t>
            </a:r>
            <a:endParaRPr lang="zh-CN" altLang="en-US" sz="3600"/>
          </a:p>
        </p:txBody>
      </p:sp>
      <p:sp>
        <p:nvSpPr>
          <p:cNvPr id="3" name="文本框 2"/>
          <p:cNvSpPr txBox="1"/>
          <p:nvPr/>
        </p:nvSpPr>
        <p:spPr>
          <a:xfrm>
            <a:off x="669925" y="1572260"/>
            <a:ext cx="6096000" cy="1476375"/>
          </a:xfrm>
          <a:prstGeom prst="rect">
            <a:avLst/>
          </a:prstGeom>
          <a:noFill/>
        </p:spPr>
        <p:txBody>
          <a:bodyPr wrap="square" rtlCol="0" anchor="t">
            <a:spAutoFit/>
          </a:bodyPr>
          <a:p>
            <a:r>
              <a:rPr lang="en-US" altLang="zh-CN"/>
              <a:t>| </a:t>
            </a:r>
            <a:r>
              <a:rPr lang="zh-CN" altLang="en-US"/>
              <a:t>工具</a:t>
            </a:r>
            <a:r>
              <a:rPr lang="en-US" altLang="zh-CN"/>
              <a:t>/</a:t>
            </a:r>
            <a:r>
              <a:rPr lang="zh-CN" altLang="en-US"/>
              <a:t>库</a:t>
            </a:r>
            <a:r>
              <a:rPr lang="en-US" altLang="zh-CN"/>
              <a:t>         | </a:t>
            </a:r>
            <a:r>
              <a:rPr lang="zh-CN" altLang="en-US"/>
              <a:t>功能描述</a:t>
            </a:r>
            <a:r>
              <a:rPr lang="en-US" altLang="zh-CN"/>
              <a:t>                     |  </a:t>
            </a:r>
            <a:endParaRPr lang="en-US" altLang="zh-CN"/>
          </a:p>
          <a:p>
            <a:r>
              <a:rPr lang="en-US" altLang="zh-CN"/>
              <a:t>|----------------|----------------------------|  </a:t>
            </a:r>
            <a:endParaRPr lang="en-US" altLang="zh-CN"/>
          </a:p>
          <a:p>
            <a:r>
              <a:rPr lang="en-US" altLang="zh-CN"/>
              <a:t>| `requests`     | </a:t>
            </a:r>
            <a:r>
              <a:rPr lang="zh-CN" altLang="en-US"/>
              <a:t>发送</a:t>
            </a:r>
            <a:r>
              <a:rPr lang="en-US" altLang="zh-CN"/>
              <a:t>HTTP</a:t>
            </a:r>
            <a:r>
              <a:rPr lang="zh-CN" altLang="en-US"/>
              <a:t>请求获取网页内容</a:t>
            </a:r>
            <a:r>
              <a:rPr lang="en-US" altLang="zh-CN"/>
              <a:t>         |  </a:t>
            </a:r>
            <a:endParaRPr lang="en-US" altLang="zh-CN"/>
          </a:p>
          <a:p>
            <a:r>
              <a:rPr lang="en-US" altLang="zh-CN"/>
              <a:t>| `lxml`         | </a:t>
            </a:r>
            <a:r>
              <a:rPr lang="zh-CN" altLang="en-US"/>
              <a:t>解析</a:t>
            </a:r>
            <a:r>
              <a:rPr lang="en-US" altLang="zh-CN"/>
              <a:t>HTML</a:t>
            </a:r>
            <a:r>
              <a:rPr lang="zh-CN" altLang="en-US"/>
              <a:t>页面并提取目标数据</a:t>
            </a:r>
            <a:r>
              <a:rPr lang="en-US" altLang="zh-CN"/>
              <a:t>          |  </a:t>
            </a:r>
            <a:endParaRPr lang="en-US" altLang="zh-CN"/>
          </a:p>
          <a:p>
            <a:r>
              <a:rPr lang="en-US" altLang="zh-CN"/>
              <a:t>| `csv`          | </a:t>
            </a:r>
            <a:r>
              <a:rPr lang="zh-CN" altLang="en-US"/>
              <a:t>处理</a:t>
            </a:r>
            <a:r>
              <a:rPr lang="en-US" altLang="zh-CN"/>
              <a:t>CSV</a:t>
            </a:r>
            <a:r>
              <a:rPr lang="zh-CN" altLang="en-US"/>
              <a:t>格式文件的读写操作</a:t>
            </a:r>
            <a:r>
              <a:rPr lang="en-US" altLang="zh-CN"/>
              <a:t>           |  </a:t>
            </a:r>
            <a:endParaRPr lang="en-US" altLang="zh-CN"/>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50">
        <p:pull/>
        <p:sndAc>
          <p:stSnd>
            <p:snd r:embed="rId2" name="suction.wav"/>
          </p:stSnd>
        </p:sndAc>
      </p:transition>
    </mc:Choice>
    <mc:Fallback>
      <p:transition spd="med">
        <p:pull/>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subTnLst>
                                    <p:audio>
                                      <p:cMediaNode>
                                        <p:cTn display="1" masterRel="sameClick">
                                          <p:stCondLst>
                                            <p:cond evt="begin" delay="0">
                                              <p:tn val="5"/>
                                            </p:cond>
                                          </p:stCondLst>
                                          <p:endCondLst>
                                            <p:cond evt="onStopAudio" delay="0">
                                              <p:tgtEl>
                                                <p:sldTgt/>
                                              </p:tgtEl>
                                            </p:cond>
                                          </p:endCondLst>
                                        </p:cTn>
                                        <p:tgtEl>
                                          <p:sndTgt r:embed="rId3" name="explode.wav"/>
                                        </p:tgtEl>
                                      </p:cMediaNode>
                                    </p:audio>
                                  </p:subTnLst>
                                </p:cTn>
                              </p:par>
                            </p:childTnLst>
                          </p:cTn>
                        </p:par>
                        <p:par>
                          <p:cTn id="8" fill="hold">
                            <p:stCondLst>
                              <p:cond delay="500"/>
                            </p:stCondLst>
                            <p:childTnLst>
                              <p:par>
                                <p:cTn id="9" presetID="40" presetClass="entr" presetSubtype="0" fill="hold" nodeType="afterEffect">
                                  <p:stCondLst>
                                    <p:cond delay="0"/>
                                  </p:stCondLst>
                                  <p:iterate type="lt">
                                    <p:tmPct val="10000"/>
                                  </p:iterate>
                                  <p:childTnLst>
                                    <p:set>
                                      <p:cBhvr>
                                        <p:cTn id="10" dur="500"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9"/>
                                            </p:cond>
                                          </p:stCondLst>
                                          <p:endCondLst>
                                            <p:cond evt="onStopAudio" delay="0">
                                              <p:tgtEl>
                                                <p:sldTgt/>
                                              </p:tgtEl>
                                            </p:cond>
                                          </p:endCondLst>
                                        </p:cTn>
                                        <p:tgtEl>
                                          <p:sndTgt r:embed="rId2" name="suction.wav"/>
                                        </p:tgtEl>
                                      </p:cMediaNode>
                                    </p:audio>
                                  </p:subTnLst>
                                </p:cTn>
                              </p:par>
                            </p:childTnLst>
                          </p:cTn>
                        </p:par>
                        <p:par>
                          <p:cTn id="14" fill="hold">
                            <p:stCondLst>
                              <p:cond delay="3200"/>
                            </p:stCondLst>
                            <p:childTnLst>
                              <p:par>
                                <p:cTn id="15" presetID="40" presetClass="entr" presetSubtype="0" fill="hold" nodeType="afterEffect">
                                  <p:stCondLst>
                                    <p:cond delay="0"/>
                                  </p:stCondLst>
                                  <p:iterate type="lt">
                                    <p:tmPct val="10000"/>
                                  </p:iterate>
                                  <p:childTnLst>
                                    <p:set>
                                      <p:cBhvr>
                                        <p:cTn id="16" dur="500"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anim calcmode="lin" valueType="num">
                                      <p:cBhvr>
                                        <p:cTn id="18" dur="5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15"/>
                                            </p:cond>
                                          </p:stCondLst>
                                          <p:endCondLst>
                                            <p:cond evt="onStopAudio" delay="0">
                                              <p:tgtEl>
                                                <p:sldTgt/>
                                              </p:tgtEl>
                                            </p:cond>
                                          </p:endCondLst>
                                        </p:cTn>
                                        <p:tgtEl>
                                          <p:sndTgt r:embed="rId2" name="suction.wav"/>
                                        </p:tgtEl>
                                      </p:cMediaNode>
                                    </p:audio>
                                  </p:subTnLst>
                                </p:cTn>
                              </p:par>
                            </p:childTnLst>
                          </p:cTn>
                        </p:par>
                        <p:par>
                          <p:cTn id="20" fill="hold">
                            <p:stCondLst>
                              <p:cond delay="6100"/>
                            </p:stCondLst>
                            <p:childTnLst>
                              <p:par>
                                <p:cTn id="21" presetID="40" presetClass="entr" presetSubtype="0" fill="hold" nodeType="afterEffect">
                                  <p:stCondLst>
                                    <p:cond delay="0"/>
                                  </p:stCondLst>
                                  <p:iterate type="lt">
                                    <p:tmPct val="10000"/>
                                  </p:iterate>
                                  <p:childTnLst>
                                    <p:set>
                                      <p:cBhvr>
                                        <p:cTn id="22" dur="500"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21"/>
                                            </p:cond>
                                          </p:stCondLst>
                                          <p:endCondLst>
                                            <p:cond evt="onStopAudio" delay="0">
                                              <p:tgtEl>
                                                <p:sldTgt/>
                                              </p:tgtEl>
                                            </p:cond>
                                          </p:endCondLst>
                                        </p:cTn>
                                        <p:tgtEl>
                                          <p:sndTgt r:embed="rId2" name="suction.wav"/>
                                        </p:tgtEl>
                                      </p:cMediaNode>
                                    </p:audio>
                                  </p:subTnLst>
                                </p:cTn>
                              </p:par>
                            </p:childTnLst>
                          </p:cTn>
                        </p:par>
                        <p:par>
                          <p:cTn id="26" fill="hold">
                            <p:stCondLst>
                              <p:cond delay="8800"/>
                            </p:stCondLst>
                            <p:childTnLst>
                              <p:par>
                                <p:cTn id="27" presetID="40" presetClass="entr" presetSubtype="0" fill="hold" nodeType="afterEffect">
                                  <p:stCondLst>
                                    <p:cond delay="0"/>
                                  </p:stCondLst>
                                  <p:iterate type="lt">
                                    <p:tmPct val="10000"/>
                                  </p:iterate>
                                  <p:childTnLst>
                                    <p:set>
                                      <p:cBhvr>
                                        <p:cTn id="28" dur="500"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27"/>
                                            </p:cond>
                                          </p:stCondLst>
                                          <p:endCondLst>
                                            <p:cond evt="onStopAudio" delay="0">
                                              <p:tgtEl>
                                                <p:sldTgt/>
                                              </p:tgtEl>
                                            </p:cond>
                                          </p:endCondLst>
                                        </p:cTn>
                                        <p:tgtEl>
                                          <p:sndTgt r:embed="rId2" name="suction.wav"/>
                                        </p:tgtEl>
                                      </p:cMediaNode>
                                    </p:audio>
                                  </p:subTnLst>
                                </p:cTn>
                              </p:par>
                            </p:childTnLst>
                          </p:cTn>
                        </p:par>
                        <p:par>
                          <p:cTn id="32" fill="hold">
                            <p:stCondLst>
                              <p:cond delay="11599"/>
                            </p:stCondLst>
                            <p:childTnLst>
                              <p:par>
                                <p:cTn id="33" presetID="40" presetClass="entr" presetSubtype="0" fill="hold" nodeType="afterEffect">
                                  <p:stCondLst>
                                    <p:cond delay="0"/>
                                  </p:stCondLst>
                                  <p:iterate type="lt">
                                    <p:tmPct val="10000"/>
                                  </p:iterate>
                                  <p:childTnLst>
                                    <p:set>
                                      <p:cBhvr>
                                        <p:cTn id="34" dur="500"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33"/>
                                            </p:cond>
                                          </p:stCondLst>
                                          <p:endCondLst>
                                            <p:cond evt="onStopAudio" delay="0">
                                              <p:tgtEl>
                                                <p:sldTgt/>
                                              </p:tgtEl>
                                            </p:cond>
                                          </p:endCondLst>
                                        </p:cTn>
                                        <p:tgtEl>
                                          <p:sndTgt r:embed="rId2"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2"/>
          </p:nvPr>
        </p:nvSpPr>
        <p:spPr>
          <a:xfrm>
            <a:off x="4658360" y="636270"/>
            <a:ext cx="594995" cy="5285740"/>
          </a:xfrm>
        </p:spPr>
        <p:txBody>
          <a:bodyPr>
            <a:noAutofit/>
          </a:bodyPr>
          <a:p>
            <a:r>
              <a:rPr lang="en-US" altLang="zh-CN" sz="3200" b="1"/>
              <a:t>PART3  </a:t>
            </a:r>
            <a:r>
              <a:rPr sz="3200" b="1"/>
              <a:t>核心代码</a:t>
            </a:r>
            <a:r>
              <a:rPr sz="3200" b="1"/>
              <a:t>解析</a:t>
            </a:r>
            <a:endParaRPr sz="3200" b="1"/>
          </a:p>
        </p:txBody>
      </p:sp>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sndAc>
          <p:stSnd>
            <p:snd r:embed="rId2" name="suction.wav"/>
          </p:stSnd>
        </p:sndAc>
      </p:transition>
    </mc:Choice>
    <mc:Fallback>
      <p:transition spd="slow">
        <p:fade/>
        <p:sndAc>
          <p:stSnd>
            <p:snd r:embed="rId2"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1" masterRel="sameClick">
                                          <p:stCondLst>
                                            <p:cond evt="begin" delay="0">
                                              <p:tn val="5"/>
                                            </p:cond>
                                          </p:stCondLst>
                                          <p:endCondLst>
                                            <p:cond evt="onStopAudio" delay="0">
                                              <p:tgtEl>
                                                <p:sldTgt/>
                                              </p:tgtEl>
                                            </p:cond>
                                          </p:endCondLst>
                                        </p:cTn>
                                        <p:tgtEl>
                                          <p:sndTgt r:embed="rId2" name="suction.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ags/tag1.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9*i*1"/>
  <p:tag name="KSO_WM_BEAUTIFY_FLAG" val="#wm#"/>
  <p:tag name="KSO_WM_TAG_VERSION" val="1.0"/>
  <p:tag name="KSO_WM_CHIP_GROUPID" val="62f1d8e2295c1bf6da6f5dec"/>
  <p:tag name="KSO_WM_CHIP_XID" val="62f1d8e3295c1bf6da6f5dfe"/>
  <p:tag name="KSO_WM_UNIT_DEC_AREA_ID" val="27a70cb7456b4538a2b55cfcfaed354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8345244be8d438a8e1ec0aa31ad89df"/>
</p:tagLst>
</file>

<file path=ppt/tags/tag10.xml><?xml version="1.0" encoding="utf-8"?>
<p:tagLst xmlns:p="http://schemas.openxmlformats.org/presentationml/2006/main">
  <p:tag name="KSO_WM_UNIT_DEFAULT_FONT" val="18;20;2"/>
  <p:tag name="KSO_WM_UNIT_BLOCK" val="0"/>
  <p:tag name="KSO_WM_UNIT_DEC_AREA_ID" val="331a0c88804f4506b5e95862e75fd6c6"/>
  <p:tag name="KSO_WM_UNIT_HIGHLIGHT" val="0"/>
  <p:tag name="KSO_WM_UNIT_COMPATIBLE" val="0"/>
  <p:tag name="KSO_WM_UNIT_DIAGRAM_ISNUMVISUAL" val="0"/>
  <p:tag name="KSO_WM_UNIT_DIAGRAM_ISREFERUNIT" val="0"/>
  <p:tag name="KSO_WM_UNIT_ID" val="custom20225688_1*f*2"/>
  <p:tag name="KSO_WM_TEMPLATE_CATEGORY" val="custom"/>
  <p:tag name="KSO_WM_TEMPLATE_INDEX" val="20225688"/>
  <p:tag name="KSO_WM_UNIT_LAYERLEVEL" val="1"/>
  <p:tag name="KSO_WM_TAG_VERSION" val="1.0"/>
  <p:tag name="KSO_WM_BEAUTIFY_FLAG" val="#wm#"/>
  <p:tag name="KSO_WM_UNIT_SUBTYPE" val="a"/>
  <p:tag name="KSO_WM_UNIT_PRESET_TEXT" val="汇报人姓名"/>
  <p:tag name="KSO_WM_UNIT_NOCLEAR" val="0"/>
  <p:tag name="KSO_WM_UNIT_VALUE" val="28"/>
  <p:tag name="KSO_WM_UNIT_TYPE" val="f"/>
  <p:tag name="KSO_WM_UNIT_INDEX" val="2"/>
  <p:tag name="KSO_WM_CHIP_GROUPID" val="6184d045a6a891b1f9dbb8ea"/>
  <p:tag name="KSO_WM_CHIP_XID" val="6184d045a6a891b1f9dbb8e7"/>
  <p:tag name="KSO_WM_CHIP_FILLAREA_FILL_RULE" val="{&quot;fill_align&quot;:&quot;cm&quot;,&quot;fill_mode&quot;:&quot;adaptive&quot;,&quot;sacle_strategy&quot;:&quot;smart&quot;}"/>
  <p:tag name="KSO_WM_ASSEMBLE_CHIP_INDEX" val="9edd9539bce9403994d787f093a26a62"/>
  <p:tag name="KSO_WM_UNIT_TEXT_FILL_FORE_SCHEMECOLOR_INDEX_BRIGHTNESS" val="0.15"/>
  <p:tag name="KSO_WM_UNIT_TEXT_FILL_FORE_SCHEMECOLOR_INDEX" val="13"/>
  <p:tag name="KSO_WM_UNIT_TEXT_FILL_TYPE" val="1"/>
  <p:tag name="KSO_WM_TEMPLATE_ASSEMBLE_XID" val="62f6213d295c1bf6da89eff2"/>
  <p:tag name="KSO_WM_TEMPLATE_ASSEMBLE_GROUPID" val="62f1d8e2295c1bf6da6f5dec"/>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0286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2f6a61c37455bdf62a9584"/>
  <p:tag name="KSO_WM_CHIP_XID" val="612f6a61c37455bdf62a9588"/>
</p:tagLst>
</file>

<file path=ppt/tags/tag101.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3.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4.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5.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a567e0ec412847cca5b02b69f0af025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5b81efbe6c746b79a1e752e28543782"/>
  <p:tag name="KSO_WM_SLIDE_BACKGROUND_TYPE" val="bottomTop"/>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0286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2f6a61c37455bdf62a9584"/>
  <p:tag name="KSO_WM_CHIP_XID" val="612f6a61c37455bdf62a9589"/>
</p:tagLst>
</file>

<file path=ppt/tags/tag109.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1.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354d56f5287645c8990ab50adeaea6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3e3948857548b6b54dabd3dfbb5813"/>
</p:tagLst>
</file>

<file path=ppt/tags/tag110.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13.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4128749c55f3466fa5cf1a595f53c90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36957ac190246da8bf178860b6fbe1c"/>
  <p:tag name="KSO_WM_SLIDE_BACKGROUND_TYPE" val="navigation"/>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0286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2f6a61c37455bdf62a9584"/>
  <p:tag name="KSO_WM_CHIP_XID" val="612f6a61c37455bdf62a958a"/>
</p:tagLst>
</file>

<file path=ppt/tags/tag11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0.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2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2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2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25.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a1c26902c08f478b859a123622dfa31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6256fe4b33e4d9e919e36108c496463"/>
  <p:tag name="KSO_WM_SLIDE_BACKGROUND_TYPE" val="belt"/>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0286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2f6a61c37455bdf62a9584"/>
  <p:tag name="KSO_WM_CHIP_XID" val="612f6a61c37455bdf62a958b"/>
</p:tagLst>
</file>

<file path=ppt/tags/tag127.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688"/>
</p:tagLst>
</file>

<file path=ppt/tags/tag133.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688"/>
</p:tagLst>
</file>

<file path=ppt/tags/tag1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BEAUTIFY_FLAG" val="#wm#"/>
  <p:tag name="KSO_WM_TAG_VERSION" val="1.0"/>
  <p:tag name="KSO_WM_TEMPLATE_CATEGORY" val="custom"/>
  <p:tag name="KSO_WM_TEMPLATE_INDEX" val="20225688"/>
  <p:tag name="KSO_WM_CHIP_COLORING" val="1"/>
</p:tagLst>
</file>

<file path=ppt/tags/tag13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9.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BEAUTIFY_FLAG" val="#wm#"/>
  <p:tag name="KSO_WM_TEMPLATE_CATEGORY" val="custom"/>
  <p:tag name="KSO_WM_TEMPLATE_INDEX" val="20205081"/>
</p:tagLst>
</file>

<file path=ppt/tags/tag141.xml><?xml version="1.0" encoding="utf-8"?>
<p:tagLst xmlns:p="http://schemas.openxmlformats.org/presentationml/2006/main">
  <p:tag name="KSO_WM_BEAUTIFY_FLAG" val="#wm#"/>
  <p:tag name="KSO_WM_TEMPLATE_CATEGORY" val="custom"/>
  <p:tag name="KSO_WM_TEMPLATE_INDEX" val="20205081"/>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wm#"/>
  <p:tag name="KSO_WM_TEMPLATE_CATEGORY" val="custom"/>
  <p:tag name="KSO_WM_TEMPLATE_INDEX" val="20205081"/>
</p:tagLst>
</file>

<file path=ppt/tags/tag144.xml><?xml version="1.0" encoding="utf-8"?>
<p:tagLst xmlns:p="http://schemas.openxmlformats.org/presentationml/2006/main">
  <p:tag name="KSO_WM_BEAUTIFY_FLAG" val="#wm#"/>
  <p:tag name="KSO_WM_TEMPLATE_CATEGORY" val="custom"/>
  <p:tag name="KSO_WM_TEMPLATE_INDEX" val="20205081"/>
  <p:tag name="resource_record_key" val="{&quot;10&quot;:[4587606,4587623,4587625,4587624,4587626],&quot;65&quot;:[20225688]}"/>
</p:tagLst>
</file>

<file path=ppt/tags/tag145.xml><?xml version="1.0" encoding="utf-8"?>
<p:tagLst xmlns:p="http://schemas.openxmlformats.org/presentationml/2006/main">
  <p:tag name="KSO_WM_BEAUTIFY_FLAG" val="#wm#"/>
  <p:tag name="KSO_WM_TEMPLATE_CATEGORY" val="custom"/>
  <p:tag name="KSO_WM_TEMPLATE_INDEX" val="20205081"/>
</p:tagLst>
</file>

<file path=ppt/tags/tag146.xml><?xml version="1.0" encoding="utf-8"?>
<p:tagLst xmlns:p="http://schemas.openxmlformats.org/presentationml/2006/main">
  <p:tag name="KSO_WM_BEAUTIFY_FLAG" val="#wm#"/>
  <p:tag name="KSO_WM_TEMPLATE_CATEGORY" val="custom"/>
  <p:tag name="KSO_WM_TEMPLATE_INDEX" val="20205081"/>
</p:tagLst>
</file>

<file path=ppt/tags/tag147.xml><?xml version="1.0" encoding="utf-8"?>
<p:tagLst xmlns:p="http://schemas.openxmlformats.org/presentationml/2006/main">
  <p:tag name="KSO_WM_BEAUTIFY_FLAG" val="#wm#"/>
  <p:tag name="KSO_WM_TEMPLATE_CATEGORY" val="custom"/>
  <p:tag name="KSO_WM_TEMPLATE_INDEX" val="20205081"/>
  <p:tag name="resource_record_key" val="{&quot;10&quot;:[4587623,4587624],&quot;65&quot;:[20225688]}"/>
</p:tagLst>
</file>

<file path=ppt/tags/tag148.xml><?xml version="1.0" encoding="utf-8"?>
<p:tagLst xmlns:p="http://schemas.openxmlformats.org/presentationml/2006/main">
  <p:tag name="KSO_WM_BEAUTIFY_FLAG" val="#wm#"/>
  <p:tag name="KSO_WM_TEMPLATE_CATEGORY" val="custom"/>
  <p:tag name="KSO_WM_TEMPLATE_INDEX" val="20205081"/>
  <p:tag name="resource_record_key" val="{&quot;10&quot;:[4587623,4587624],&quot;65&quot;:[20225688]}"/>
</p:tagLst>
</file>

<file path=ppt/tags/tag149.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0.xml><?xml version="1.0" encoding="utf-8"?>
<p:tagLst xmlns:p="http://schemas.openxmlformats.org/presentationml/2006/main">
  <p:tag name="KSO_WM_BEAUTIFY_FLAG" val="#wm#"/>
  <p:tag name="KSO_WM_TEMPLATE_CATEGORY" val="custom"/>
  <p:tag name="KSO_WM_TEMPLATE_INDEX" val="20205081"/>
  <p:tag name="resource_record_key" val="{&quot;10&quot;:[4587623,4587624],&quot;65&quot;:[20225688]}"/>
</p:tagLst>
</file>

<file path=ppt/tags/tag151.xml><?xml version="1.0" encoding="utf-8"?>
<p:tagLst xmlns:p="http://schemas.openxmlformats.org/presentationml/2006/main">
  <p:tag name="KSO_WM_BEAUTIFY_FLAG" val="#wm#"/>
  <p:tag name="KSO_WM_TEMPLATE_CATEGORY" val="custom"/>
  <p:tag name="KSO_WM_TEMPLATE_INDEX" val="20205081"/>
</p:tagLst>
</file>

<file path=ppt/tags/tag152.xml><?xml version="1.0" encoding="utf-8"?>
<p:tagLst xmlns:p="http://schemas.openxmlformats.org/presentationml/2006/main">
  <p:tag name="KSO_WM_BEAUTIFY_FLAG" val="#wm#"/>
  <p:tag name="KSO_WM_TEMPLATE_CATEGORY" val="custom"/>
  <p:tag name="KSO_WM_TEMPLATE_INDEX" val="20205081"/>
</p:tagLst>
</file>

<file path=ppt/tags/tag153.xml><?xml version="1.0" encoding="utf-8"?>
<p:tagLst xmlns:p="http://schemas.openxmlformats.org/presentationml/2006/main">
  <p:tag name="TABLE_ENDDRAG_ORIGIN_RECT" val="411*279"/>
  <p:tag name="TABLE_ENDDRAG_RECT" val="35*103*411*279"/>
</p:tagLst>
</file>

<file path=ppt/tags/tag154.xml><?xml version="1.0" encoding="utf-8"?>
<p:tagLst xmlns:p="http://schemas.openxmlformats.org/presentationml/2006/main">
  <p:tag name="KSO_WM_BEAUTIFY_FLAG" val="#wm#"/>
  <p:tag name="KSO_WM_TEMPLATE_CATEGORY" val="custom"/>
  <p:tag name="KSO_WM_TEMPLATE_INDEX" val="20205081"/>
</p:tagLst>
</file>

<file path=ppt/tags/tag155.xml><?xml version="1.0" encoding="utf-8"?>
<p:tagLst xmlns:p="http://schemas.openxmlformats.org/presentationml/2006/main">
  <p:tag name="KSO_WM_BEAUTIFY_FLAG" val="#wm#"/>
  <p:tag name="KSO_WM_TEMPLATE_CATEGORY" val="custom"/>
  <p:tag name="KSO_WM_TEMPLATE_INDEX" val="20205081"/>
</p:tagLst>
</file>

<file path=ppt/tags/tag156.xml><?xml version="1.0" encoding="utf-8"?>
<p:tagLst xmlns:p="http://schemas.openxmlformats.org/presentationml/2006/main">
  <p:tag name="KSO_WM_BEAUTIFY_FLAG" val="#wm#"/>
  <p:tag name="KSO_WM_TEMPLATE_CATEGORY" val="custom"/>
  <p:tag name="KSO_WM_TEMPLATE_INDEX" val="20205081"/>
</p:tagLst>
</file>

<file path=ppt/tags/tag157.xml><?xml version="1.0" encoding="utf-8"?>
<p:tagLst xmlns:p="http://schemas.openxmlformats.org/presentationml/2006/main">
  <p:tag name="KSO_WM_BEAUTIFY_FLAG" val="#wm#"/>
  <p:tag name="KSO_WM_TEMPLATE_CATEGORY" val="custom"/>
  <p:tag name="KSO_WM_TEMPLATE_INDEX" val="20205081"/>
</p:tagLst>
</file>

<file path=ppt/tags/tag158.xml><?xml version="1.0" encoding="utf-8"?>
<p:tagLst xmlns:p="http://schemas.openxmlformats.org/presentationml/2006/main">
  <p:tag name="KSO_WM_BEAUTIFY_FLAG" val="#wm#"/>
  <p:tag name="KSO_WM_TEMPLATE_CATEGORY" val="custom"/>
  <p:tag name="KSO_WM_TEMPLATE_INDEX" val="20205081"/>
</p:tagLst>
</file>

<file path=ppt/tags/tag159.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0.xml><?xml version="1.0" encoding="utf-8"?>
<p:tagLst xmlns:p="http://schemas.openxmlformats.org/presentationml/2006/main">
  <p:tag name="KSO_WM_BEAUTIFY_FLAG" val="#wm#"/>
  <p:tag name="KSO_WM_TEMPLATE_CATEGORY" val="custom"/>
  <p:tag name="KSO_WM_TEMPLATE_INDEX" val="20205081"/>
</p:tagLst>
</file>

<file path=ppt/tags/tag161.xml><?xml version="1.0" encoding="utf-8"?>
<p:tagLst xmlns:p="http://schemas.openxmlformats.org/presentationml/2006/main">
  <p:tag name="KSO_WM_BEAUTIFY_FLAG" val="#wm#"/>
  <p:tag name="KSO_WM_TEMPLATE_CATEGORY" val="custom"/>
  <p:tag name="KSO_WM_TEMPLATE_INDEX" val="20205081"/>
  <p:tag name="resource_record_key" val="{&quot;10&quot;:[4587606,4587607,4587609],&quot;65&quot;:[20225688]}"/>
</p:tagLst>
</file>

<file path=ppt/tags/tag162.xml><?xml version="1.0" encoding="utf-8"?>
<p:tagLst xmlns:p="http://schemas.openxmlformats.org/presentationml/2006/main">
  <p:tag name="KSO_WM_DIAGRAM_VIRTUALLY_FRAME" val="{&quot;height&quot;:381.2,&quot;left&quot;:52.75,&quot;top&quot;:80.05,&quot;width&quot;:556.4}"/>
</p:tagLst>
</file>

<file path=ppt/tags/tag163.xml><?xml version="1.0" encoding="utf-8"?>
<p:tagLst xmlns:p="http://schemas.openxmlformats.org/presentationml/2006/main">
  <p:tag name="KSO_WM_DIAGRAM_VIRTUALLY_FRAME" val="{&quot;height&quot;:381.2,&quot;left&quot;:52.75,&quot;top&quot;:80.05,&quot;width&quot;:556.4}"/>
</p:tagLst>
</file>

<file path=ppt/tags/tag164.xml><?xml version="1.0" encoding="utf-8"?>
<p:tagLst xmlns:p="http://schemas.openxmlformats.org/presentationml/2006/main">
  <p:tag name="KSO_WM_DIAGRAM_VIRTUALLY_FRAME" val="{&quot;height&quot;:381.2,&quot;left&quot;:52.75,&quot;top&quot;:80.05,&quot;width&quot;:556.4}"/>
</p:tagLst>
</file>

<file path=ppt/tags/tag165.xml><?xml version="1.0" encoding="utf-8"?>
<p:tagLst xmlns:p="http://schemas.openxmlformats.org/presentationml/2006/main">
  <p:tag name="KSO_WM_DIAGRAM_VIRTUALLY_FRAME" val="{&quot;height&quot;:381.2,&quot;left&quot;:52.75,&quot;top&quot;:80.05,&quot;width&quot;:556.4}"/>
</p:tagLst>
</file>

<file path=ppt/tags/tag166.xml><?xml version="1.0" encoding="utf-8"?>
<p:tagLst xmlns:p="http://schemas.openxmlformats.org/presentationml/2006/main">
  <p:tag name="KSO_WM_BEAUTIFY_FLAG" val="#wm#"/>
  <p:tag name="KSO_WM_TEMPLATE_CATEGORY" val="custom"/>
  <p:tag name="KSO_WM_TEMPLATE_INDEX" val="20205081"/>
  <p:tag name="resource_record_key" val="{&quot;10&quot;:[4587606,4587607,4587609,4584642,4584643,4584644],&quot;65&quot;:[20225688]}"/>
</p:tagLst>
</file>

<file path=ppt/tags/tag167.xml><?xml version="1.0" encoding="utf-8"?>
<p:tagLst xmlns:p="http://schemas.openxmlformats.org/presentationml/2006/main">
  <p:tag name="KSO_WM_BEAUTIFY_FLAG" val="#wm#"/>
  <p:tag name="KSO_WM_TEMPLATE_CATEGORY" val="custom"/>
  <p:tag name="KSO_WM_TEMPLATE_INDEX" val="20205081"/>
</p:tagLst>
</file>

<file path=ppt/tags/tag168.xml><?xml version="1.0" encoding="utf-8"?>
<p:tagLst xmlns:p="http://schemas.openxmlformats.org/presentationml/2006/main">
  <p:tag name="KSO_WM_BEAUTIFY_FLAG" val="#wm#"/>
  <p:tag name="KSO_WM_TEMPLATE_CATEGORY" val="custom"/>
  <p:tag name="KSO_WM_TEMPLATE_INDEX" val="20205081"/>
</p:tagLst>
</file>

<file path=ppt/tags/tag169.xml><?xml version="1.0" encoding="utf-8"?>
<p:tagLst xmlns:p="http://schemas.openxmlformats.org/presentationml/2006/main">
  <p:tag name="KSO_WM_BEAUTIFY_FLAG" val="#wm#"/>
  <p:tag name="KSO_WM_TEMPLATE_CATEGORY" val="custom"/>
  <p:tag name="KSO_WM_TEMPLATE_INDEX" val="20205081"/>
</p:tagLst>
</file>

<file path=ppt/tags/tag17.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19*i*1"/>
  <p:tag name="KSO_WM_BEAUTIFY_FLAG" val="#wm#"/>
  <p:tag name="KSO_WM_TAG_VERSION" val="1.0"/>
  <p:tag name="KSO_WM_CHIP_GROUPID" val="62f1d8e2295c1bf6da6f5dec"/>
  <p:tag name="KSO_WM_CHIP_XID" val="62f1d8e3295c1bf6da6f5df9"/>
  <p:tag name="KSO_WM_UNIT_DEC_AREA_ID" val="6d577a72d4c14162b8dc7162ee3bff3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872aa71f5ed48deb41a2426a1648066"/>
</p:tagLst>
</file>

<file path=ppt/tags/tag170.xml><?xml version="1.0" encoding="utf-8"?>
<p:tagLst xmlns:p="http://schemas.openxmlformats.org/presentationml/2006/main">
  <p:tag name="resource_record_key" val="{&quot;10&quot;:[4587625,4587626,4587623,4587624,4587606,4587607,4587609,4584642,4584643,4584644],&quot;65&quot;:[20225688]}"/>
</p:tagLst>
</file>

<file path=ppt/tags/tag18.xml><?xml version="1.0" encoding="utf-8"?>
<p:tagLst xmlns:p="http://schemas.openxmlformats.org/presentationml/2006/main">
  <p:tag name="KSO_WM_UNIT_SUBTYPE" val="r"/>
  <p:tag name="KSO_WM_TEMPLATE_CATEGORY" val="chip"/>
  <p:tag name="KSO_WM_TEMPLATE_INDEX" val="20225688"/>
  <p:tag name="KSO_WM_UNIT_TYPE" val="i"/>
  <p:tag name="KSO_WM_UNIT_INDEX" val="1"/>
  <p:tag name="KSO_WM_UNIT_ID" val="chip20225688_22*i*1"/>
  <p:tag name="KSO_WM_BEAUTIFY_FLAG" val="#wm#"/>
  <p:tag name="KSO_WM_TAG_VERSION" val="1.0"/>
  <p:tag name="KSO_WM_CHIP_GROUPID" val="62f1d8e2295c1bf6da6f5dec"/>
  <p:tag name="KSO_WM_CHIP_XID" val="62f1d8e3295c1bf6da6f5df8"/>
  <p:tag name="KSO_WM_UNIT_DEC_AREA_ID" val="6ecfa56e8e8e4430baff759af66d76bc"/>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a2f18cd7e615438487e6328ccf5b8ea3"/>
</p:tagLst>
</file>

<file path=ppt/tags/tag19.xml><?xml version="1.0" encoding="utf-8"?>
<p:tagLst xmlns:p="http://schemas.openxmlformats.org/presentationml/2006/main">
  <p:tag name="KSO_WM_UNIT_SUBTYPE" val="w"/>
  <p:tag name="KSO_WM_TEMPLATE_CATEGORY" val="chip"/>
  <p:tag name="KSO_WM_TEMPLATE_INDEX" val="20225688"/>
  <p:tag name="KSO_WM_UNIT_TYPE" val="i"/>
  <p:tag name="KSO_WM_UNIT_INDEX" val="1"/>
  <p:tag name="KSO_WM_UNIT_ID" val="chip20225688_21*i*1"/>
  <p:tag name="KSO_WM_BEAUTIFY_FLAG" val="#wm#"/>
  <p:tag name="KSO_WM_TAG_VERSION" val="1.0"/>
  <p:tag name="KSO_WM_CHIP_GROUPID" val="62f1d8e2295c1bf6da6f5dec"/>
  <p:tag name="KSO_WM_CHIP_XID" val="62f1d8e3295c1bf6da6f5df6"/>
  <p:tag name="KSO_WM_UNIT_DEC_AREA_ID" val="285b0c3570eb4f168dd49b058be28377"/>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61a65aa2768f4f4cb5024b4fbfc6c23d"/>
</p:tagLst>
</file>

<file path=ppt/tags/tag2.xml><?xml version="1.0" encoding="utf-8"?>
<p:tagLst xmlns:p="http://schemas.openxmlformats.org/presentationml/2006/main">
  <p:tag name="KSO_WM_UNIT_SUBTYPE" val="t"/>
  <p:tag name="KSO_WM_TEMPLATE_CATEGORY" val="chip"/>
  <p:tag name="KSO_WM_TEMPLATE_INDEX" val="20225688"/>
  <p:tag name="KSO_WM_UNIT_TYPE" val="i"/>
  <p:tag name="KSO_WM_UNIT_INDEX" val="1"/>
  <p:tag name="KSO_WM_UNIT_ID" val="chip20225688_11*i*1"/>
  <p:tag name="KSO_WM_BEAUTIFY_FLAG" val="#wm#"/>
  <p:tag name="KSO_WM_TAG_VERSION" val="1.0"/>
  <p:tag name="KSO_WM_CHIP_GROUPID" val="62f1d8e2295c1bf6da6f5dec"/>
  <p:tag name="KSO_WM_CHIP_XID" val="62f1d8e3295c1bf6da6f5dfb"/>
  <p:tag name="KSO_WM_UNIT_DEC_AREA_ID" val="20e90db6351a4fec91ee78506ede4b87"/>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3b8ddaa389f842f8bcd5441bf2e08f66"/>
</p:tagLst>
</file>

<file path=ppt/tags/tag20.xml><?xml version="1.0" encoding="utf-8"?>
<p:tagLst xmlns:p="http://schemas.openxmlformats.org/presentationml/2006/main">
  <p:tag name="KSO_WM_UNIT_SUBTYPE" val="r"/>
  <p:tag name="KSO_WM_TEMPLATE_CATEGORY" val="chip"/>
  <p:tag name="KSO_WM_TEMPLATE_INDEX" val="20225688"/>
  <p:tag name="KSO_WM_UNIT_TYPE" val="i"/>
  <p:tag name="KSO_WM_UNIT_INDEX" val="1"/>
  <p:tag name="KSO_WM_UNIT_ID" val="chip20225688_20*i*1"/>
  <p:tag name="KSO_WM_BEAUTIFY_FLAG" val="#wm#"/>
  <p:tag name="KSO_WM_TAG_VERSION" val="1.0"/>
  <p:tag name="KSO_WM_CHIP_GROUPID" val="62f1d8e2295c1bf6da6f5dec"/>
  <p:tag name="KSO_WM_CHIP_XID" val="62f1d8e3295c1bf6da6f5df7"/>
  <p:tag name="KSO_WM_UNIT_DEC_AREA_ID" val="f2a295cb387641939e89448315db907b"/>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16e1b0034cd2480f8fa9322883e5ee4c"/>
</p:tagLst>
</file>

<file path=ppt/tags/tag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63"/>
  <p:tag name="KSO_WM_UNIT_HIGHLIGHT" val="0"/>
  <p:tag name="KSO_WM_UNIT_COMPATIBLE" val="0"/>
  <p:tag name="KSO_WM_UNIT_DIAGRAM_ISNUMVISUAL" val="0"/>
  <p:tag name="KSO_WM_UNIT_DIAGRAM_ISREFERUNIT" val="0"/>
  <p:tag name="KSO_WM_UNIT_TYPE" val="f"/>
  <p:tag name="KSO_WM_UNIT_INDEX" val="1"/>
  <p:tag name="KSO_WM_UNIT_ID" val="custom20225688_1*f*1"/>
  <p:tag name="KSO_WM_TEMPLATE_CATEGORY" val="custom"/>
  <p:tag name="KSO_WM_TEMPLATE_INDEX" val="20225688"/>
  <p:tag name="KSO_WM_UNIT_LAYERLEVEL" val="1"/>
  <p:tag name="KSO_WM_TAG_VERSION" val="1.0"/>
  <p:tag name="KSO_WM_BEAUTIFY_FLAG" val="#wm#"/>
  <p:tag name="KSO_WM_UNIT_DEFAULT_FONT" val="12;14;2"/>
  <p:tag name="KSO_WM_UNIT_BLOCK" val="0"/>
  <p:tag name="KSO_WM_UNIT_DEC_AREA_ID" val="577bd948fb19485f92dacc62919d1531"/>
  <p:tag name="KSO_WM_CHIP_GROUPID" val="615533491d6d42ce5af29605"/>
  <p:tag name="KSO_WM_CHIP_XID" val="615533491d6d42ce5af29606"/>
  <p:tag name="KSO_WM_CHIP_FILLAREA_FILL_RULE" val="{&quot;fill_align&quot;:&quot;cm&quot;,&quot;fill_mode&quot;:&quot;adaptive&quot;,&quot;sacle_strategy&quot;:&quot;smart&quot;}"/>
  <p:tag name="KSO_WM_ASSEMBLE_CHIP_INDEX" val="cca365bd311a462c9a79d928c1b357bf"/>
  <p:tag name="KSO_WM_UNIT_TEXT_FILL_FORE_SCHEMECOLOR_INDEX_BRIGHTNESS" val="0.15"/>
  <p:tag name="KSO_WM_UNIT_TEXT_FILL_FORE_SCHEMECOLOR_INDEX" val="13"/>
  <p:tag name="KSO_WM_UNIT_TEXT_FILL_TYPE" val="1"/>
  <p:tag name="KSO_WM_TEMPLATE_ASSEMBLE_XID" val="62f6213d295c1bf6da89ef46"/>
  <p:tag name="KSO_WM_TEMPLATE_ASSEMBLE_GROUPID" val="62f1d8e2295c1bf6da6f5dec"/>
</p:tagLst>
</file>

<file path=ppt/tags/tag25.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354d56f5287645c8990ab50adeaea6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3e3948857548b6b54dabd3dfbb5813"/>
</p:tagLst>
</file>

<file path=ppt/tags/tag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SUBTYPE" val="u"/>
  <p:tag name="KSO_WM_TEMPLATE_CATEGORY" val="chip"/>
  <p:tag name="KSO_WM_TEMPLATE_INDEX" val="20225688"/>
  <p:tag name="KSO_WM_UNIT_TYPE" val="i"/>
  <p:tag name="KSO_WM_UNIT_INDEX" val="1"/>
  <p:tag name="KSO_WM_UNIT_ID" val="chip20225688_10*i*1"/>
  <p:tag name="KSO_WM_BEAUTIFY_FLAG" val="#wm#"/>
  <p:tag name="KSO_WM_TAG_VERSION" val="1.0"/>
  <p:tag name="KSO_WM_CHIP_GROUPID" val="62f1d8e2295c1bf6da6f5dec"/>
  <p:tag name="KSO_WM_CHIP_XID" val="62f1d8e3295c1bf6da6f5dfd"/>
  <p:tag name="KSO_WM_UNIT_DEC_AREA_ID" val="28177610c68a4064a15ec7ac62bb1479"/>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f5ffa4d9c81f4179b01deef6e2246d83"/>
</p:tagLst>
</file>

<file path=ppt/tags/tag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354d56f5287645c8990ab50adeaea6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3e3948857548b6b54dabd3dfbb5813"/>
</p:tagLst>
</file>

<file path=ppt/tags/tag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SUBTYPE" val="t"/>
  <p:tag name="KSO_WM_TEMPLATE_CATEGORY" val="chip"/>
  <p:tag name="KSO_WM_TEMPLATE_INDEX" val="20225688"/>
  <p:tag name="KSO_WM_UNIT_TYPE" val="i"/>
  <p:tag name="KSO_WM_UNIT_INDEX" val="1"/>
  <p:tag name="KSO_WM_UNIT_ID" val="chip20225688_12*i*1"/>
  <p:tag name="KSO_WM_BEAUTIFY_FLAG" val="#wm#"/>
  <p:tag name="KSO_WM_TAG_VERSION" val="1.0"/>
  <p:tag name="KSO_WM_CHIP_GROUPID" val="62f1d8e2295c1bf6da6f5dec"/>
  <p:tag name="KSO_WM_CHIP_XID" val="62f1d8e3295c1bf6da6f5dfc"/>
  <p:tag name="KSO_WM_UNIT_DEC_AREA_ID" val="6f1b7060900f439e9516b8f93affc613"/>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ed3013e4f22f4530b80423da4bb18d0c"/>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4*i*1"/>
  <p:tag name="KSO_WM_BEAUTIFY_FLAG" val="#wm#"/>
  <p:tag name="KSO_WM_TAG_VERSION" val="1.0"/>
  <p:tag name="KSO_WM_CHIP_GROUPID" val="62f1d8e2295c1bf6da6f5dec"/>
  <p:tag name="KSO_WM_CHIP_XID" val="62f1d8e3295c1bf6da6f5df1"/>
  <p:tag name="KSO_WM_UNIT_DEC_AREA_ID" val="7881f3e41a7f4f6a82f2f6297872a61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7413d669d4945f3af90b7e32dcad920"/>
</p:tagLst>
</file>

<file path=ppt/tags/tag42.xml><?xml version="1.0" encoding="utf-8"?>
<p:tagLst xmlns:p="http://schemas.openxmlformats.org/presentationml/2006/main">
  <p:tag name="KSO_WM_UNIT_SUBTYPE" val="u"/>
  <p:tag name="KSO_WM_TEMPLATE_CATEGORY" val="chip"/>
  <p:tag name="KSO_WM_TEMPLATE_INDEX" val="20225688"/>
  <p:tag name="KSO_WM_UNIT_TYPE" val="i"/>
  <p:tag name="KSO_WM_UNIT_INDEX" val="1"/>
  <p:tag name="KSO_WM_UNIT_ID" val="chip20225688_5*i*1"/>
  <p:tag name="KSO_WM_BEAUTIFY_FLAG" val="#wm#"/>
  <p:tag name="KSO_WM_TAG_VERSION" val="1.0"/>
  <p:tag name="KSO_WM_CHIP_GROUPID" val="62f1d8e2295c1bf6da6f5dec"/>
  <p:tag name="KSO_WM_CHIP_XID" val="62f1d8e3295c1bf6da6f5dee"/>
  <p:tag name="KSO_WM_UNIT_DEC_AREA_ID" val="00d94b107f9f415b82202cde32297431"/>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e4adbc5b76834ce48a8b8a927602f7b0"/>
</p:tagLst>
</file>

<file path=ppt/tags/tag43.xml><?xml version="1.0" encoding="utf-8"?>
<p:tagLst xmlns:p="http://schemas.openxmlformats.org/presentationml/2006/main">
  <p:tag name="KSO_WM_UNIT_SUBTYPE" val="u"/>
  <p:tag name="KSO_WM_TEMPLATE_CATEGORY" val="chip"/>
  <p:tag name="KSO_WM_TEMPLATE_INDEX" val="20225688"/>
  <p:tag name="KSO_WM_UNIT_TYPE" val="i"/>
  <p:tag name="KSO_WM_UNIT_INDEX" val="1"/>
  <p:tag name="KSO_WM_UNIT_ID" val="chip20225688_7*i*1"/>
  <p:tag name="KSO_WM_BEAUTIFY_FLAG" val="#wm#"/>
  <p:tag name="KSO_WM_TAG_VERSION" val="1.0"/>
  <p:tag name="KSO_WM_CHIP_GROUPID" val="62f1d8e2295c1bf6da6f5dec"/>
  <p:tag name="KSO_WM_CHIP_XID" val="62f1d8e3295c1bf6da6f5df0"/>
  <p:tag name="KSO_WM_UNIT_DEC_AREA_ID" val="3258c61a74b94deb8ac86934a36c39bd"/>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31a749ddca7d49f791bcc4719de97b84"/>
</p:tagLst>
</file>

<file path=ppt/tags/tag44.xml><?xml version="1.0" encoding="utf-8"?>
<p:tagLst xmlns:p="http://schemas.openxmlformats.org/presentationml/2006/main">
  <p:tag name="KSO_WM_UNIT_SUBTYPE" val="u"/>
  <p:tag name="KSO_WM_TEMPLATE_CATEGORY" val="chip"/>
  <p:tag name="KSO_WM_TEMPLATE_INDEX" val="20225688"/>
  <p:tag name="KSO_WM_UNIT_TYPE" val="i"/>
  <p:tag name="KSO_WM_UNIT_INDEX" val="1"/>
  <p:tag name="KSO_WM_UNIT_ID" val="chip20225688_6*i*1"/>
  <p:tag name="KSO_WM_BEAUTIFY_FLAG" val="#wm#"/>
  <p:tag name="KSO_WM_TAG_VERSION" val="1.0"/>
  <p:tag name="KSO_WM_CHIP_GROUPID" val="62f1d8e2295c1bf6da6f5dec"/>
  <p:tag name="KSO_WM_CHIP_XID" val="62f1d8e3295c1bf6da6f5def"/>
  <p:tag name="KSO_WM_UNIT_DEC_AREA_ID" val="3f960cb8a59a4f70ac44fa8546d08d5d"/>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9648cdf0efb048fe81f306aadd93fe08"/>
</p:tagLst>
</file>

<file path=ppt/tags/tag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354d56f5287645c8990ab50adeaea6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3e3948857548b6b54dabd3dfbb5813"/>
</p:tagLst>
</file>

<file path=ppt/tags/tag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354d56f5287645c8990ab50adeaea6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3e3948857548b6b54dabd3dfbb5813"/>
</p:tagLst>
</file>

<file path=ppt/tags/tag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354d56f5287645c8990ab50adeaea6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3e3948857548b6b54dabd3dfbb5813"/>
</p:tagLst>
</file>

<file path=ppt/tags/tag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14*i*1"/>
  <p:tag name="KSO_WM_BEAUTIFY_FLAG" val="#wm#"/>
  <p:tag name="KSO_WM_TAG_VERSION" val="1.0"/>
  <p:tag name="KSO_WM_CHIP_GROUPID" val="62f1d8e2295c1bf6da6f5dec"/>
  <p:tag name="KSO_WM_CHIP_XID" val="62f1d8e3295c1bf6da6f5df5"/>
  <p:tag name="KSO_WM_UNIT_DEC_AREA_ID" val="fad4f8cb6b3240a995e42a10ef71fed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81b4bf761bc49b98cf76a5f29940367"/>
</p:tagLst>
</file>

<file path=ppt/tags/tag71.xml><?xml version="1.0" encoding="utf-8"?>
<p:tagLst xmlns:p="http://schemas.openxmlformats.org/presentationml/2006/main">
  <p:tag name="KSO_WM_UNIT_SUBTYPE" val="t"/>
  <p:tag name="KSO_WM_TEMPLATE_CATEGORY" val="chip"/>
  <p:tag name="KSO_WM_TEMPLATE_INDEX" val="20225688"/>
  <p:tag name="KSO_WM_UNIT_TYPE" val="i"/>
  <p:tag name="KSO_WM_UNIT_INDEX" val="1"/>
  <p:tag name="KSO_WM_UNIT_ID" val="chip20225688_16*i*1"/>
  <p:tag name="KSO_WM_BEAUTIFY_FLAG" val="#wm#"/>
  <p:tag name="KSO_WM_TAG_VERSION" val="1.0"/>
  <p:tag name="KSO_WM_CHIP_GROUPID" val="62f1d8e2295c1bf6da6f5dec"/>
  <p:tag name="KSO_WM_CHIP_XID" val="62f1d8e3295c1bf6da6f5df2"/>
  <p:tag name="KSO_WM_UNIT_DEC_AREA_ID" val="666b01acab634e1181a6752eefd3cb9b"/>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b097041846514df69736dd905ddfee3f"/>
</p:tagLst>
</file>

<file path=ppt/tags/tag72.xml><?xml version="1.0" encoding="utf-8"?>
<p:tagLst xmlns:p="http://schemas.openxmlformats.org/presentationml/2006/main">
  <p:tag name="KSO_WM_UNIT_SUBTYPE" val="u"/>
  <p:tag name="KSO_WM_TEMPLATE_CATEGORY" val="chip"/>
  <p:tag name="KSO_WM_TEMPLATE_INDEX" val="20225688"/>
  <p:tag name="KSO_WM_UNIT_TYPE" val="i"/>
  <p:tag name="KSO_WM_UNIT_INDEX" val="1"/>
  <p:tag name="KSO_WM_UNIT_ID" val="chip20225688_15*i*1"/>
  <p:tag name="KSO_WM_BEAUTIFY_FLAG" val="#wm#"/>
  <p:tag name="KSO_WM_TAG_VERSION" val="1.0"/>
  <p:tag name="KSO_WM_CHIP_GROUPID" val="62f1d8e2295c1bf6da6f5dec"/>
  <p:tag name="KSO_WM_CHIP_XID" val="62f1d8e3295c1bf6da6f5df4"/>
  <p:tag name="KSO_WM_UNIT_DEC_AREA_ID" val="2875d7b6e12344b093b59da4a7a85396"/>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521511cbff834aa5a1987a21a44e313e"/>
</p:tagLst>
</file>

<file path=ppt/tags/tag73.xml><?xml version="1.0" encoding="utf-8"?>
<p:tagLst xmlns:p="http://schemas.openxmlformats.org/presentationml/2006/main">
  <p:tag name="KSO_WM_UNIT_SUBTYPE" val="t"/>
  <p:tag name="KSO_WM_TEMPLATE_CATEGORY" val="chip"/>
  <p:tag name="KSO_WM_TEMPLATE_INDEX" val="20225688"/>
  <p:tag name="KSO_WM_UNIT_TYPE" val="i"/>
  <p:tag name="KSO_WM_UNIT_INDEX" val="1"/>
  <p:tag name="KSO_WM_UNIT_ID" val="chip20225688_17*i*1"/>
  <p:tag name="KSO_WM_BEAUTIFY_FLAG" val="#wm#"/>
  <p:tag name="KSO_WM_TAG_VERSION" val="1.0"/>
  <p:tag name="KSO_WM_CHIP_GROUPID" val="62f1d8e2295c1bf6da6f5dec"/>
  <p:tag name="KSO_WM_CHIP_XID" val="62f1d8e3295c1bf6da6f5df3"/>
  <p:tag name="KSO_WM_UNIT_DEC_AREA_ID" val="896be4ca49b54e059fb558d99e389cf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1951074744e34bb99a8d12255cd95700"/>
</p:tagLst>
</file>

<file path=ppt/tags/tag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BLOCK" val="0"/>
  <p:tag name="KSO_WM_UNIT_DEC_AREA_ID" val="d02738554388425da9aa7c8d8b341d98"/>
  <p:tag name="KSO_WM_UNIT_ISCONTENTSTITLE" val="0"/>
  <p:tag name="KSO_WM_UNIT_ISNUMDGMTITLE" val="0"/>
  <p:tag name="KSO_WM_UNIT_PRESET_TEXT" val="演讲完毕，感谢观看"/>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25688_1*a*1"/>
  <p:tag name="KSO_WM_TEMPLATE_CATEGORY" val="custom"/>
  <p:tag name="KSO_WM_TEMPLATE_INDEX" val="20225688"/>
  <p:tag name="KSO_WM_UNIT_LAYERLEVEL" val="1"/>
  <p:tag name="KSO_WM_TAG_VERSION" val="1.0"/>
  <p:tag name="KSO_WM_BEAUTIFY_FLAG" val="#wm#"/>
  <p:tag name="KSO_WM_UNIT_DEFAULT_FONT" val="66;72;2"/>
  <p:tag name="KSO_WM_CHIP_GROUPID" val="614314e91e630cfd8f11395a"/>
  <p:tag name="KSO_WM_CHIP_XID" val="614314e91e630cfd8f11395b"/>
  <p:tag name="KSO_WM_CHIP_FILLAREA_FILL_RULE" val="{&quot;fill_align&quot;:&quot;cm&quot;,&quot;fill_mode&quot;:&quot;adaptive&quot;,&quot;sacle_strategy&quot;:&quot;smart&quot;}"/>
  <p:tag name="KSO_WM_ASSEMBLE_CHIP_INDEX" val="9ccfeafc6c4c450187ed9aceddb4c035"/>
  <p:tag name="KSO_WM_UNIT_TEXT_FILL_FORE_SCHEMECOLOR_INDEX_BRIGHTNESS" val="0.15"/>
  <p:tag name="KSO_WM_UNIT_TEXT_FILL_FORE_SCHEMECOLOR_INDEX" val="13"/>
  <p:tag name="KSO_WM_UNIT_TEXT_FILL_TYPE" val="1"/>
  <p:tag name="KSO_WM_TEMPLATE_ASSEMBLE_XID" val="6315afa359d53ee3cde300c0"/>
  <p:tag name="KSO_WM_TEMPLATE_ASSEMBLE_GROUPID" val="62f1d8e2295c1bf6da6f5dec"/>
</p:tagLst>
</file>

<file path=ppt/tags/tag78.xml><?xml version="1.0" encoding="utf-8"?>
<p:tagLst xmlns:p="http://schemas.openxmlformats.org/presentationml/2006/main">
  <p:tag name="KSO_WM_UNIT_BLOCK" val="0"/>
  <p:tag name="KSO_WM_UNIT_DEC_AREA_ID" val="2ef9cfb6d2b84235bb2d7d0ad5cbc85a"/>
  <p:tag name="KSO_WM_UNIT_SUBTYPE" val="a"/>
  <p:tag name="KSO_WM_UNIT_PRESET_TEXT" val="单击此处添加正文，文字是您思想的提炼，请尽量言简意赅的阐述观点。"/>
  <p:tag name="KSO_WM_UNIT_NOCLEAR" val="0"/>
  <p:tag name="KSO_WM_UNIT_VALUE" val="93"/>
  <p:tag name="KSO_WM_UNIT_HIGHLIGHT" val="0"/>
  <p:tag name="KSO_WM_UNIT_COMPATIBLE" val="0"/>
  <p:tag name="KSO_WM_UNIT_DIAGRAM_ISNUMVISUAL" val="0"/>
  <p:tag name="KSO_WM_UNIT_DIAGRAM_ISREFERUNIT" val="0"/>
  <p:tag name="KSO_WM_UNIT_TYPE" val="f"/>
  <p:tag name="KSO_WM_UNIT_INDEX" val="1"/>
  <p:tag name="KSO_WM_UNIT_ID" val="custom20225688_1*f*1"/>
  <p:tag name="KSO_WM_TEMPLATE_CATEGORY" val="custom"/>
  <p:tag name="KSO_WM_TEMPLATE_INDEX" val="20225688"/>
  <p:tag name="KSO_WM_UNIT_LAYERLEVEL" val="1"/>
  <p:tag name="KSO_WM_TAG_VERSION" val="1.0"/>
  <p:tag name="KSO_WM_BEAUTIFY_FLAG" val="#wm#"/>
  <p:tag name="KSO_WM_UNIT_DEFAULT_FONT" val="14;18;2"/>
  <p:tag name="KSO_WM_CHIP_GROUPID" val="614314e91e630cfd8f11395a"/>
  <p:tag name="KSO_WM_CHIP_XID" val="614314e91e630cfd8f11395b"/>
  <p:tag name="KSO_WM_CHIP_FILLAREA_FILL_RULE" val="{&quot;fill_align&quot;:&quot;cm&quot;,&quot;fill_mode&quot;:&quot;adaptive&quot;,&quot;sacle_strategy&quot;:&quot;smart&quot;}"/>
  <p:tag name="KSO_WM_ASSEMBLE_CHIP_INDEX" val="9ccfeafc6c4c450187ed9aceddb4c035"/>
  <p:tag name="KSO_WM_UNIT_TEXT_FILL_FORE_SCHEMECOLOR_INDEX_BRIGHTNESS" val="0.15"/>
  <p:tag name="KSO_WM_UNIT_TEXT_FILL_FORE_SCHEMECOLOR_INDEX" val="13"/>
  <p:tag name="KSO_WM_UNIT_TEXT_FILL_TYPE" val="1"/>
  <p:tag name="KSO_WM_TEMPLATE_ASSEMBLE_XID" val="6315afa359d53ee3cde300c0"/>
  <p:tag name="KSO_WM_TEMPLATE_ASSEMBLE_GROUPID" val="62f1d8e2295c1bf6da6f5dec"/>
</p:tagLst>
</file>

<file path=ppt/tags/tag79.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354d56f5287645c8990ab50adeaea6a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83e3948857548b6b54dabd3dfbb5813"/>
  <p:tag name="KSO_WM_SLIDE_BACKGROUND_TYPE" val="general"/>
</p:tagLst>
</file>

<file path=ppt/tags/tag8.xml><?xml version="1.0" encoding="utf-8"?>
<p:tagLst xmlns:p="http://schemas.openxmlformats.org/presentationml/2006/main">
  <p:tag name="KSO_WM_UNIT_DEFAULT_FONT" val="66;72;2"/>
  <p:tag name="KSO_WM_UNIT_BLOCK" val="0"/>
  <p:tag name="KSO_WM_UNIT_DEC_AREA_ID" val="1e45cee8a8bb4b63956e349bc5e109f9"/>
  <p:tag name="KSO_WM_UNIT_ISCONTENTSTITLE" val="0"/>
  <p:tag name="KSO_WM_UNIT_ISNUMDGMTITLE" val="0"/>
  <p:tag name="KSO_WM_UNIT_PRESET_TEXT" val="简约工作汇报模版"/>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688_1*a*1"/>
  <p:tag name="KSO_WM_TEMPLATE_CATEGORY" val="custom"/>
  <p:tag name="KSO_WM_TEMPLATE_INDEX" val="20225688"/>
  <p:tag name="KSO_WM_UNIT_LAYERLEVEL" val="1"/>
  <p:tag name="KSO_WM_TAG_VERSION" val="1.0"/>
  <p:tag name="KSO_WM_BEAUTIFY_FLAG" val="#wm#"/>
  <p:tag name="KSO_WM_CHIP_GROUPID" val="6184d045a6a891b1f9dbb8ea"/>
  <p:tag name="KSO_WM_CHIP_XID" val="6184d045a6a891b1f9dbb8e7"/>
  <p:tag name="KSO_WM_CHIP_FILLAREA_FILL_RULE" val="{&quot;fill_align&quot;:&quot;cm&quot;,&quot;fill_mode&quot;:&quot;adaptive&quot;,&quot;sacle_strategy&quot;:&quot;smart&quot;}"/>
  <p:tag name="KSO_WM_ASSEMBLE_CHIP_INDEX" val="9edd9539bce9403994d787f093a26a62"/>
  <p:tag name="KSO_WM_UNIT_TEXT_FILL_FORE_SCHEMECOLOR_INDEX_BRIGHTNESS" val="0.15"/>
  <p:tag name="KSO_WM_UNIT_TEXT_FILL_FORE_SCHEMECOLOR_INDEX" val="13"/>
  <p:tag name="KSO_WM_UNIT_TEXT_FILL_TYPE" val="1"/>
  <p:tag name="KSO_WM_TEMPLATE_ASSEMBLE_XID" val="62f6213d295c1bf6da89eff2"/>
  <p:tag name="KSO_WM_TEMPLATE_ASSEMBLE_GROUPID" val="62f1d8e2295c1bf6da6f5dec"/>
</p:tagLst>
</file>

<file path=ppt/tags/tag8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8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82.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84.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bf6eb177d8324946a9a72a7547bacb9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64f48e604df47eb903532584d583ded"/>
  <p:tag name="KSO_WM_SLIDE_BACKGROUND_TYPE" val="frame"/>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0286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0286"/>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2f6a61c37455bdf62a9584"/>
  <p:tag name="KSO_WM_CHIP_XID" val="612f6a61c37455bdf62a9586"/>
</p:tagLst>
</file>

<file path=ppt/tags/tag86.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8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89.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5688_1*f*1"/>
  <p:tag name="KSO_WM_TEMPLATE_CATEGORY" val="custom"/>
  <p:tag name="KSO_WM_TEMPLATE_INDEX" val="20225688"/>
  <p:tag name="KSO_WM_UNIT_LAYERLEVEL" val="1"/>
  <p:tag name="KSO_WM_TAG_VERSION" val="1.0"/>
  <p:tag name="KSO_WM_BEAUTIFY_FLAG" val="#wm#"/>
  <p:tag name="KSO_WM_UNIT_SUBTYPE" val="a"/>
  <p:tag name="KSO_WM_UNIT_PRESET_TEXT" val="单击此处添加文本具体内容"/>
  <p:tag name="KSO_WM_UNIT_NOCLEAR" val="0"/>
  <p:tag name="KSO_WM_UNIT_VALUE" val="34"/>
  <p:tag name="KSO_WM_UNIT_TYPE" val="f"/>
  <p:tag name="KSO_WM_UNIT_INDEX" val="1"/>
  <p:tag name="KSO_WM_UNIT_BLOCK" val="0"/>
  <p:tag name="KSO_WM_UNIT_DEC_AREA_ID" val="c27d49432adf423e85e3878538618a92"/>
  <p:tag name="KSO_WM_CHIP_GROUPID" val="6184d045a6a891b1f9dbb8ea"/>
  <p:tag name="KSO_WM_CHIP_XID" val="6184d045a6a891b1f9dbb8e7"/>
  <p:tag name="KSO_WM_CHIP_FILLAREA_FILL_RULE" val="{&quot;fill_align&quot;:&quot;cm&quot;,&quot;fill_mode&quot;:&quot;adaptive&quot;,&quot;sacle_strategy&quot;:&quot;smart&quot;}"/>
  <p:tag name="KSO_WM_ASSEMBLE_CHIP_INDEX" val="9edd9539bce9403994d787f093a26a62"/>
  <p:tag name="KSO_WM_UNIT_TEXT_FILL_FORE_SCHEMECOLOR_INDEX_BRIGHTNESS" val="0.15"/>
  <p:tag name="KSO_WM_UNIT_TEXT_FILL_FORE_SCHEMECOLOR_INDEX" val="13"/>
  <p:tag name="KSO_WM_UNIT_TEXT_FILL_TYPE" val="1"/>
  <p:tag name="KSO_WM_TEMPLATE_ASSEMBLE_XID" val="62f6213d295c1bf6da89eff2"/>
  <p:tag name="KSO_WM_TEMPLATE_ASSEMBLE_GROUPID" val="62f1d8e2295c1bf6da6f5dec"/>
</p:tagLst>
</file>

<file path=ppt/tags/tag90.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b0c2adbc8fca4f6f88bdc123588f33c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bf0ba2b13b64a14aebb8a86201cea7d"/>
  <p:tag name="KSO_WM_SLIDE_BACKGROUND_TYPE" val="leftRight"/>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0286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0286"/>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12f6a61c37455bdf62a9584"/>
  <p:tag name="KSO_WM_CHIP_XID" val="612f6a61c37455bdf62a9587"/>
</p:tagLst>
</file>

<file path=ppt/tags/tag93.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96.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9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9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UNIT_SUBTYPE" val="v"/>
  <p:tag name="KSO_WM_TEMPLATE_CATEGORY" val="chip"/>
  <p:tag name="KSO_WM_TEMPLATE_INDEX" val="20225688"/>
  <p:tag name="KSO_WM_UNIT_TYPE" val="i"/>
  <p:tag name="KSO_WM_UNIT_INDEX" val="1"/>
  <p:tag name="KSO_WM_UNIT_ID" val="chip20225688_2*i*1"/>
  <p:tag name="KSO_WM_BEAUTIFY_FLAG" val="#wm#"/>
  <p:tag name="KSO_WM_TAG_VERSION" val="1.0"/>
  <p:tag name="KSO_WM_CHIP_GROUPID" val="62f1d8e2295c1bf6da6f5dec"/>
  <p:tag name="KSO_WM_CHIP_XID" val="62f1d8e3295c1bf6da6f5dfa"/>
  <p:tag name="KSO_WM_UNIT_DEC_AREA_ID" val="7bec096e87fe4db692153ba50c7e9e2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61b63ad9f0f4446936a001954fc8110"/>
  <p:tag name="KSO_WM_SLIDE_BACKGROUND_TYPE" val="topBottom"/>
</p:tagLst>
</file>

<file path=ppt/theme/theme1.xml><?xml version="1.0" encoding="utf-8"?>
<a:theme xmlns:a="http://schemas.openxmlformats.org/drawingml/2006/main" name="Office 主题​​">
  <a:themeElements>
    <a:clrScheme name="Adjacency">
      <a:dk1>
        <a:srgbClr val="000000"/>
      </a:dk1>
      <a:lt1>
        <a:srgbClr val="FFFFFF"/>
      </a:lt1>
      <a:dk2>
        <a:srgbClr val="FBF5DA"/>
      </a:dk2>
      <a:lt2>
        <a:srgbClr val="FFFFFF"/>
      </a:lt2>
      <a:accent1>
        <a:srgbClr val="FCDD0A"/>
      </a:accent1>
      <a:accent2>
        <a:srgbClr val="FBC60A"/>
      </a:accent2>
      <a:accent3>
        <a:srgbClr val="FBAF0A"/>
      </a:accent3>
      <a:accent4>
        <a:srgbClr val="FA980B"/>
      </a:accent4>
      <a:accent5>
        <a:srgbClr val="FA810B"/>
      </a:accent5>
      <a:accent6>
        <a:srgbClr val="F96A0B"/>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5516</Words>
  <Application>WPS 演示</Application>
  <PresentationFormat>宽屏</PresentationFormat>
  <Paragraphs>265</Paragraphs>
  <Slides>27</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汉仪中简黑简</vt:lpstr>
      <vt:lpstr>黑体</vt:lpstr>
      <vt:lpstr>汉仪雅酷黑 85W</vt:lpstr>
      <vt:lpstr>微软雅黑</vt:lpstr>
      <vt:lpstr>汉仪铸字美心体简</vt:lpstr>
      <vt:lpstr>Arial Unicode MS</vt:lpstr>
      <vt:lpstr>Calibri</vt:lpstr>
      <vt:lpstr>Arial</vt:lpstr>
      <vt:lpstr>Inter</vt:lpstr>
      <vt:lpstr>Tamanegi_Geki</vt:lpstr>
      <vt:lpstr>Office 主题​​</vt:lpstr>
      <vt:lpstr>Python驱动的天气数据之旅</vt:lpstr>
      <vt:lpstr>目录 CONTENT</vt:lpstr>
      <vt:lpstr>PowerPoint 演示文稿</vt:lpstr>
      <vt:lpstr>需求背景</vt:lpstr>
      <vt:lpstr>项目目标 </vt:lpstr>
      <vt:lpstr>PowerPoint 演示文稿</vt:lpstr>
      <vt:lpstr>实现流程</vt:lpstr>
      <vt:lpstr>技术栈</vt:lpstr>
      <vt:lpstr>PowerPoint 演示文稿</vt:lpstr>
      <vt:lpstr>导入关键库和定义方法</vt:lpstr>
      <vt:lpstr>获取天气数据函数（1）</vt:lpstr>
      <vt:lpstr>获取天气数据函数（2）</vt:lpstr>
      <vt:lpstr>数据循环与储存存储</vt:lpstr>
      <vt:lpstr>PowerPoint 演示文稿</vt:lpstr>
      <vt:lpstr>数据总量</vt:lpstr>
      <vt:lpstr>数据样例（CSV前5行）</vt:lpstr>
      <vt:lpstr>PowerPoint 演示文稿</vt:lpstr>
      <vt:lpstr>详细数据分析 - 温度趋势</vt:lpstr>
      <vt:lpstr>温湿度相关性分析</vt:lpstr>
      <vt:lpstr>风向与风级分析</vt:lpstr>
      <vt:lpstr>未来14天气候分布</vt:lpstr>
      <vt:lpstr>PowerPoint 演示文稿</vt:lpstr>
      <vt:lpstr>遇到的问题</vt:lpstr>
      <vt:lpstr>优化方案</vt:lpstr>
      <vt:lpstr>PowerPoint 演示文稿</vt:lpstr>
      <vt:lpstr>项目价值</vt:lpstr>
      <vt:lpstr>See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微信用户</cp:lastModifiedBy>
  <cp:revision>204</cp:revision>
  <dcterms:created xsi:type="dcterms:W3CDTF">2019-06-19T02:08:00Z</dcterms:created>
  <dcterms:modified xsi:type="dcterms:W3CDTF">2025-06-13T05:27:32Z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2052-12.1.0.21541</vt:lpwstr>
  </property>
  <property fmtid="{D5CDD505-2E9C-101B-9397-08002B2CF9AE}" pid="3" name="ICV">
    <vt:lpwstr>7E50F754A4C84B50B30CEF89E0CE75FE_11</vt:lpwstr>
  </property>
</Properties>
</file>