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7" r:id="rId5"/>
    <p:sldId id="277" r:id="rId6"/>
    <p:sldId id="262" r:id="rId7"/>
    <p:sldId id="270" r:id="rId8"/>
    <p:sldId id="263" r:id="rId9"/>
    <p:sldId id="289" r:id="rId10"/>
    <p:sldId id="264" r:id="rId11"/>
    <p:sldId id="279" r:id="rId12"/>
    <p:sldId id="285" r:id="rId13"/>
    <p:sldId id="265" r:id="rId14"/>
    <p:sldId id="269" r:id="rId15"/>
    <p:sldId id="266" r:id="rId16"/>
    <p:sldId id="28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6275" y="2796687"/>
            <a:ext cx="828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毕业论文汇报总结：班级网站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汇报人：赵少锋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导师：杜黎强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about basic theory and experimental methods of the class website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 descr="http://www.ceezz.cn/data/school_logo/14229851780118138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18" y="2017485"/>
            <a:ext cx="2598058" cy="2598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实现界面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定义界面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54" y="4083157"/>
            <a:ext cx="270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界面色调和字体选用，大小宽高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400" dirty="0">
                <a:latin typeface="+mn-ea"/>
              </a:rPr>
              <a:t>Icon</a:t>
            </a:r>
            <a:r>
              <a:rPr lang="zh-CN" altLang="en-US" sz="2400" dirty="0">
                <a:latin typeface="+mn-ea"/>
              </a:rPr>
              <a:t>的设计风格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界面的设计风格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功能设计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实现界面的设计和功能的应用设计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9518" y="2145688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各个板块都是围绕着班级，有利于团结集体和相互学习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06805"/>
            <a:chOff x="0" y="2757455"/>
            <a:chExt cx="12192001" cy="1906805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信息上网是保存的最好方式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手机已经普遍大众，在移动设备上也能随时关注信息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遇到问题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问题所在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产品定位和方向？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属于“校园生活”主题类别的网站，为学生在班级里的活动记录</a:t>
              </a:r>
              <a:endParaRPr lang="en-US" altLang="zh-CN" sz="2000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功能差异对比？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对比网上已有的班级网站来看，班级网站功能基本相似，从页面设计着手，做一个不一样的班级网站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SIX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收获总结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0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收获和总结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9143" y="4036000"/>
            <a:ext cx="779483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560" y="1736229"/>
            <a:ext cx="59871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、设计的灵感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、色彩的搭配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、开发方法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、解决问题的办法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设计思路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ideas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遇到问题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Encounter problems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收获总结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Harvest summary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项目功能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function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918859" cy="830997"/>
            <a:chOff x="8098970" y="3202405"/>
            <a:chExt cx="3918859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896962" cy="830997"/>
              <a:chOff x="9042399" y="3526390"/>
              <a:chExt cx="2896962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界面实现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89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 implementation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3429000"/>
            <a:ext cx="2970063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纸质回忆录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3429000"/>
            <a:ext cx="2970062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班会指引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8548" y="2382191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2382191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3467809"/>
            <a:ext cx="2970062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</a:rPr>
              <a:t>班级管理</a:t>
            </a:r>
            <a:endParaRPr lang="en-US" altLang="zh-CN" sz="22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4AF682-0415-49B5-9D54-7556108E5FF2}"/>
              </a:ext>
            </a:extLst>
          </p:cNvPr>
          <p:cNvSpPr/>
          <p:nvPr/>
        </p:nvSpPr>
        <p:spPr>
          <a:xfrm>
            <a:off x="790481" y="2420920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第一次设计班级网站是在第二年的时候，杜黎强老师的静态页面开发课的期末评分项目，我和其他几位同学一组设计了班级网站并开发。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初次见面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成长之路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第三年加入工作室，专精于网站设计与页面开发</a:t>
            </a:r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重拾项目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既然学的是平面</a:t>
            </a:r>
            <a:r>
              <a:rPr lang="en-US" altLang="zh-CN" sz="2000" dirty="0"/>
              <a:t>/UI</a:t>
            </a:r>
            <a:r>
              <a:rPr lang="zh-CN" altLang="en-US" sz="2000" dirty="0"/>
              <a:t>设计开发为什么自己不能设计一套专属于我们班的班级网站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设计思路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02916F-C677-45D6-9CF7-31E5AB12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53" y="0"/>
            <a:ext cx="580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项目功能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项目功能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894739" y="1378984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、整理每周的班会指引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4C42A4-B8DE-4EDA-B996-F177F876A5D9}"/>
              </a:ext>
            </a:extLst>
          </p:cNvPr>
          <p:cNvSpPr txBox="1"/>
          <p:nvPr/>
        </p:nvSpPr>
        <p:spPr>
          <a:xfrm>
            <a:off x="3903446" y="2227516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、组织一次同学聚会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8D4D4E-8898-4D3F-9C90-28BA7CFBDBD7}"/>
              </a:ext>
            </a:extLst>
          </p:cNvPr>
          <p:cNvSpPr txBox="1"/>
          <p:nvPr/>
        </p:nvSpPr>
        <p:spPr>
          <a:xfrm>
            <a:off x="3899090" y="3076048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、留存所有的集体照片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D1C2DA-C6C7-4801-A685-BC8645653C56}"/>
              </a:ext>
            </a:extLst>
          </p:cNvPr>
          <p:cNvSpPr txBox="1"/>
          <p:nvPr/>
        </p:nvSpPr>
        <p:spPr>
          <a:xfrm>
            <a:off x="3894734" y="3924580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、记录笔记，帮助学习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E276C44-4BC7-4F83-8E81-A056542CD719}"/>
              </a:ext>
            </a:extLst>
          </p:cNvPr>
          <p:cNvSpPr txBox="1"/>
          <p:nvPr/>
        </p:nvSpPr>
        <p:spPr>
          <a:xfrm>
            <a:off x="3903441" y="4773112"/>
            <a:ext cx="665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、替代纸质同学录</a:t>
            </a:r>
          </a:p>
        </p:txBody>
      </p:sp>
    </p:spTree>
    <p:extLst>
      <p:ext uri="{BB962C8B-B14F-4D97-AF65-F5344CB8AC3E}">
        <p14:creationId xmlns:p14="http://schemas.microsoft.com/office/powerpoint/2010/main" val="19056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434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SS S</cp:lastModifiedBy>
  <cp:revision>426</cp:revision>
  <dcterms:created xsi:type="dcterms:W3CDTF">2015-10-24T01:57:14Z</dcterms:created>
  <dcterms:modified xsi:type="dcterms:W3CDTF">2018-01-02T05:20:02Z</dcterms:modified>
</cp:coreProperties>
</file>