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7" r:id="rId5"/>
    <p:sldId id="277" r:id="rId6"/>
    <p:sldId id="262" r:id="rId7"/>
    <p:sldId id="270" r:id="rId8"/>
    <p:sldId id="263" r:id="rId9"/>
    <p:sldId id="289" r:id="rId10"/>
    <p:sldId id="264" r:id="rId11"/>
    <p:sldId id="279" r:id="rId12"/>
    <p:sldId id="285" r:id="rId13"/>
    <p:sldId id="265" r:id="rId14"/>
    <p:sldId id="269" r:id="rId15"/>
    <p:sldId id="266" r:id="rId16"/>
    <p:sldId id="283" r:id="rId17"/>
    <p:sldId id="2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53A3"/>
    <a:srgbClr val="ECECEC"/>
    <a:srgbClr val="FFFFFF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16275" y="2796687"/>
            <a:ext cx="828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毕业论文汇报总结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216275" y="4495043"/>
            <a:ext cx="30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汇报人：赵少锋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04664" y="4495043"/>
            <a:ext cx="173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导师：杜黎强</a:t>
            </a: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16276" y="3727024"/>
            <a:ext cx="828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about basic theory and experimental methods of the class website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0201276" y="2936668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0" name="Picture 2" descr="http://www.ceezz.cn/data/school_logo/142298517801181385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18" y="2017485"/>
            <a:ext cx="2598058" cy="25980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451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FOUR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实现界面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08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定义界面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39816" y="1202635"/>
            <a:ext cx="1987826" cy="1987826"/>
            <a:chOff x="1457739" y="1828800"/>
            <a:chExt cx="1987826" cy="1987826"/>
          </a:xfrm>
        </p:grpSpPr>
        <p:sp>
          <p:nvSpPr>
            <p:cNvPr id="2" name="椭圆 1"/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latin typeface="+mn-ea"/>
                </a:rPr>
                <a:t>01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02088" y="1202635"/>
            <a:ext cx="1987826" cy="1987826"/>
            <a:chOff x="1457739" y="1828800"/>
            <a:chExt cx="1987826" cy="1987826"/>
          </a:xfrm>
        </p:grpSpPr>
        <p:sp>
          <p:nvSpPr>
            <p:cNvPr id="9" name="椭圆 8"/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latin typeface="+mn-ea"/>
                </a:rPr>
                <a:t>02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64359" y="1202635"/>
            <a:ext cx="1987826" cy="1987826"/>
            <a:chOff x="1457739" y="1828800"/>
            <a:chExt cx="1987826" cy="1987826"/>
          </a:xfrm>
        </p:grpSpPr>
        <p:sp>
          <p:nvSpPr>
            <p:cNvPr id="13" name="椭圆 12"/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latin typeface="+mn-ea"/>
                </a:rPr>
                <a:t>03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339816" y="3444549"/>
            <a:ext cx="19878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+mn-ea"/>
              </a:rPr>
              <a:t>第一要点</a:t>
            </a:r>
            <a:endParaRPr lang="en-US" altLang="zh-CN" sz="28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45625" y="3444549"/>
            <a:ext cx="2700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+mn-ea"/>
              </a:rPr>
              <a:t>第二要点</a:t>
            </a:r>
            <a:endParaRPr lang="en-US" altLang="zh-CN" sz="28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64359" y="3444549"/>
            <a:ext cx="19878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+mn-ea"/>
              </a:rPr>
              <a:t>第三要点</a:t>
            </a:r>
            <a:endParaRPr lang="en-US" altLang="zh-CN" sz="28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3354" y="4083157"/>
            <a:ext cx="2700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+mn-ea"/>
              </a:rPr>
              <a:t>界面色调和字体选用，大小宽高</a:t>
            </a:r>
            <a:endParaRPr lang="en-US" altLang="zh-CN" sz="2400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45625" y="4083157"/>
            <a:ext cx="2700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400" dirty="0">
                <a:latin typeface="+mn-ea"/>
              </a:rPr>
              <a:t>Icon</a:t>
            </a:r>
            <a:r>
              <a:rPr lang="zh-CN" altLang="en-US" sz="2400" dirty="0">
                <a:latin typeface="+mn-ea"/>
              </a:rPr>
              <a:t>的设计风格</a:t>
            </a:r>
            <a:endParaRPr lang="en-US" altLang="zh-CN" sz="2400" dirty="0">
              <a:latin typeface="+mn-ea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+mn-ea"/>
              </a:rPr>
              <a:t>界面的设计风格</a:t>
            </a:r>
            <a:endParaRPr lang="en-US" altLang="zh-CN" sz="2400" dirty="0">
              <a:latin typeface="+mn-ea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+mn-ea"/>
              </a:rPr>
              <a:t>功能设计</a:t>
            </a:r>
            <a:endParaRPr lang="en-US" altLang="zh-CN" sz="2400" dirty="0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07897" y="4083157"/>
            <a:ext cx="2700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+mn-ea"/>
              </a:rPr>
              <a:t>实现界面的设计和功能的应用设计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349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特点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4045470"/>
            <a:ext cx="12192672" cy="1532163"/>
            <a:chOff x="0" y="4045470"/>
            <a:chExt cx="12192672" cy="1532163"/>
          </a:xfrm>
        </p:grpSpPr>
        <p:sp>
          <p:nvSpPr>
            <p:cNvPr id="9" name="矩形 8"/>
            <p:cNvSpPr/>
            <p:nvPr/>
          </p:nvSpPr>
          <p:spPr>
            <a:xfrm>
              <a:off x="0" y="4331997"/>
              <a:ext cx="1441349" cy="12456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207273" y="4045470"/>
              <a:ext cx="9985399" cy="888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矩形 11"/>
            <p:cNvSpPr/>
            <p:nvPr/>
          </p:nvSpPr>
          <p:spPr>
            <a:xfrm flipV="1">
              <a:off x="1427357" y="4047376"/>
              <a:ext cx="779916" cy="1530257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1133668"/>
                <a:gd name="connsiteX1" fmla="*/ 1826176 w 1826176"/>
                <a:gd name="connsiteY1" fmla="*/ 0 h 1133668"/>
                <a:gd name="connsiteX2" fmla="*/ 556249 w 1826176"/>
                <a:gd name="connsiteY2" fmla="*/ 1133668 h 1133668"/>
                <a:gd name="connsiteX3" fmla="*/ 0 w 1826176"/>
                <a:gd name="connsiteY3" fmla="*/ 934227 h 1133668"/>
                <a:gd name="connsiteX4" fmla="*/ 0 w 1826176"/>
                <a:gd name="connsiteY4" fmla="*/ 0 h 1133668"/>
                <a:gd name="connsiteX0" fmla="*/ 0 w 556249"/>
                <a:gd name="connsiteY0" fmla="*/ 0 h 1133668"/>
                <a:gd name="connsiteX1" fmla="*/ 524763 w 556249"/>
                <a:gd name="connsiteY1" fmla="*/ 461865 h 1133668"/>
                <a:gd name="connsiteX2" fmla="*/ 556249 w 556249"/>
                <a:gd name="connsiteY2" fmla="*/ 1133668 h 1133668"/>
                <a:gd name="connsiteX3" fmla="*/ 0 w 556249"/>
                <a:gd name="connsiteY3" fmla="*/ 934227 h 1133668"/>
                <a:gd name="connsiteX4" fmla="*/ 0 w 556249"/>
                <a:gd name="connsiteY4" fmla="*/ 0 h 1133668"/>
                <a:gd name="connsiteX0" fmla="*/ 0 w 598230"/>
                <a:gd name="connsiteY0" fmla="*/ 0 h 1133668"/>
                <a:gd name="connsiteX1" fmla="*/ 598230 w 598230"/>
                <a:gd name="connsiteY1" fmla="*/ 493356 h 1133668"/>
                <a:gd name="connsiteX2" fmla="*/ 556249 w 598230"/>
                <a:gd name="connsiteY2" fmla="*/ 1133668 h 1133668"/>
                <a:gd name="connsiteX3" fmla="*/ 0 w 598230"/>
                <a:gd name="connsiteY3" fmla="*/ 934227 h 1133668"/>
                <a:gd name="connsiteX4" fmla="*/ 0 w 598230"/>
                <a:gd name="connsiteY4" fmla="*/ 0 h 1133668"/>
                <a:gd name="connsiteX0" fmla="*/ 0 w 608726"/>
                <a:gd name="connsiteY0" fmla="*/ 0 h 1154661"/>
                <a:gd name="connsiteX1" fmla="*/ 598230 w 608726"/>
                <a:gd name="connsiteY1" fmla="*/ 493356 h 1154661"/>
                <a:gd name="connsiteX2" fmla="*/ 608726 w 608726"/>
                <a:gd name="connsiteY2" fmla="*/ 1154661 h 1154661"/>
                <a:gd name="connsiteX3" fmla="*/ 0 w 608726"/>
                <a:gd name="connsiteY3" fmla="*/ 934227 h 1154661"/>
                <a:gd name="connsiteX4" fmla="*/ 0 w 608726"/>
                <a:gd name="connsiteY4" fmla="*/ 0 h 1154661"/>
                <a:gd name="connsiteX0" fmla="*/ 0 w 598230"/>
                <a:gd name="connsiteY0" fmla="*/ 0 h 1144165"/>
                <a:gd name="connsiteX1" fmla="*/ 598230 w 598230"/>
                <a:gd name="connsiteY1" fmla="*/ 493356 h 1144165"/>
                <a:gd name="connsiteX2" fmla="*/ 577240 w 598230"/>
                <a:gd name="connsiteY2" fmla="*/ 1144165 h 1144165"/>
                <a:gd name="connsiteX3" fmla="*/ 0 w 598230"/>
                <a:gd name="connsiteY3" fmla="*/ 934227 h 1144165"/>
                <a:gd name="connsiteX4" fmla="*/ 0 w 598230"/>
                <a:gd name="connsiteY4" fmla="*/ 0 h 1144165"/>
                <a:gd name="connsiteX0" fmla="*/ 0 w 577240"/>
                <a:gd name="connsiteY0" fmla="*/ 0 h 1144165"/>
                <a:gd name="connsiteX1" fmla="*/ 559424 w 577240"/>
                <a:gd name="connsiteY1" fmla="*/ 493356 h 1144165"/>
                <a:gd name="connsiteX2" fmla="*/ 577240 w 577240"/>
                <a:gd name="connsiteY2" fmla="*/ 1144165 h 1144165"/>
                <a:gd name="connsiteX3" fmla="*/ 0 w 577240"/>
                <a:gd name="connsiteY3" fmla="*/ 934227 h 1144165"/>
                <a:gd name="connsiteX4" fmla="*/ 0 w 577240"/>
                <a:gd name="connsiteY4" fmla="*/ 0 h 1144165"/>
                <a:gd name="connsiteX0" fmla="*/ 0 w 584118"/>
                <a:gd name="connsiteY0" fmla="*/ 0 h 1144165"/>
                <a:gd name="connsiteX1" fmla="*/ 584118 w 584118"/>
                <a:gd name="connsiteY1" fmla="*/ 486300 h 1144165"/>
                <a:gd name="connsiteX2" fmla="*/ 577240 w 584118"/>
                <a:gd name="connsiteY2" fmla="*/ 1144165 h 1144165"/>
                <a:gd name="connsiteX3" fmla="*/ 0 w 584118"/>
                <a:gd name="connsiteY3" fmla="*/ 934227 h 1144165"/>
                <a:gd name="connsiteX4" fmla="*/ 0 w 584118"/>
                <a:gd name="connsiteY4" fmla="*/ 0 h 1144165"/>
                <a:gd name="connsiteX0" fmla="*/ 0 w 584937"/>
                <a:gd name="connsiteY0" fmla="*/ 0 h 1147693"/>
                <a:gd name="connsiteX1" fmla="*/ 584118 w 584937"/>
                <a:gd name="connsiteY1" fmla="*/ 486300 h 1147693"/>
                <a:gd name="connsiteX2" fmla="*/ 584295 w 584937"/>
                <a:gd name="connsiteY2" fmla="*/ 1147693 h 1147693"/>
                <a:gd name="connsiteX3" fmla="*/ 0 w 584937"/>
                <a:gd name="connsiteY3" fmla="*/ 934227 h 1147693"/>
                <a:gd name="connsiteX4" fmla="*/ 0 w 584937"/>
                <a:gd name="connsiteY4" fmla="*/ 0 h 11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937" h="1147693">
                  <a:moveTo>
                    <a:pt x="0" y="0"/>
                  </a:moveTo>
                  <a:lnTo>
                    <a:pt x="584118" y="486300"/>
                  </a:lnTo>
                  <a:cubicBezTo>
                    <a:pt x="581825" y="705588"/>
                    <a:pt x="586588" y="928405"/>
                    <a:pt x="584295" y="1147693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3363" y="4461769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03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0" y="1343867"/>
            <a:ext cx="12192001" cy="1532165"/>
            <a:chOff x="0" y="1343867"/>
            <a:chExt cx="12192001" cy="1532165"/>
          </a:xfrm>
        </p:grpSpPr>
        <p:sp>
          <p:nvSpPr>
            <p:cNvPr id="7" name="矩形 6"/>
            <p:cNvSpPr/>
            <p:nvPr/>
          </p:nvSpPr>
          <p:spPr>
            <a:xfrm>
              <a:off x="0" y="1343867"/>
              <a:ext cx="1441349" cy="12456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>
              <a:off x="2213304" y="1987809"/>
              <a:ext cx="9978697" cy="8882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矩形 11"/>
            <p:cNvSpPr/>
            <p:nvPr/>
          </p:nvSpPr>
          <p:spPr>
            <a:xfrm>
              <a:off x="1436362" y="1343869"/>
              <a:ext cx="779916" cy="1530257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1133668"/>
                <a:gd name="connsiteX1" fmla="*/ 1826176 w 1826176"/>
                <a:gd name="connsiteY1" fmla="*/ 0 h 1133668"/>
                <a:gd name="connsiteX2" fmla="*/ 556249 w 1826176"/>
                <a:gd name="connsiteY2" fmla="*/ 1133668 h 1133668"/>
                <a:gd name="connsiteX3" fmla="*/ 0 w 1826176"/>
                <a:gd name="connsiteY3" fmla="*/ 934227 h 1133668"/>
                <a:gd name="connsiteX4" fmla="*/ 0 w 1826176"/>
                <a:gd name="connsiteY4" fmla="*/ 0 h 1133668"/>
                <a:gd name="connsiteX0" fmla="*/ 0 w 556249"/>
                <a:gd name="connsiteY0" fmla="*/ 0 h 1133668"/>
                <a:gd name="connsiteX1" fmla="*/ 524763 w 556249"/>
                <a:gd name="connsiteY1" fmla="*/ 461865 h 1133668"/>
                <a:gd name="connsiteX2" fmla="*/ 556249 w 556249"/>
                <a:gd name="connsiteY2" fmla="*/ 1133668 h 1133668"/>
                <a:gd name="connsiteX3" fmla="*/ 0 w 556249"/>
                <a:gd name="connsiteY3" fmla="*/ 934227 h 1133668"/>
                <a:gd name="connsiteX4" fmla="*/ 0 w 556249"/>
                <a:gd name="connsiteY4" fmla="*/ 0 h 1133668"/>
                <a:gd name="connsiteX0" fmla="*/ 0 w 598230"/>
                <a:gd name="connsiteY0" fmla="*/ 0 h 1133668"/>
                <a:gd name="connsiteX1" fmla="*/ 598230 w 598230"/>
                <a:gd name="connsiteY1" fmla="*/ 493356 h 1133668"/>
                <a:gd name="connsiteX2" fmla="*/ 556249 w 598230"/>
                <a:gd name="connsiteY2" fmla="*/ 1133668 h 1133668"/>
                <a:gd name="connsiteX3" fmla="*/ 0 w 598230"/>
                <a:gd name="connsiteY3" fmla="*/ 934227 h 1133668"/>
                <a:gd name="connsiteX4" fmla="*/ 0 w 598230"/>
                <a:gd name="connsiteY4" fmla="*/ 0 h 1133668"/>
                <a:gd name="connsiteX0" fmla="*/ 0 w 608726"/>
                <a:gd name="connsiteY0" fmla="*/ 0 h 1154661"/>
                <a:gd name="connsiteX1" fmla="*/ 598230 w 608726"/>
                <a:gd name="connsiteY1" fmla="*/ 493356 h 1154661"/>
                <a:gd name="connsiteX2" fmla="*/ 608726 w 608726"/>
                <a:gd name="connsiteY2" fmla="*/ 1154661 h 1154661"/>
                <a:gd name="connsiteX3" fmla="*/ 0 w 608726"/>
                <a:gd name="connsiteY3" fmla="*/ 934227 h 1154661"/>
                <a:gd name="connsiteX4" fmla="*/ 0 w 608726"/>
                <a:gd name="connsiteY4" fmla="*/ 0 h 1154661"/>
                <a:gd name="connsiteX0" fmla="*/ 0 w 598230"/>
                <a:gd name="connsiteY0" fmla="*/ 0 h 1144165"/>
                <a:gd name="connsiteX1" fmla="*/ 598230 w 598230"/>
                <a:gd name="connsiteY1" fmla="*/ 493356 h 1144165"/>
                <a:gd name="connsiteX2" fmla="*/ 577240 w 598230"/>
                <a:gd name="connsiteY2" fmla="*/ 1144165 h 1144165"/>
                <a:gd name="connsiteX3" fmla="*/ 0 w 598230"/>
                <a:gd name="connsiteY3" fmla="*/ 934227 h 1144165"/>
                <a:gd name="connsiteX4" fmla="*/ 0 w 598230"/>
                <a:gd name="connsiteY4" fmla="*/ 0 h 1144165"/>
                <a:gd name="connsiteX0" fmla="*/ 0 w 577240"/>
                <a:gd name="connsiteY0" fmla="*/ 0 h 1144165"/>
                <a:gd name="connsiteX1" fmla="*/ 559424 w 577240"/>
                <a:gd name="connsiteY1" fmla="*/ 493356 h 1144165"/>
                <a:gd name="connsiteX2" fmla="*/ 577240 w 577240"/>
                <a:gd name="connsiteY2" fmla="*/ 1144165 h 1144165"/>
                <a:gd name="connsiteX3" fmla="*/ 0 w 577240"/>
                <a:gd name="connsiteY3" fmla="*/ 934227 h 1144165"/>
                <a:gd name="connsiteX4" fmla="*/ 0 w 577240"/>
                <a:gd name="connsiteY4" fmla="*/ 0 h 1144165"/>
                <a:gd name="connsiteX0" fmla="*/ 0 w 584118"/>
                <a:gd name="connsiteY0" fmla="*/ 0 h 1144165"/>
                <a:gd name="connsiteX1" fmla="*/ 584118 w 584118"/>
                <a:gd name="connsiteY1" fmla="*/ 486300 h 1144165"/>
                <a:gd name="connsiteX2" fmla="*/ 577240 w 584118"/>
                <a:gd name="connsiteY2" fmla="*/ 1144165 h 1144165"/>
                <a:gd name="connsiteX3" fmla="*/ 0 w 584118"/>
                <a:gd name="connsiteY3" fmla="*/ 934227 h 1144165"/>
                <a:gd name="connsiteX4" fmla="*/ 0 w 584118"/>
                <a:gd name="connsiteY4" fmla="*/ 0 h 1144165"/>
                <a:gd name="connsiteX0" fmla="*/ 0 w 584937"/>
                <a:gd name="connsiteY0" fmla="*/ 0 h 1147693"/>
                <a:gd name="connsiteX1" fmla="*/ 584118 w 584937"/>
                <a:gd name="connsiteY1" fmla="*/ 486300 h 1147693"/>
                <a:gd name="connsiteX2" fmla="*/ 584295 w 584937"/>
                <a:gd name="connsiteY2" fmla="*/ 1147693 h 1147693"/>
                <a:gd name="connsiteX3" fmla="*/ 0 w 584937"/>
                <a:gd name="connsiteY3" fmla="*/ 934227 h 1147693"/>
                <a:gd name="connsiteX4" fmla="*/ 0 w 584937"/>
                <a:gd name="connsiteY4" fmla="*/ 0 h 11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937" h="1147693">
                  <a:moveTo>
                    <a:pt x="0" y="0"/>
                  </a:moveTo>
                  <a:lnTo>
                    <a:pt x="584118" y="486300"/>
                  </a:lnTo>
                  <a:cubicBezTo>
                    <a:pt x="581825" y="705588"/>
                    <a:pt x="586588" y="928405"/>
                    <a:pt x="584295" y="1147693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3363" y="151588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01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719518" y="2145688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各个板块都是围绕着班级，有利于团结集体和相互学习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0" y="2757455"/>
            <a:ext cx="12192001" cy="1906805"/>
            <a:chOff x="0" y="2757455"/>
            <a:chExt cx="12192001" cy="1906805"/>
          </a:xfrm>
        </p:grpSpPr>
        <p:sp>
          <p:nvSpPr>
            <p:cNvPr id="8" name="矩形 7"/>
            <p:cNvSpPr/>
            <p:nvPr/>
          </p:nvSpPr>
          <p:spPr>
            <a:xfrm>
              <a:off x="0" y="2757455"/>
              <a:ext cx="1441349" cy="124563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13304" y="3016639"/>
              <a:ext cx="9978697" cy="8882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" name="矩形 13"/>
            <p:cNvSpPr/>
            <p:nvPr/>
          </p:nvSpPr>
          <p:spPr>
            <a:xfrm>
              <a:off x="1436361" y="2757455"/>
              <a:ext cx="784905" cy="1245636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934227"/>
                <a:gd name="connsiteX1" fmla="*/ 546455 w 1826176"/>
                <a:gd name="connsiteY1" fmla="*/ 230621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546455"/>
                <a:gd name="connsiteY0" fmla="*/ 0 h 934227"/>
                <a:gd name="connsiteX1" fmla="*/ 546455 w 546455"/>
                <a:gd name="connsiteY1" fmla="*/ 230621 h 934227"/>
                <a:gd name="connsiteX2" fmla="*/ 367813 w 546455"/>
                <a:gd name="connsiteY2" fmla="*/ 716599 h 934227"/>
                <a:gd name="connsiteX3" fmla="*/ 0 w 546455"/>
                <a:gd name="connsiteY3" fmla="*/ 934227 h 934227"/>
                <a:gd name="connsiteX4" fmla="*/ 0 w 546455"/>
                <a:gd name="connsiteY4" fmla="*/ 0 h 934227"/>
                <a:gd name="connsiteX0" fmla="*/ 0 w 585431"/>
                <a:gd name="connsiteY0" fmla="*/ 0 h 934227"/>
                <a:gd name="connsiteX1" fmla="*/ 546455 w 585431"/>
                <a:gd name="connsiteY1" fmla="*/ 230621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5431"/>
                <a:gd name="connsiteY0" fmla="*/ 0 h 934227"/>
                <a:gd name="connsiteX1" fmla="*/ 585431 w 585431"/>
                <a:gd name="connsiteY1" fmla="*/ 204636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8679"/>
                <a:gd name="connsiteY0" fmla="*/ 0 h 934227"/>
                <a:gd name="connsiteX1" fmla="*/ 588679 w 588679"/>
                <a:gd name="connsiteY1" fmla="*/ 194891 h 934227"/>
                <a:gd name="connsiteX2" fmla="*/ 585431 w 588679"/>
                <a:gd name="connsiteY2" fmla="*/ 856271 h 934227"/>
                <a:gd name="connsiteX3" fmla="*/ 0 w 588679"/>
                <a:gd name="connsiteY3" fmla="*/ 934227 h 934227"/>
                <a:gd name="connsiteX4" fmla="*/ 0 w 588679"/>
                <a:gd name="connsiteY4" fmla="*/ 0 h 93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679" h="934227">
                  <a:moveTo>
                    <a:pt x="0" y="0"/>
                  </a:moveTo>
                  <a:lnTo>
                    <a:pt x="588679" y="194891"/>
                  </a:lnTo>
                  <a:cubicBezTo>
                    <a:pt x="587596" y="415351"/>
                    <a:pt x="586514" y="635811"/>
                    <a:pt x="585431" y="856271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3363" y="293201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02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719518" y="3132596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信息上网是保存的最好方式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719518" y="4138603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手机已经普遍大众，在移动设备上也能随时关注信息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26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FIVE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遇到问题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55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问题所在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95325" y="937492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+mn-ea"/>
              </a:rPr>
              <a:t>01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9743" y="1227314"/>
            <a:ext cx="5400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产品定位和方向？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59743" y="2101910"/>
            <a:ext cx="9636932" cy="1327090"/>
            <a:chOff x="1859743" y="2101910"/>
            <a:chExt cx="9636932" cy="1327090"/>
          </a:xfrm>
        </p:grpSpPr>
        <p:sp>
          <p:nvSpPr>
            <p:cNvPr id="2" name="矩形 1"/>
            <p:cNvSpPr/>
            <p:nvPr/>
          </p:nvSpPr>
          <p:spPr>
            <a:xfrm>
              <a:off x="1859743" y="2101910"/>
              <a:ext cx="9636932" cy="1327090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859744" y="2257624"/>
              <a:ext cx="963693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/>
                <a:t>属于“校园生活”主题类别的网站，为学生在班级里的活动记录</a:t>
              </a:r>
              <a:endParaRPr lang="en-US" altLang="zh-CN" sz="2000" dirty="0"/>
            </a:p>
          </p:txBody>
        </p:sp>
      </p:grpSp>
      <p:sp>
        <p:nvSpPr>
          <p:cNvPr id="14" name="椭圆 13"/>
          <p:cNvSpPr/>
          <p:nvPr/>
        </p:nvSpPr>
        <p:spPr>
          <a:xfrm>
            <a:off x="695325" y="3601339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+mn-ea"/>
              </a:rPr>
              <a:t>02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9743" y="3891161"/>
            <a:ext cx="5400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功能差异对比？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59743" y="4765757"/>
            <a:ext cx="9636932" cy="1327090"/>
            <a:chOff x="1859743" y="4765757"/>
            <a:chExt cx="9636932" cy="1327090"/>
          </a:xfrm>
        </p:grpSpPr>
        <p:sp>
          <p:nvSpPr>
            <p:cNvPr id="16" name="矩形 15"/>
            <p:cNvSpPr/>
            <p:nvPr/>
          </p:nvSpPr>
          <p:spPr>
            <a:xfrm>
              <a:off x="1859743" y="4765757"/>
              <a:ext cx="9636932" cy="1327090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859744" y="4921471"/>
              <a:ext cx="9636930" cy="959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/>
                <a:t>对比网上已有的班级网站来看，班级网站功能基本相似，从页面设计着手，做一个不一样的班级网站</a:t>
              </a:r>
              <a:endParaRPr lang="en-US" altLang="zh-C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12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SIX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收获总结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1700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收获和总结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09143" y="4036000"/>
            <a:ext cx="7794834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由于该方向的应用原理和上面两个有所不同，所以改变了排版形式以区分这一特点。这段话原文中是三行，所以我在这里也得尽力把它编成三行的形式，这样排版才会好看些。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96047" y="1605289"/>
            <a:ext cx="598714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、设计的灵感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、色彩的搭配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、开发方法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、解决问题的办法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37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909356" y="1428698"/>
            <a:ext cx="3398314" cy="865184"/>
            <a:chOff x="3909356" y="1666934"/>
            <a:chExt cx="3398314" cy="865184"/>
          </a:xfrm>
        </p:grpSpPr>
        <p:grpSp>
          <p:nvGrpSpPr>
            <p:cNvPr id="42" name="组合 41"/>
            <p:cNvGrpSpPr/>
            <p:nvPr/>
          </p:nvGrpSpPr>
          <p:grpSpPr>
            <a:xfrm>
              <a:off x="4912812" y="1666934"/>
              <a:ext cx="2394858" cy="865184"/>
              <a:chOff x="4818742" y="1356667"/>
              <a:chExt cx="2394858" cy="865184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4818742" y="1356667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研究背景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818742" y="1852519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Background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8098970" y="1428698"/>
            <a:ext cx="3416755" cy="830997"/>
            <a:chOff x="8098970" y="1684028"/>
            <a:chExt cx="3416755" cy="830997"/>
          </a:xfrm>
        </p:grpSpPr>
        <p:grpSp>
          <p:nvGrpSpPr>
            <p:cNvPr id="41" name="组合 40"/>
            <p:cNvGrpSpPr/>
            <p:nvPr/>
          </p:nvGrpSpPr>
          <p:grpSpPr>
            <a:xfrm>
              <a:off x="9120867" y="1684028"/>
              <a:ext cx="2394858" cy="830997"/>
              <a:chOff x="9042399" y="1373760"/>
              <a:chExt cx="2394858" cy="83099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9042399" y="137376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设计思路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042399" y="183542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 ideas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3873413" y="4567527"/>
            <a:ext cx="3434257" cy="861775"/>
            <a:chOff x="3873413" y="4736171"/>
            <a:chExt cx="3434257" cy="861775"/>
          </a:xfrm>
        </p:grpSpPr>
        <p:grpSp>
          <p:nvGrpSpPr>
            <p:cNvPr id="44" name="组合 43"/>
            <p:cNvGrpSpPr/>
            <p:nvPr/>
          </p:nvGrpSpPr>
          <p:grpSpPr>
            <a:xfrm>
              <a:off x="4912812" y="4736171"/>
              <a:ext cx="2394858" cy="861775"/>
              <a:chOff x="4818742" y="3526390"/>
              <a:chExt cx="2394858" cy="86177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遇到问题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Encounter problems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873413" y="4753058"/>
              <a:ext cx="899886" cy="828000"/>
              <a:chOff x="3873413" y="4753058"/>
              <a:chExt cx="899886" cy="828000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3873413" y="4782338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909356" y="475305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8098970" y="4582916"/>
            <a:ext cx="3416755" cy="830997"/>
            <a:chOff x="8098970" y="4751560"/>
            <a:chExt cx="3416755" cy="830997"/>
          </a:xfrm>
        </p:grpSpPr>
        <p:grpSp>
          <p:nvGrpSpPr>
            <p:cNvPr id="43" name="组合 42"/>
            <p:cNvGrpSpPr/>
            <p:nvPr/>
          </p:nvGrpSpPr>
          <p:grpSpPr>
            <a:xfrm>
              <a:off x="9120867" y="4751560"/>
              <a:ext cx="2394858" cy="830997"/>
              <a:chOff x="9042399" y="3526390"/>
              <a:chExt cx="2394858" cy="830997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9042399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收获总结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9042399" y="398805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Harvest summary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098970" y="4753058"/>
              <a:ext cx="899886" cy="828000"/>
              <a:chOff x="8098970" y="4753058"/>
              <a:chExt cx="899886" cy="828000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8098970" y="4782338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134913" y="475305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3873413" y="2999817"/>
            <a:ext cx="3434257" cy="861775"/>
            <a:chOff x="3873413" y="3187016"/>
            <a:chExt cx="3434257" cy="861775"/>
          </a:xfrm>
        </p:grpSpPr>
        <p:grpSp>
          <p:nvGrpSpPr>
            <p:cNvPr id="54" name="组合 53"/>
            <p:cNvGrpSpPr/>
            <p:nvPr/>
          </p:nvGrpSpPr>
          <p:grpSpPr>
            <a:xfrm>
              <a:off x="4912812" y="3187016"/>
              <a:ext cx="2394858" cy="861775"/>
              <a:chOff x="4818742" y="3526390"/>
              <a:chExt cx="2394858" cy="86177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项目功能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function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8098970" y="3005807"/>
            <a:ext cx="3918859" cy="830997"/>
            <a:chOff x="8098970" y="3202405"/>
            <a:chExt cx="3918859" cy="830997"/>
          </a:xfrm>
        </p:grpSpPr>
        <p:grpSp>
          <p:nvGrpSpPr>
            <p:cNvPr id="59" name="组合 58"/>
            <p:cNvGrpSpPr/>
            <p:nvPr/>
          </p:nvGrpSpPr>
          <p:grpSpPr>
            <a:xfrm>
              <a:off x="9120867" y="3202405"/>
              <a:ext cx="2896962" cy="830997"/>
              <a:chOff x="9042399" y="3526390"/>
              <a:chExt cx="2896962" cy="830997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9042399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界面实现</a:t>
                </a: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9042399" y="3988055"/>
                <a:ext cx="289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Interface implementation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13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endPara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898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研究背景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8" name="梯形 7"/>
          <p:cNvSpPr/>
          <p:nvPr/>
        </p:nvSpPr>
        <p:spPr>
          <a:xfrm rot="5400000">
            <a:off x="-220395" y="2195720"/>
            <a:ext cx="4991816" cy="2970062"/>
          </a:xfrm>
          <a:prstGeom prst="trapezoid">
            <a:avLst>
              <a:gd name="adj" fmla="val 40632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9" name="梯形 8"/>
          <p:cNvSpPr/>
          <p:nvPr/>
        </p:nvSpPr>
        <p:spPr>
          <a:xfrm rot="5400000">
            <a:off x="3647671" y="2195720"/>
            <a:ext cx="4991816" cy="2970062"/>
          </a:xfrm>
          <a:prstGeom prst="trapezoid">
            <a:avLst>
              <a:gd name="adj" fmla="val 40632"/>
            </a:avLst>
          </a:prstGeom>
          <a:solidFill>
            <a:srgbClr val="4040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54"/>
            <a:endParaRPr lang="zh-CN" altLang="en-US" sz="1867" kern="0">
              <a:solidFill>
                <a:prstClr val="white"/>
              </a:solidFill>
              <a:latin typeface="Calibri"/>
              <a:ea typeface="微软雅黑" charset="0"/>
              <a:cs typeface=""/>
            </a:endParaRPr>
          </a:p>
        </p:txBody>
      </p:sp>
      <p:sp>
        <p:nvSpPr>
          <p:cNvPr id="10" name="梯形 9"/>
          <p:cNvSpPr/>
          <p:nvPr/>
        </p:nvSpPr>
        <p:spPr>
          <a:xfrm rot="5400000">
            <a:off x="7515736" y="2195719"/>
            <a:ext cx="4991816" cy="2970062"/>
          </a:xfrm>
          <a:prstGeom prst="trapezoid">
            <a:avLst>
              <a:gd name="adj" fmla="val 40632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0482" y="3429000"/>
            <a:ext cx="2970063" cy="579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纸质回忆录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58548" y="3429000"/>
            <a:ext cx="2970062" cy="579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班会指引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58548" y="2382191"/>
            <a:ext cx="207685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</a:p>
        </p:txBody>
      </p:sp>
      <p:sp>
        <p:nvSpPr>
          <p:cNvPr id="14" name="矩形 13"/>
          <p:cNvSpPr/>
          <p:nvPr/>
        </p:nvSpPr>
        <p:spPr>
          <a:xfrm>
            <a:off x="8526613" y="2382191"/>
            <a:ext cx="245515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</a:p>
        </p:txBody>
      </p:sp>
      <p:sp>
        <p:nvSpPr>
          <p:cNvPr id="15" name="矩形 14"/>
          <p:cNvSpPr/>
          <p:nvPr/>
        </p:nvSpPr>
        <p:spPr>
          <a:xfrm>
            <a:off x="8526613" y="3467809"/>
            <a:ext cx="2970062" cy="538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chemeClr val="bg1"/>
                </a:solidFill>
              </a:rPr>
              <a:t>班级管理</a:t>
            </a:r>
            <a:endParaRPr lang="en-US" altLang="zh-CN" sz="2200" b="1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74AF682-0415-49B5-9D54-7556108E5FF2}"/>
              </a:ext>
            </a:extLst>
          </p:cNvPr>
          <p:cNvSpPr/>
          <p:nvPr/>
        </p:nvSpPr>
        <p:spPr>
          <a:xfrm>
            <a:off x="790481" y="2420920"/>
            <a:ext cx="1983941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58982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研究背景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794881" y="1117262"/>
            <a:ext cx="1142022" cy="1142022"/>
            <a:chOff x="794881" y="1048888"/>
            <a:chExt cx="1142022" cy="1142022"/>
          </a:xfrm>
        </p:grpSpPr>
        <p:sp>
          <p:nvSpPr>
            <p:cNvPr id="9" name="椭圆 8"/>
            <p:cNvSpPr/>
            <p:nvPr/>
          </p:nvSpPr>
          <p:spPr>
            <a:xfrm>
              <a:off x="794881" y="1048888"/>
              <a:ext cx="1142022" cy="114202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027705" y="1277340"/>
              <a:ext cx="676374" cy="685120"/>
              <a:chOff x="7639243" y="2325084"/>
              <a:chExt cx="726802" cy="736201"/>
            </a:xfrm>
          </p:grpSpPr>
          <p:sp>
            <p:nvSpPr>
              <p:cNvPr id="12" name="Freeform 9"/>
              <p:cNvSpPr>
                <a:spLocks noEditPoints="1"/>
              </p:cNvSpPr>
              <p:nvPr/>
            </p:nvSpPr>
            <p:spPr bwMode="auto">
              <a:xfrm>
                <a:off x="7639243" y="2621131"/>
                <a:ext cx="440154" cy="440154"/>
              </a:xfrm>
              <a:custGeom>
                <a:avLst/>
                <a:gdLst>
                  <a:gd name="T0" fmla="*/ 508 w 562"/>
                  <a:gd name="T1" fmla="*/ 110 h 562"/>
                  <a:gd name="T2" fmla="*/ 398 w 562"/>
                  <a:gd name="T3" fmla="*/ 108 h 562"/>
                  <a:gd name="T4" fmla="*/ 380 w 562"/>
                  <a:gd name="T5" fmla="*/ 98 h 562"/>
                  <a:gd name="T6" fmla="*/ 340 w 562"/>
                  <a:gd name="T7" fmla="*/ 82 h 562"/>
                  <a:gd name="T8" fmla="*/ 320 w 562"/>
                  <a:gd name="T9" fmla="*/ 0 h 562"/>
                  <a:gd name="T10" fmla="*/ 242 w 562"/>
                  <a:gd name="T11" fmla="*/ 76 h 562"/>
                  <a:gd name="T12" fmla="*/ 220 w 562"/>
                  <a:gd name="T13" fmla="*/ 82 h 562"/>
                  <a:gd name="T14" fmla="*/ 182 w 562"/>
                  <a:gd name="T15" fmla="*/ 98 h 562"/>
                  <a:gd name="T16" fmla="*/ 110 w 562"/>
                  <a:gd name="T17" fmla="*/ 54 h 562"/>
                  <a:gd name="T18" fmla="*/ 108 w 562"/>
                  <a:gd name="T19" fmla="*/ 164 h 562"/>
                  <a:gd name="T20" fmla="*/ 98 w 562"/>
                  <a:gd name="T21" fmla="*/ 182 h 562"/>
                  <a:gd name="T22" fmla="*/ 82 w 562"/>
                  <a:gd name="T23" fmla="*/ 220 h 562"/>
                  <a:gd name="T24" fmla="*/ 0 w 562"/>
                  <a:gd name="T25" fmla="*/ 242 h 562"/>
                  <a:gd name="T26" fmla="*/ 78 w 562"/>
                  <a:gd name="T27" fmla="*/ 320 h 562"/>
                  <a:gd name="T28" fmla="*/ 82 w 562"/>
                  <a:gd name="T29" fmla="*/ 340 h 562"/>
                  <a:gd name="T30" fmla="*/ 98 w 562"/>
                  <a:gd name="T31" fmla="*/ 378 h 562"/>
                  <a:gd name="T32" fmla="*/ 54 w 562"/>
                  <a:gd name="T33" fmla="*/ 452 h 562"/>
                  <a:gd name="T34" fmla="*/ 164 w 562"/>
                  <a:gd name="T35" fmla="*/ 452 h 562"/>
                  <a:gd name="T36" fmla="*/ 182 w 562"/>
                  <a:gd name="T37" fmla="*/ 464 h 562"/>
                  <a:gd name="T38" fmla="*/ 220 w 562"/>
                  <a:gd name="T39" fmla="*/ 480 h 562"/>
                  <a:gd name="T40" fmla="*/ 242 w 562"/>
                  <a:gd name="T41" fmla="*/ 562 h 562"/>
                  <a:gd name="T42" fmla="*/ 320 w 562"/>
                  <a:gd name="T43" fmla="*/ 484 h 562"/>
                  <a:gd name="T44" fmla="*/ 340 w 562"/>
                  <a:gd name="T45" fmla="*/ 478 h 562"/>
                  <a:gd name="T46" fmla="*/ 380 w 562"/>
                  <a:gd name="T47" fmla="*/ 464 h 562"/>
                  <a:gd name="T48" fmla="*/ 452 w 562"/>
                  <a:gd name="T49" fmla="*/ 506 h 562"/>
                  <a:gd name="T50" fmla="*/ 452 w 562"/>
                  <a:gd name="T51" fmla="*/ 396 h 562"/>
                  <a:gd name="T52" fmla="*/ 464 w 562"/>
                  <a:gd name="T53" fmla="*/ 378 h 562"/>
                  <a:gd name="T54" fmla="*/ 480 w 562"/>
                  <a:gd name="T55" fmla="*/ 340 h 562"/>
                  <a:gd name="T56" fmla="*/ 562 w 562"/>
                  <a:gd name="T57" fmla="*/ 320 h 562"/>
                  <a:gd name="T58" fmla="*/ 484 w 562"/>
                  <a:gd name="T59" fmla="*/ 240 h 562"/>
                  <a:gd name="T60" fmla="*/ 480 w 562"/>
                  <a:gd name="T61" fmla="*/ 220 h 562"/>
                  <a:gd name="T62" fmla="*/ 464 w 562"/>
                  <a:gd name="T63" fmla="*/ 182 h 562"/>
                  <a:gd name="T64" fmla="*/ 452 w 562"/>
                  <a:gd name="T65" fmla="*/ 164 h 562"/>
                  <a:gd name="T66" fmla="*/ 280 w 562"/>
                  <a:gd name="T67" fmla="*/ 366 h 562"/>
                  <a:gd name="T68" fmla="*/ 248 w 562"/>
                  <a:gd name="T69" fmla="*/ 360 h 562"/>
                  <a:gd name="T70" fmla="*/ 220 w 562"/>
                  <a:gd name="T71" fmla="*/ 342 h 562"/>
                  <a:gd name="T72" fmla="*/ 202 w 562"/>
                  <a:gd name="T73" fmla="*/ 314 h 562"/>
                  <a:gd name="T74" fmla="*/ 194 w 562"/>
                  <a:gd name="T75" fmla="*/ 280 h 562"/>
                  <a:gd name="T76" fmla="*/ 196 w 562"/>
                  <a:gd name="T77" fmla="*/ 262 h 562"/>
                  <a:gd name="T78" fmla="*/ 210 w 562"/>
                  <a:gd name="T79" fmla="*/ 232 h 562"/>
                  <a:gd name="T80" fmla="*/ 232 w 562"/>
                  <a:gd name="T81" fmla="*/ 210 h 562"/>
                  <a:gd name="T82" fmla="*/ 264 w 562"/>
                  <a:gd name="T83" fmla="*/ 196 h 562"/>
                  <a:gd name="T84" fmla="*/ 280 w 562"/>
                  <a:gd name="T85" fmla="*/ 194 h 562"/>
                  <a:gd name="T86" fmla="*/ 314 w 562"/>
                  <a:gd name="T87" fmla="*/ 202 h 562"/>
                  <a:gd name="T88" fmla="*/ 342 w 562"/>
                  <a:gd name="T89" fmla="*/ 220 h 562"/>
                  <a:gd name="T90" fmla="*/ 360 w 562"/>
                  <a:gd name="T91" fmla="*/ 246 h 562"/>
                  <a:gd name="T92" fmla="*/ 366 w 562"/>
                  <a:gd name="T93" fmla="*/ 280 h 562"/>
                  <a:gd name="T94" fmla="*/ 366 w 562"/>
                  <a:gd name="T95" fmla="*/ 298 h 562"/>
                  <a:gd name="T96" fmla="*/ 352 w 562"/>
                  <a:gd name="T97" fmla="*/ 328 h 562"/>
                  <a:gd name="T98" fmla="*/ 328 w 562"/>
                  <a:gd name="T99" fmla="*/ 352 h 562"/>
                  <a:gd name="T100" fmla="*/ 298 w 562"/>
                  <a:gd name="T101" fmla="*/ 364 h 562"/>
                  <a:gd name="T102" fmla="*/ 280 w 562"/>
                  <a:gd name="T103" fmla="*/ 36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2" h="562">
                    <a:moveTo>
                      <a:pt x="452" y="164"/>
                    </a:moveTo>
                    <a:lnTo>
                      <a:pt x="508" y="110"/>
                    </a:lnTo>
                    <a:lnTo>
                      <a:pt x="452" y="54"/>
                    </a:lnTo>
                    <a:lnTo>
                      <a:pt x="398" y="108"/>
                    </a:lnTo>
                    <a:lnTo>
                      <a:pt x="398" y="108"/>
                    </a:lnTo>
                    <a:lnTo>
                      <a:pt x="380" y="98"/>
                    </a:lnTo>
                    <a:lnTo>
                      <a:pt x="360" y="88"/>
                    </a:lnTo>
                    <a:lnTo>
                      <a:pt x="340" y="82"/>
                    </a:lnTo>
                    <a:lnTo>
                      <a:pt x="320" y="76"/>
                    </a:lnTo>
                    <a:lnTo>
                      <a:pt x="320" y="0"/>
                    </a:lnTo>
                    <a:lnTo>
                      <a:pt x="242" y="0"/>
                    </a:lnTo>
                    <a:lnTo>
                      <a:pt x="242" y="76"/>
                    </a:lnTo>
                    <a:lnTo>
                      <a:pt x="242" y="76"/>
                    </a:lnTo>
                    <a:lnTo>
                      <a:pt x="220" y="82"/>
                    </a:lnTo>
                    <a:lnTo>
                      <a:pt x="202" y="88"/>
                    </a:lnTo>
                    <a:lnTo>
                      <a:pt x="182" y="98"/>
                    </a:lnTo>
                    <a:lnTo>
                      <a:pt x="164" y="108"/>
                    </a:lnTo>
                    <a:lnTo>
                      <a:pt x="110" y="54"/>
                    </a:lnTo>
                    <a:lnTo>
                      <a:pt x="54" y="110"/>
                    </a:lnTo>
                    <a:lnTo>
                      <a:pt x="108" y="164"/>
                    </a:lnTo>
                    <a:lnTo>
                      <a:pt x="108" y="164"/>
                    </a:lnTo>
                    <a:lnTo>
                      <a:pt x="98" y="182"/>
                    </a:lnTo>
                    <a:lnTo>
                      <a:pt x="90" y="200"/>
                    </a:lnTo>
                    <a:lnTo>
                      <a:pt x="82" y="220"/>
                    </a:lnTo>
                    <a:lnTo>
                      <a:pt x="78" y="242"/>
                    </a:lnTo>
                    <a:lnTo>
                      <a:pt x="0" y="242"/>
                    </a:lnTo>
                    <a:lnTo>
                      <a:pt x="0" y="320"/>
                    </a:lnTo>
                    <a:lnTo>
                      <a:pt x="78" y="320"/>
                    </a:lnTo>
                    <a:lnTo>
                      <a:pt x="78" y="320"/>
                    </a:lnTo>
                    <a:lnTo>
                      <a:pt x="82" y="340"/>
                    </a:lnTo>
                    <a:lnTo>
                      <a:pt x="90" y="360"/>
                    </a:lnTo>
                    <a:lnTo>
                      <a:pt x="98" y="378"/>
                    </a:lnTo>
                    <a:lnTo>
                      <a:pt x="108" y="396"/>
                    </a:lnTo>
                    <a:lnTo>
                      <a:pt x="54" y="452"/>
                    </a:lnTo>
                    <a:lnTo>
                      <a:pt x="110" y="506"/>
                    </a:lnTo>
                    <a:lnTo>
                      <a:pt x="164" y="452"/>
                    </a:lnTo>
                    <a:lnTo>
                      <a:pt x="164" y="452"/>
                    </a:lnTo>
                    <a:lnTo>
                      <a:pt x="182" y="464"/>
                    </a:lnTo>
                    <a:lnTo>
                      <a:pt x="202" y="472"/>
                    </a:lnTo>
                    <a:lnTo>
                      <a:pt x="220" y="480"/>
                    </a:lnTo>
                    <a:lnTo>
                      <a:pt x="242" y="484"/>
                    </a:lnTo>
                    <a:lnTo>
                      <a:pt x="242" y="562"/>
                    </a:lnTo>
                    <a:lnTo>
                      <a:pt x="320" y="562"/>
                    </a:lnTo>
                    <a:lnTo>
                      <a:pt x="320" y="484"/>
                    </a:lnTo>
                    <a:lnTo>
                      <a:pt x="320" y="484"/>
                    </a:lnTo>
                    <a:lnTo>
                      <a:pt x="340" y="478"/>
                    </a:lnTo>
                    <a:lnTo>
                      <a:pt x="360" y="472"/>
                    </a:lnTo>
                    <a:lnTo>
                      <a:pt x="380" y="464"/>
                    </a:lnTo>
                    <a:lnTo>
                      <a:pt x="398" y="452"/>
                    </a:lnTo>
                    <a:lnTo>
                      <a:pt x="452" y="506"/>
                    </a:lnTo>
                    <a:lnTo>
                      <a:pt x="508" y="452"/>
                    </a:lnTo>
                    <a:lnTo>
                      <a:pt x="452" y="396"/>
                    </a:lnTo>
                    <a:lnTo>
                      <a:pt x="452" y="396"/>
                    </a:lnTo>
                    <a:lnTo>
                      <a:pt x="464" y="378"/>
                    </a:lnTo>
                    <a:lnTo>
                      <a:pt x="472" y="360"/>
                    </a:lnTo>
                    <a:lnTo>
                      <a:pt x="480" y="340"/>
                    </a:lnTo>
                    <a:lnTo>
                      <a:pt x="484" y="320"/>
                    </a:lnTo>
                    <a:lnTo>
                      <a:pt x="562" y="320"/>
                    </a:lnTo>
                    <a:lnTo>
                      <a:pt x="562" y="240"/>
                    </a:lnTo>
                    <a:lnTo>
                      <a:pt x="484" y="240"/>
                    </a:lnTo>
                    <a:lnTo>
                      <a:pt x="484" y="240"/>
                    </a:lnTo>
                    <a:lnTo>
                      <a:pt x="480" y="220"/>
                    </a:lnTo>
                    <a:lnTo>
                      <a:pt x="472" y="200"/>
                    </a:lnTo>
                    <a:lnTo>
                      <a:pt x="464" y="182"/>
                    </a:lnTo>
                    <a:lnTo>
                      <a:pt x="452" y="164"/>
                    </a:lnTo>
                    <a:lnTo>
                      <a:pt x="452" y="164"/>
                    </a:lnTo>
                    <a:close/>
                    <a:moveTo>
                      <a:pt x="280" y="366"/>
                    </a:moveTo>
                    <a:lnTo>
                      <a:pt x="280" y="366"/>
                    </a:lnTo>
                    <a:lnTo>
                      <a:pt x="264" y="364"/>
                    </a:lnTo>
                    <a:lnTo>
                      <a:pt x="248" y="360"/>
                    </a:lnTo>
                    <a:lnTo>
                      <a:pt x="232" y="352"/>
                    </a:lnTo>
                    <a:lnTo>
                      <a:pt x="220" y="342"/>
                    </a:lnTo>
                    <a:lnTo>
                      <a:pt x="210" y="328"/>
                    </a:lnTo>
                    <a:lnTo>
                      <a:pt x="202" y="314"/>
                    </a:lnTo>
                    <a:lnTo>
                      <a:pt x="196" y="298"/>
                    </a:lnTo>
                    <a:lnTo>
                      <a:pt x="194" y="280"/>
                    </a:lnTo>
                    <a:lnTo>
                      <a:pt x="194" y="280"/>
                    </a:lnTo>
                    <a:lnTo>
                      <a:pt x="196" y="262"/>
                    </a:lnTo>
                    <a:lnTo>
                      <a:pt x="202" y="246"/>
                    </a:lnTo>
                    <a:lnTo>
                      <a:pt x="210" y="232"/>
                    </a:lnTo>
                    <a:lnTo>
                      <a:pt x="220" y="220"/>
                    </a:lnTo>
                    <a:lnTo>
                      <a:pt x="232" y="210"/>
                    </a:lnTo>
                    <a:lnTo>
                      <a:pt x="248" y="202"/>
                    </a:lnTo>
                    <a:lnTo>
                      <a:pt x="264" y="196"/>
                    </a:lnTo>
                    <a:lnTo>
                      <a:pt x="280" y="194"/>
                    </a:lnTo>
                    <a:lnTo>
                      <a:pt x="280" y="194"/>
                    </a:lnTo>
                    <a:lnTo>
                      <a:pt x="298" y="196"/>
                    </a:lnTo>
                    <a:lnTo>
                      <a:pt x="314" y="202"/>
                    </a:lnTo>
                    <a:lnTo>
                      <a:pt x="328" y="210"/>
                    </a:lnTo>
                    <a:lnTo>
                      <a:pt x="342" y="220"/>
                    </a:lnTo>
                    <a:lnTo>
                      <a:pt x="352" y="232"/>
                    </a:lnTo>
                    <a:lnTo>
                      <a:pt x="360" y="246"/>
                    </a:lnTo>
                    <a:lnTo>
                      <a:pt x="366" y="262"/>
                    </a:lnTo>
                    <a:lnTo>
                      <a:pt x="366" y="280"/>
                    </a:lnTo>
                    <a:lnTo>
                      <a:pt x="366" y="280"/>
                    </a:lnTo>
                    <a:lnTo>
                      <a:pt x="366" y="298"/>
                    </a:lnTo>
                    <a:lnTo>
                      <a:pt x="360" y="314"/>
                    </a:lnTo>
                    <a:lnTo>
                      <a:pt x="352" y="328"/>
                    </a:lnTo>
                    <a:lnTo>
                      <a:pt x="342" y="342"/>
                    </a:lnTo>
                    <a:lnTo>
                      <a:pt x="328" y="352"/>
                    </a:lnTo>
                    <a:lnTo>
                      <a:pt x="314" y="360"/>
                    </a:lnTo>
                    <a:lnTo>
                      <a:pt x="298" y="364"/>
                    </a:lnTo>
                    <a:lnTo>
                      <a:pt x="280" y="366"/>
                    </a:lnTo>
                    <a:lnTo>
                      <a:pt x="280" y="3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 noEditPoints="1"/>
              </p:cNvSpPr>
              <p:nvPr/>
            </p:nvSpPr>
            <p:spPr bwMode="auto">
              <a:xfrm>
                <a:off x="7799014" y="2325084"/>
                <a:ext cx="567031" cy="570164"/>
              </a:xfrm>
              <a:custGeom>
                <a:avLst/>
                <a:gdLst>
                  <a:gd name="T0" fmla="*/ 704 w 724"/>
                  <a:gd name="T1" fmla="*/ 616 h 728"/>
                  <a:gd name="T2" fmla="*/ 706 w 724"/>
                  <a:gd name="T3" fmla="*/ 616 h 728"/>
                  <a:gd name="T4" fmla="*/ 322 w 724"/>
                  <a:gd name="T5" fmla="*/ 232 h 728"/>
                  <a:gd name="T6" fmla="*/ 322 w 724"/>
                  <a:gd name="T7" fmla="*/ 50 h 728"/>
                  <a:gd name="T8" fmla="*/ 136 w 724"/>
                  <a:gd name="T9" fmla="*/ 0 h 728"/>
                  <a:gd name="T10" fmla="*/ 116 w 724"/>
                  <a:gd name="T11" fmla="*/ 20 h 728"/>
                  <a:gd name="T12" fmla="*/ 214 w 724"/>
                  <a:gd name="T13" fmla="*/ 118 h 728"/>
                  <a:gd name="T14" fmla="*/ 118 w 724"/>
                  <a:gd name="T15" fmla="*/ 214 h 728"/>
                  <a:gd name="T16" fmla="*/ 20 w 724"/>
                  <a:gd name="T17" fmla="*/ 116 h 728"/>
                  <a:gd name="T18" fmla="*/ 0 w 724"/>
                  <a:gd name="T19" fmla="*/ 136 h 728"/>
                  <a:gd name="T20" fmla="*/ 50 w 724"/>
                  <a:gd name="T21" fmla="*/ 322 h 728"/>
                  <a:gd name="T22" fmla="*/ 226 w 724"/>
                  <a:gd name="T23" fmla="*/ 322 h 728"/>
                  <a:gd name="T24" fmla="*/ 226 w 724"/>
                  <a:gd name="T25" fmla="*/ 322 h 728"/>
                  <a:gd name="T26" fmla="*/ 610 w 724"/>
                  <a:gd name="T27" fmla="*/ 710 h 728"/>
                  <a:gd name="T28" fmla="*/ 612 w 724"/>
                  <a:gd name="T29" fmla="*/ 710 h 728"/>
                  <a:gd name="T30" fmla="*/ 612 w 724"/>
                  <a:gd name="T31" fmla="*/ 710 h 728"/>
                  <a:gd name="T32" fmla="*/ 622 w 724"/>
                  <a:gd name="T33" fmla="*/ 718 h 728"/>
                  <a:gd name="T34" fmla="*/ 634 w 724"/>
                  <a:gd name="T35" fmla="*/ 724 h 728"/>
                  <a:gd name="T36" fmla="*/ 646 w 724"/>
                  <a:gd name="T37" fmla="*/ 728 h 728"/>
                  <a:gd name="T38" fmla="*/ 658 w 724"/>
                  <a:gd name="T39" fmla="*/ 728 h 728"/>
                  <a:gd name="T40" fmla="*/ 670 w 724"/>
                  <a:gd name="T41" fmla="*/ 728 h 728"/>
                  <a:gd name="T42" fmla="*/ 682 w 724"/>
                  <a:gd name="T43" fmla="*/ 724 h 728"/>
                  <a:gd name="T44" fmla="*/ 694 w 724"/>
                  <a:gd name="T45" fmla="*/ 718 h 728"/>
                  <a:gd name="T46" fmla="*/ 704 w 724"/>
                  <a:gd name="T47" fmla="*/ 710 h 728"/>
                  <a:gd name="T48" fmla="*/ 704 w 724"/>
                  <a:gd name="T49" fmla="*/ 710 h 728"/>
                  <a:gd name="T50" fmla="*/ 712 w 724"/>
                  <a:gd name="T51" fmla="*/ 700 h 728"/>
                  <a:gd name="T52" fmla="*/ 718 w 724"/>
                  <a:gd name="T53" fmla="*/ 688 h 728"/>
                  <a:gd name="T54" fmla="*/ 722 w 724"/>
                  <a:gd name="T55" fmla="*/ 676 h 728"/>
                  <a:gd name="T56" fmla="*/ 724 w 724"/>
                  <a:gd name="T57" fmla="*/ 664 h 728"/>
                  <a:gd name="T58" fmla="*/ 722 w 724"/>
                  <a:gd name="T59" fmla="*/ 652 h 728"/>
                  <a:gd name="T60" fmla="*/ 718 w 724"/>
                  <a:gd name="T61" fmla="*/ 638 h 728"/>
                  <a:gd name="T62" fmla="*/ 712 w 724"/>
                  <a:gd name="T63" fmla="*/ 628 h 728"/>
                  <a:gd name="T64" fmla="*/ 704 w 724"/>
                  <a:gd name="T65" fmla="*/ 616 h 728"/>
                  <a:gd name="T66" fmla="*/ 704 w 724"/>
                  <a:gd name="T67" fmla="*/ 616 h 728"/>
                  <a:gd name="T68" fmla="*/ 680 w 724"/>
                  <a:gd name="T69" fmla="*/ 686 h 728"/>
                  <a:gd name="T70" fmla="*/ 680 w 724"/>
                  <a:gd name="T71" fmla="*/ 686 h 728"/>
                  <a:gd name="T72" fmla="*/ 670 w 724"/>
                  <a:gd name="T73" fmla="*/ 692 h 728"/>
                  <a:gd name="T74" fmla="*/ 658 w 724"/>
                  <a:gd name="T75" fmla="*/ 694 h 728"/>
                  <a:gd name="T76" fmla="*/ 648 w 724"/>
                  <a:gd name="T77" fmla="*/ 692 h 728"/>
                  <a:gd name="T78" fmla="*/ 642 w 724"/>
                  <a:gd name="T79" fmla="*/ 690 h 728"/>
                  <a:gd name="T80" fmla="*/ 638 w 724"/>
                  <a:gd name="T81" fmla="*/ 686 h 728"/>
                  <a:gd name="T82" fmla="*/ 638 w 724"/>
                  <a:gd name="T83" fmla="*/ 686 h 728"/>
                  <a:gd name="T84" fmla="*/ 632 w 724"/>
                  <a:gd name="T85" fmla="*/ 676 h 728"/>
                  <a:gd name="T86" fmla="*/ 630 w 724"/>
                  <a:gd name="T87" fmla="*/ 664 h 728"/>
                  <a:gd name="T88" fmla="*/ 632 w 724"/>
                  <a:gd name="T89" fmla="*/ 654 h 728"/>
                  <a:gd name="T90" fmla="*/ 638 w 724"/>
                  <a:gd name="T91" fmla="*/ 644 h 728"/>
                  <a:gd name="T92" fmla="*/ 638 w 724"/>
                  <a:gd name="T93" fmla="*/ 644 h 728"/>
                  <a:gd name="T94" fmla="*/ 648 w 724"/>
                  <a:gd name="T95" fmla="*/ 638 h 728"/>
                  <a:gd name="T96" fmla="*/ 658 w 724"/>
                  <a:gd name="T97" fmla="*/ 636 h 728"/>
                  <a:gd name="T98" fmla="*/ 670 w 724"/>
                  <a:gd name="T99" fmla="*/ 638 h 728"/>
                  <a:gd name="T100" fmla="*/ 680 w 724"/>
                  <a:gd name="T101" fmla="*/ 644 h 728"/>
                  <a:gd name="T102" fmla="*/ 680 w 724"/>
                  <a:gd name="T103" fmla="*/ 644 h 728"/>
                  <a:gd name="T104" fmla="*/ 686 w 724"/>
                  <a:gd name="T105" fmla="*/ 654 h 728"/>
                  <a:gd name="T106" fmla="*/ 688 w 724"/>
                  <a:gd name="T107" fmla="*/ 664 h 728"/>
                  <a:gd name="T108" fmla="*/ 686 w 724"/>
                  <a:gd name="T109" fmla="*/ 676 h 728"/>
                  <a:gd name="T110" fmla="*/ 684 w 724"/>
                  <a:gd name="T111" fmla="*/ 680 h 728"/>
                  <a:gd name="T112" fmla="*/ 680 w 724"/>
                  <a:gd name="T113" fmla="*/ 686 h 728"/>
                  <a:gd name="T114" fmla="*/ 680 w 724"/>
                  <a:gd name="T115" fmla="*/ 686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4" h="728">
                    <a:moveTo>
                      <a:pt x="704" y="616"/>
                    </a:moveTo>
                    <a:lnTo>
                      <a:pt x="706" y="616"/>
                    </a:lnTo>
                    <a:lnTo>
                      <a:pt x="322" y="232"/>
                    </a:lnTo>
                    <a:lnTo>
                      <a:pt x="322" y="50"/>
                    </a:lnTo>
                    <a:lnTo>
                      <a:pt x="136" y="0"/>
                    </a:lnTo>
                    <a:lnTo>
                      <a:pt x="116" y="20"/>
                    </a:lnTo>
                    <a:lnTo>
                      <a:pt x="214" y="118"/>
                    </a:lnTo>
                    <a:lnTo>
                      <a:pt x="118" y="214"/>
                    </a:lnTo>
                    <a:lnTo>
                      <a:pt x="20" y="116"/>
                    </a:lnTo>
                    <a:lnTo>
                      <a:pt x="0" y="136"/>
                    </a:lnTo>
                    <a:lnTo>
                      <a:pt x="50" y="322"/>
                    </a:lnTo>
                    <a:lnTo>
                      <a:pt x="226" y="322"/>
                    </a:lnTo>
                    <a:lnTo>
                      <a:pt x="226" y="322"/>
                    </a:lnTo>
                    <a:lnTo>
                      <a:pt x="610" y="710"/>
                    </a:lnTo>
                    <a:lnTo>
                      <a:pt x="612" y="710"/>
                    </a:lnTo>
                    <a:lnTo>
                      <a:pt x="612" y="710"/>
                    </a:lnTo>
                    <a:lnTo>
                      <a:pt x="622" y="718"/>
                    </a:lnTo>
                    <a:lnTo>
                      <a:pt x="634" y="724"/>
                    </a:lnTo>
                    <a:lnTo>
                      <a:pt x="646" y="728"/>
                    </a:lnTo>
                    <a:lnTo>
                      <a:pt x="658" y="728"/>
                    </a:lnTo>
                    <a:lnTo>
                      <a:pt x="670" y="728"/>
                    </a:lnTo>
                    <a:lnTo>
                      <a:pt x="682" y="724"/>
                    </a:lnTo>
                    <a:lnTo>
                      <a:pt x="694" y="718"/>
                    </a:lnTo>
                    <a:lnTo>
                      <a:pt x="704" y="710"/>
                    </a:lnTo>
                    <a:lnTo>
                      <a:pt x="704" y="710"/>
                    </a:lnTo>
                    <a:lnTo>
                      <a:pt x="712" y="700"/>
                    </a:lnTo>
                    <a:lnTo>
                      <a:pt x="718" y="688"/>
                    </a:lnTo>
                    <a:lnTo>
                      <a:pt x="722" y="676"/>
                    </a:lnTo>
                    <a:lnTo>
                      <a:pt x="724" y="664"/>
                    </a:lnTo>
                    <a:lnTo>
                      <a:pt x="722" y="652"/>
                    </a:lnTo>
                    <a:lnTo>
                      <a:pt x="718" y="638"/>
                    </a:lnTo>
                    <a:lnTo>
                      <a:pt x="712" y="628"/>
                    </a:lnTo>
                    <a:lnTo>
                      <a:pt x="704" y="616"/>
                    </a:lnTo>
                    <a:lnTo>
                      <a:pt x="704" y="616"/>
                    </a:lnTo>
                    <a:close/>
                    <a:moveTo>
                      <a:pt x="680" y="686"/>
                    </a:moveTo>
                    <a:lnTo>
                      <a:pt x="680" y="686"/>
                    </a:lnTo>
                    <a:lnTo>
                      <a:pt x="670" y="692"/>
                    </a:lnTo>
                    <a:lnTo>
                      <a:pt x="658" y="694"/>
                    </a:lnTo>
                    <a:lnTo>
                      <a:pt x="648" y="692"/>
                    </a:lnTo>
                    <a:lnTo>
                      <a:pt x="642" y="690"/>
                    </a:lnTo>
                    <a:lnTo>
                      <a:pt x="638" y="686"/>
                    </a:lnTo>
                    <a:lnTo>
                      <a:pt x="638" y="686"/>
                    </a:lnTo>
                    <a:lnTo>
                      <a:pt x="632" y="676"/>
                    </a:lnTo>
                    <a:lnTo>
                      <a:pt x="630" y="664"/>
                    </a:lnTo>
                    <a:lnTo>
                      <a:pt x="632" y="654"/>
                    </a:lnTo>
                    <a:lnTo>
                      <a:pt x="638" y="644"/>
                    </a:lnTo>
                    <a:lnTo>
                      <a:pt x="638" y="644"/>
                    </a:lnTo>
                    <a:lnTo>
                      <a:pt x="648" y="638"/>
                    </a:lnTo>
                    <a:lnTo>
                      <a:pt x="658" y="636"/>
                    </a:lnTo>
                    <a:lnTo>
                      <a:pt x="670" y="638"/>
                    </a:lnTo>
                    <a:lnTo>
                      <a:pt x="680" y="644"/>
                    </a:lnTo>
                    <a:lnTo>
                      <a:pt x="680" y="644"/>
                    </a:lnTo>
                    <a:lnTo>
                      <a:pt x="686" y="654"/>
                    </a:lnTo>
                    <a:lnTo>
                      <a:pt x="688" y="664"/>
                    </a:lnTo>
                    <a:lnTo>
                      <a:pt x="686" y="676"/>
                    </a:lnTo>
                    <a:lnTo>
                      <a:pt x="684" y="680"/>
                    </a:lnTo>
                    <a:lnTo>
                      <a:pt x="680" y="686"/>
                    </a:lnTo>
                    <a:lnTo>
                      <a:pt x="680" y="6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2085589" y="1500913"/>
            <a:ext cx="9411086" cy="825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第一次设计班级网站是在第二年的时候，杜黎强老师的静态页面开发课的期末评分项目，我和其他几位同学一组设计了班级网站并开发。</a:t>
            </a:r>
            <a:endParaRPr lang="en-US" altLang="zh-CN" sz="2000" dirty="0"/>
          </a:p>
        </p:txBody>
      </p:sp>
      <p:sp>
        <p:nvSpPr>
          <p:cNvPr id="14" name="矩形 13"/>
          <p:cNvSpPr/>
          <p:nvPr/>
        </p:nvSpPr>
        <p:spPr>
          <a:xfrm>
            <a:off x="2085589" y="1013859"/>
            <a:ext cx="141577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初次见面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94881" y="3045140"/>
            <a:ext cx="1142022" cy="1142022"/>
            <a:chOff x="794881" y="2597323"/>
            <a:chExt cx="1142022" cy="1142022"/>
          </a:xfrm>
        </p:grpSpPr>
        <p:sp>
          <p:nvSpPr>
            <p:cNvPr id="15" name="椭圆 14"/>
            <p:cNvSpPr/>
            <p:nvPr/>
          </p:nvSpPr>
          <p:spPr>
            <a:xfrm>
              <a:off x="794881" y="2597323"/>
              <a:ext cx="1142022" cy="114202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1025651" y="2880589"/>
              <a:ext cx="680482" cy="575490"/>
            </a:xfrm>
            <a:custGeom>
              <a:avLst/>
              <a:gdLst>
                <a:gd name="T0" fmla="*/ 103 w 175"/>
                <a:gd name="T1" fmla="*/ 64 h 148"/>
                <a:gd name="T2" fmla="*/ 51 w 175"/>
                <a:gd name="T3" fmla="*/ 64 h 148"/>
                <a:gd name="T4" fmla="*/ 51 w 175"/>
                <a:gd name="T5" fmla="*/ 84 h 148"/>
                <a:gd name="T6" fmla="*/ 0 w 175"/>
                <a:gd name="T7" fmla="*/ 42 h 148"/>
                <a:gd name="T8" fmla="*/ 51 w 175"/>
                <a:gd name="T9" fmla="*/ 0 h 148"/>
                <a:gd name="T10" fmla="*/ 51 w 175"/>
                <a:gd name="T11" fmla="*/ 22 h 148"/>
                <a:gd name="T12" fmla="*/ 103 w 175"/>
                <a:gd name="T13" fmla="*/ 22 h 148"/>
                <a:gd name="T14" fmla="*/ 103 w 175"/>
                <a:gd name="T15" fmla="*/ 64 h 148"/>
                <a:gd name="T16" fmla="*/ 103 w 175"/>
                <a:gd name="T17" fmla="*/ 64 h 148"/>
                <a:gd name="T18" fmla="*/ 74 w 175"/>
                <a:gd name="T19" fmla="*/ 126 h 148"/>
                <a:gd name="T20" fmla="*/ 126 w 175"/>
                <a:gd name="T21" fmla="*/ 126 h 148"/>
                <a:gd name="T22" fmla="*/ 126 w 175"/>
                <a:gd name="T23" fmla="*/ 148 h 148"/>
                <a:gd name="T24" fmla="*/ 175 w 175"/>
                <a:gd name="T25" fmla="*/ 106 h 148"/>
                <a:gd name="T26" fmla="*/ 126 w 175"/>
                <a:gd name="T27" fmla="*/ 64 h 148"/>
                <a:gd name="T28" fmla="*/ 126 w 175"/>
                <a:gd name="T29" fmla="*/ 84 h 148"/>
                <a:gd name="T30" fmla="*/ 74 w 175"/>
                <a:gd name="T31" fmla="*/ 84 h 148"/>
                <a:gd name="T32" fmla="*/ 74 w 175"/>
                <a:gd name="T33" fmla="*/ 1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48">
                  <a:moveTo>
                    <a:pt x="103" y="64"/>
                  </a:moveTo>
                  <a:lnTo>
                    <a:pt x="51" y="64"/>
                  </a:lnTo>
                  <a:lnTo>
                    <a:pt x="51" y="84"/>
                  </a:lnTo>
                  <a:lnTo>
                    <a:pt x="0" y="42"/>
                  </a:lnTo>
                  <a:lnTo>
                    <a:pt x="51" y="0"/>
                  </a:lnTo>
                  <a:lnTo>
                    <a:pt x="51" y="22"/>
                  </a:lnTo>
                  <a:lnTo>
                    <a:pt x="103" y="22"/>
                  </a:lnTo>
                  <a:lnTo>
                    <a:pt x="103" y="64"/>
                  </a:lnTo>
                  <a:lnTo>
                    <a:pt x="103" y="64"/>
                  </a:lnTo>
                  <a:close/>
                  <a:moveTo>
                    <a:pt x="74" y="126"/>
                  </a:moveTo>
                  <a:lnTo>
                    <a:pt x="126" y="126"/>
                  </a:lnTo>
                  <a:lnTo>
                    <a:pt x="126" y="148"/>
                  </a:lnTo>
                  <a:lnTo>
                    <a:pt x="175" y="106"/>
                  </a:lnTo>
                  <a:lnTo>
                    <a:pt x="126" y="64"/>
                  </a:lnTo>
                  <a:lnTo>
                    <a:pt x="126" y="84"/>
                  </a:lnTo>
                  <a:lnTo>
                    <a:pt x="74" y="84"/>
                  </a:lnTo>
                  <a:lnTo>
                    <a:pt x="74" y="1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2085589" y="2957568"/>
            <a:ext cx="141577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成长之路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85589" y="3412960"/>
            <a:ext cx="9411086" cy="440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第三年加入工作室，专精于网站设计与页面开发</a:t>
            </a:r>
          </a:p>
        </p:txBody>
      </p:sp>
      <p:sp>
        <p:nvSpPr>
          <p:cNvPr id="25" name="矩形 24"/>
          <p:cNvSpPr/>
          <p:nvPr/>
        </p:nvSpPr>
        <p:spPr>
          <a:xfrm>
            <a:off x="2085589" y="4869615"/>
            <a:ext cx="141577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重拾项目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85589" y="5325007"/>
            <a:ext cx="9411086" cy="440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既然学的是平面</a:t>
            </a:r>
            <a:r>
              <a:rPr lang="en-US" altLang="zh-CN" sz="2000" dirty="0"/>
              <a:t>/UI</a:t>
            </a:r>
            <a:r>
              <a:rPr lang="zh-CN" altLang="en-US" sz="2000" dirty="0"/>
              <a:t>设计开发为什么自己不能设计一套专属于我们班的班级网站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794881" y="4957187"/>
            <a:ext cx="1142022" cy="1142022"/>
            <a:chOff x="794881" y="4198540"/>
            <a:chExt cx="1142022" cy="1142022"/>
          </a:xfrm>
        </p:grpSpPr>
        <p:sp>
          <p:nvSpPr>
            <p:cNvPr id="23" name="椭圆 22"/>
            <p:cNvSpPr/>
            <p:nvPr/>
          </p:nvSpPr>
          <p:spPr>
            <a:xfrm>
              <a:off x="794881" y="4198540"/>
              <a:ext cx="1142022" cy="114202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1117748" y="4506592"/>
              <a:ext cx="496288" cy="525917"/>
            </a:xfrm>
            <a:custGeom>
              <a:avLst/>
              <a:gdLst>
                <a:gd name="T0" fmla="*/ 35 w 134"/>
                <a:gd name="T1" fmla="*/ 142 h 142"/>
                <a:gd name="T2" fmla="*/ 35 w 134"/>
                <a:gd name="T3" fmla="*/ 73 h 142"/>
                <a:gd name="T4" fmla="*/ 0 w 134"/>
                <a:gd name="T5" fmla="*/ 73 h 142"/>
                <a:gd name="T6" fmla="*/ 67 w 134"/>
                <a:gd name="T7" fmla="*/ 0 h 142"/>
                <a:gd name="T8" fmla="*/ 134 w 134"/>
                <a:gd name="T9" fmla="*/ 73 h 142"/>
                <a:gd name="T10" fmla="*/ 102 w 134"/>
                <a:gd name="T11" fmla="*/ 73 h 142"/>
                <a:gd name="T12" fmla="*/ 102 w 134"/>
                <a:gd name="T13" fmla="*/ 142 h 142"/>
                <a:gd name="T14" fmla="*/ 35 w 134"/>
                <a:gd name="T15" fmla="*/ 142 h 142"/>
                <a:gd name="T16" fmla="*/ 35 w 134"/>
                <a:gd name="T17" fmla="*/ 142 h 142"/>
                <a:gd name="T18" fmla="*/ 65 w 134"/>
                <a:gd name="T19" fmla="*/ 20 h 142"/>
                <a:gd name="T20" fmla="*/ 30 w 134"/>
                <a:gd name="T21" fmla="*/ 60 h 142"/>
                <a:gd name="T22" fmla="*/ 47 w 134"/>
                <a:gd name="T23" fmla="*/ 60 h 142"/>
                <a:gd name="T24" fmla="*/ 47 w 134"/>
                <a:gd name="T25" fmla="*/ 105 h 142"/>
                <a:gd name="T26" fmla="*/ 57 w 134"/>
                <a:gd name="T27" fmla="*/ 105 h 142"/>
                <a:gd name="T28" fmla="*/ 65 w 134"/>
                <a:gd name="T29" fmla="*/ 2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42">
                  <a:moveTo>
                    <a:pt x="35" y="142"/>
                  </a:moveTo>
                  <a:lnTo>
                    <a:pt x="35" y="73"/>
                  </a:lnTo>
                  <a:lnTo>
                    <a:pt x="0" y="73"/>
                  </a:lnTo>
                  <a:lnTo>
                    <a:pt x="67" y="0"/>
                  </a:lnTo>
                  <a:lnTo>
                    <a:pt x="134" y="73"/>
                  </a:lnTo>
                  <a:lnTo>
                    <a:pt x="102" y="73"/>
                  </a:lnTo>
                  <a:lnTo>
                    <a:pt x="102" y="142"/>
                  </a:lnTo>
                  <a:lnTo>
                    <a:pt x="35" y="142"/>
                  </a:lnTo>
                  <a:lnTo>
                    <a:pt x="35" y="142"/>
                  </a:lnTo>
                  <a:close/>
                  <a:moveTo>
                    <a:pt x="65" y="20"/>
                  </a:moveTo>
                  <a:lnTo>
                    <a:pt x="30" y="60"/>
                  </a:lnTo>
                  <a:lnTo>
                    <a:pt x="47" y="60"/>
                  </a:lnTo>
                  <a:lnTo>
                    <a:pt x="47" y="105"/>
                  </a:lnTo>
                  <a:lnTo>
                    <a:pt x="57" y="105"/>
                  </a:lnTo>
                  <a:lnTo>
                    <a:pt x="65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15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TWO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设计思路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55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设计思路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02916F-C677-45D6-9CF7-31E5AB12A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53" y="0"/>
            <a:ext cx="5802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0148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THREE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项目功能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97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项目功能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523139" y="1378984"/>
            <a:ext cx="665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、整理每周的班会指引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A4C42A4-B8DE-4EDA-B996-F177F876A5D9}"/>
              </a:ext>
            </a:extLst>
          </p:cNvPr>
          <p:cNvSpPr txBox="1"/>
          <p:nvPr/>
        </p:nvSpPr>
        <p:spPr>
          <a:xfrm>
            <a:off x="2531846" y="2227516"/>
            <a:ext cx="665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、组织一次同学聚会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18D4D4E-8898-4D3F-9C90-28BA7CFBDBD7}"/>
              </a:ext>
            </a:extLst>
          </p:cNvPr>
          <p:cNvSpPr txBox="1"/>
          <p:nvPr/>
        </p:nvSpPr>
        <p:spPr>
          <a:xfrm>
            <a:off x="2527490" y="3076048"/>
            <a:ext cx="665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、留存所有的集体照片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8D1C2DA-C6C7-4801-A685-BC8645653C56}"/>
              </a:ext>
            </a:extLst>
          </p:cNvPr>
          <p:cNvSpPr txBox="1"/>
          <p:nvPr/>
        </p:nvSpPr>
        <p:spPr>
          <a:xfrm>
            <a:off x="2523134" y="3924580"/>
            <a:ext cx="665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、记录笔记，帮助学习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E276C44-4BC7-4F83-8E81-A056542CD719}"/>
              </a:ext>
            </a:extLst>
          </p:cNvPr>
          <p:cNvSpPr txBox="1"/>
          <p:nvPr/>
        </p:nvSpPr>
        <p:spPr>
          <a:xfrm>
            <a:off x="2531841" y="4773112"/>
            <a:ext cx="665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、替代纸质同学录</a:t>
            </a:r>
          </a:p>
        </p:txBody>
      </p:sp>
    </p:spTree>
    <p:extLst>
      <p:ext uri="{BB962C8B-B14F-4D97-AF65-F5344CB8AC3E}">
        <p14:creationId xmlns:p14="http://schemas.microsoft.com/office/powerpoint/2010/main" val="190566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431</Words>
  <Application>Microsoft Office PowerPoint</Application>
  <PresentationFormat>宽屏</PresentationFormat>
  <Paragraphs>108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华文楷体</vt:lpstr>
      <vt:lpstr>宋体</vt:lpstr>
      <vt:lpstr>微软雅黑</vt:lpstr>
      <vt:lpstr>Arial</vt:lpstr>
      <vt:lpstr>Calibri</vt:lpstr>
      <vt:lpstr>Consolas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SS S</cp:lastModifiedBy>
  <cp:revision>423</cp:revision>
  <dcterms:created xsi:type="dcterms:W3CDTF">2015-10-24T01:57:14Z</dcterms:created>
  <dcterms:modified xsi:type="dcterms:W3CDTF">2017-12-28T08:36:11Z</dcterms:modified>
</cp:coreProperties>
</file>