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9" r:id="rId2"/>
    <p:sldId id="1142" r:id="rId3"/>
    <p:sldId id="269" r:id="rId4"/>
    <p:sldId id="1253" r:id="rId5"/>
    <p:sldId id="1136" r:id="rId6"/>
    <p:sldId id="1268" r:id="rId7"/>
    <p:sldId id="1254" r:id="rId8"/>
    <p:sldId id="1256" r:id="rId9"/>
    <p:sldId id="1257" r:id="rId10"/>
    <p:sldId id="1258" r:id="rId11"/>
    <p:sldId id="1259" r:id="rId12"/>
    <p:sldId id="1260" r:id="rId13"/>
    <p:sldId id="1261" r:id="rId14"/>
    <p:sldId id="1262" r:id="rId15"/>
    <p:sldId id="1263" r:id="rId16"/>
    <p:sldId id="1264" r:id="rId17"/>
    <p:sldId id="1265" r:id="rId18"/>
    <p:sldId id="1266" r:id="rId19"/>
    <p:sldId id="1269" r:id="rId20"/>
    <p:sldId id="1270" r:id="rId21"/>
    <p:sldId id="1271" r:id="rId22"/>
    <p:sldId id="1280" r:id="rId23"/>
    <p:sldId id="1272" r:id="rId24"/>
    <p:sldId id="1282" r:id="rId25"/>
    <p:sldId id="1283" r:id="rId26"/>
    <p:sldId id="1273" r:id="rId27"/>
    <p:sldId id="1274" r:id="rId28"/>
    <p:sldId id="1275" r:id="rId29"/>
    <p:sldId id="1276" r:id="rId30"/>
    <p:sldId id="1277" r:id="rId31"/>
    <p:sldId id="1279" r:id="rId32"/>
    <p:sldId id="1284" r:id="rId33"/>
    <p:sldId id="1285" r:id="rId34"/>
    <p:sldId id="1286" r:id="rId35"/>
    <p:sldId id="1287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需求列表" id="{DE023DAD-9EED-426D-8EB3-17248E4D00C3}">
          <p14:sldIdLst>
            <p14:sldId id="1142"/>
            <p14:sldId id="269"/>
            <p14:sldId id="1253"/>
          </p14:sldIdLst>
        </p14:section>
        <p14:section name="專案架構" id="{1EBCE073-09FA-4CD3-BDCF-56A4EDB986FF}">
          <p14:sldIdLst>
            <p14:sldId id="1136"/>
            <p14:sldId id="1268"/>
            <p14:sldId id="1254"/>
          </p14:sldIdLst>
        </p14:section>
        <p14:section name="硬幣辨識" id="{F71FCE9F-A434-4179-857D-9E31D3C4EFC4}">
          <p14:sldIdLst>
            <p14:sldId id="1256"/>
            <p14:sldId id="1257"/>
            <p14:sldId id="1258"/>
            <p14:sldId id="1259"/>
          </p14:sldIdLst>
        </p14:section>
        <p14:section name="光流計算" id="{F4C98AEC-6833-489F-8AC3-38FE7658B6DE}">
          <p14:sldIdLst>
            <p14:sldId id="1260"/>
            <p14:sldId id="1261"/>
            <p14:sldId id="1262"/>
            <p14:sldId id="1263"/>
            <p14:sldId id="1264"/>
            <p14:sldId id="1265"/>
            <p14:sldId id="1266"/>
          </p14:sldIdLst>
        </p14:section>
        <p14:section name="3D" id="{0A0F2CD6-CFE6-449C-830D-8D49A5FEB540}">
          <p14:sldIdLst>
            <p14:sldId id="1269"/>
            <p14:sldId id="1270"/>
            <p14:sldId id="1271"/>
            <p14:sldId id="1280"/>
            <p14:sldId id="1272"/>
            <p14:sldId id="1282"/>
          </p14:sldIdLst>
        </p14:section>
        <p14:section name="暫時成果" id="{DFD57B77-1A5E-42DF-A5C7-1AE50C543A9D}">
          <p14:sldIdLst>
            <p14:sldId id="1283"/>
            <p14:sldId id="1273"/>
            <p14:sldId id="1274"/>
            <p14:sldId id="1275"/>
            <p14:sldId id="1276"/>
            <p14:sldId id="1277"/>
            <p14:sldId id="1279"/>
            <p14:sldId id="1284"/>
          </p14:sldIdLst>
        </p14:section>
        <p14:section name="1/2" id="{E6D2C2D0-D2F9-4200-BC07-C8103EF818AE}">
          <p14:sldIdLst>
            <p14:sldId id="1285"/>
            <p14:sldId id="1286"/>
            <p14:sldId id="1287"/>
          </p14:sldIdLst>
        </p14:section>
        <p14:section name="1/2" id="{88BE95C5-B32E-47FF-95FE-9975CFB0DE8A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  <a:srgbClr val="0066FE"/>
    <a:srgbClr val="FFFFFF"/>
    <a:srgbClr val="7CAFDE"/>
    <a:srgbClr val="3886CC"/>
    <a:srgbClr val="66A2D8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86534" autoAdjust="0"/>
  </p:normalViewPr>
  <p:slideViewPr>
    <p:cSldViewPr snapToGrid="0">
      <p:cViewPr varScale="1">
        <p:scale>
          <a:sx n="99" d="100"/>
          <a:sy n="99" d="100"/>
        </p:scale>
        <p:origin x="11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52960-DD88-4A1B-A464-AFD6B95419E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C7DC1B2-3664-4319-9DD2-218EE96FE24F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幣值辨識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3D1A763-0949-443D-9BE1-0EA4CBF2210F}" type="parTrans" cxnId="{3F81A75F-49ED-4DF0-93C7-FDAE38C160DA}">
      <dgm:prSet/>
      <dgm:spPr/>
      <dgm:t>
        <a:bodyPr/>
        <a:lstStyle/>
        <a:p>
          <a:endParaRPr lang="en-US"/>
        </a:p>
      </dgm:t>
    </dgm:pt>
    <dgm:pt modelId="{1BE4B793-C243-4C00-B342-56269B859149}" type="sibTrans" cxnId="{3F81A75F-49ED-4DF0-93C7-FDAE38C160DA}">
      <dgm:prSet/>
      <dgm:spPr/>
      <dgm:t>
        <a:bodyPr/>
        <a:lstStyle/>
        <a:p>
          <a:endParaRPr lang="en-US"/>
        </a:p>
      </dgm:t>
    </dgm:pt>
    <dgm:pt modelId="{E12AB3D5-BECE-480A-9ED8-DA4D26E23425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資料蒐集與準備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5DE1BC5-146B-4F18-AF23-9DA87FDA3B1A}" type="parTrans" cxnId="{850960E6-5F0B-4BBB-884E-935BFB3F949A}">
      <dgm:prSet/>
      <dgm:spPr/>
      <dgm:t>
        <a:bodyPr/>
        <a:lstStyle/>
        <a:p>
          <a:endParaRPr lang="en-US"/>
        </a:p>
      </dgm:t>
    </dgm:pt>
    <dgm:pt modelId="{15682001-FA4D-427B-8D6A-8F025C0F0B76}" type="sibTrans" cxnId="{850960E6-5F0B-4BBB-884E-935BFB3F949A}">
      <dgm:prSet/>
      <dgm:spPr/>
      <dgm:t>
        <a:bodyPr/>
        <a:lstStyle/>
        <a:p>
          <a:endParaRPr lang="en-US"/>
        </a:p>
      </dgm:t>
    </dgm:pt>
    <dgm:pt modelId="{2A2D48B5-C5F5-42B5-99DD-BFE194D69A5E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影片蒐集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11D5330-3079-4EA0-8446-1F736CBB33E1}" type="parTrans" cxnId="{9E5D5D49-3DB7-4CBC-A54B-97BCC20AC3CD}">
      <dgm:prSet/>
      <dgm:spPr/>
      <dgm:t>
        <a:bodyPr/>
        <a:lstStyle/>
        <a:p>
          <a:endParaRPr lang="en-US"/>
        </a:p>
      </dgm:t>
    </dgm:pt>
    <dgm:pt modelId="{AB02D9A4-EFB5-4AFD-95AE-CA3D7029E549}" type="sibTrans" cxnId="{9E5D5D49-3DB7-4CBC-A54B-97BCC20AC3CD}">
      <dgm:prSet/>
      <dgm:spPr/>
      <dgm:t>
        <a:bodyPr/>
        <a:lstStyle/>
        <a:p>
          <a:endParaRPr lang="en-US"/>
        </a:p>
      </dgm:t>
    </dgm:pt>
    <dgm:pt modelId="{D15034A5-E3E5-4D55-ADF0-8834B28C4282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攝影機設定（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傾斜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向下）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9DAF579E-6D2D-483A-BFC1-A1AAC44260B8}" type="parTrans" cxnId="{772E912D-C95F-403F-8BB5-5C727B385538}">
      <dgm:prSet/>
      <dgm:spPr/>
      <dgm:t>
        <a:bodyPr/>
        <a:lstStyle/>
        <a:p>
          <a:endParaRPr lang="en-US"/>
        </a:p>
      </dgm:t>
    </dgm:pt>
    <dgm:pt modelId="{BB47B73B-B214-49D0-9A4C-F86AA6C2CF9E}" type="sibTrans" cxnId="{772E912D-C95F-403F-8BB5-5C727B385538}">
      <dgm:prSet/>
      <dgm:spPr/>
      <dgm:t>
        <a:bodyPr/>
        <a:lstStyle/>
        <a:p>
          <a:endParaRPr lang="en-US"/>
        </a:p>
      </dgm:t>
    </dgm:pt>
    <dgm:pt modelId="{5F9E929A-F98F-4CC3-BB44-5D1D23CED490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光照條件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B413537-F292-4B69-98D9-2C2084946149}" type="parTrans" cxnId="{528E98F8-CDA9-4EC1-9387-3A0FCFA56C1F}">
      <dgm:prSet/>
      <dgm:spPr/>
      <dgm:t>
        <a:bodyPr/>
        <a:lstStyle/>
        <a:p>
          <a:endParaRPr lang="en-US"/>
        </a:p>
      </dgm:t>
    </dgm:pt>
    <dgm:pt modelId="{805CD1D0-B9B6-4AB7-BC31-EC3EAFC866A5}" type="sibTrans" cxnId="{528E98F8-CDA9-4EC1-9387-3A0FCFA56C1F}">
      <dgm:prSet/>
      <dgm:spPr/>
      <dgm:t>
        <a:bodyPr/>
        <a:lstStyle/>
        <a:p>
          <a:endParaRPr lang="en-US"/>
        </a:p>
      </dgm:t>
    </dgm:pt>
    <dgm:pt modelId="{69510B57-CBE2-4DD9-AC61-2DBE520D2884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乾淨背景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53B077F-D8EA-46E8-ACA1-32CC1D76C652}" type="parTrans" cxnId="{ADBF3A27-7A50-493A-AD0E-90DA48278164}">
      <dgm:prSet/>
      <dgm:spPr/>
      <dgm:t>
        <a:bodyPr/>
        <a:lstStyle/>
        <a:p>
          <a:endParaRPr lang="en-US"/>
        </a:p>
      </dgm:t>
    </dgm:pt>
    <dgm:pt modelId="{AF25AB0B-E365-4710-8A20-03F29B7ACAD4}" type="sibTrans" cxnId="{ADBF3A27-7A50-493A-AD0E-90DA48278164}">
      <dgm:prSet/>
      <dgm:spPr/>
      <dgm:t>
        <a:bodyPr/>
        <a:lstStyle/>
        <a:p>
          <a:endParaRPr lang="en-US"/>
        </a:p>
      </dgm:t>
    </dgm:pt>
    <dgm:pt modelId="{4948B1A9-FD10-4671-98CA-529F8D165836}">
      <dgm:prSet/>
      <dgm:spPr/>
      <dgm:t>
        <a:bodyPr/>
        <a:lstStyle/>
        <a:p>
          <a:r>
            <a:rPr lang="zh-TW" baseline="0">
              <a:latin typeface="Times New Roman" panose="02020603050405020304" pitchFamily="18" charset="0"/>
              <a:ea typeface="標楷體" panose="03000509000000000000" pitchFamily="65" charset="-120"/>
            </a:rPr>
            <a:t>資料收集</a:t>
          </a:r>
          <a:endParaRPr lang="en-US" baseline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E7AF2CD-4A32-404F-BB2F-95F42A4A342C}" type="parTrans" cxnId="{447CC0C1-BE47-4393-BC2A-A6896CD6D0D5}">
      <dgm:prSet/>
      <dgm:spPr/>
      <dgm:t>
        <a:bodyPr/>
        <a:lstStyle/>
        <a:p>
          <a:endParaRPr lang="en-US"/>
        </a:p>
      </dgm:t>
    </dgm:pt>
    <dgm:pt modelId="{A9AB714A-22E7-49C3-9A58-78B72F415AEC}" type="sibTrans" cxnId="{447CC0C1-BE47-4393-BC2A-A6896CD6D0D5}">
      <dgm:prSet/>
      <dgm:spPr/>
      <dgm:t>
        <a:bodyPr/>
        <a:lstStyle/>
        <a:p>
          <a:endParaRPr lang="en-US"/>
        </a:p>
      </dgm:t>
    </dgm:pt>
    <dgm:pt modelId="{57E7F9ED-B119-4C71-84AD-FE790B0168CA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拍攝硬幣和紙鈔的影片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20CFE1C-6573-4E14-8117-737D25C9B2CF}" type="parTrans" cxnId="{DD100014-0010-4C9D-9271-A7FF3B57AF86}">
      <dgm:prSet/>
      <dgm:spPr/>
      <dgm:t>
        <a:bodyPr/>
        <a:lstStyle/>
        <a:p>
          <a:endParaRPr lang="en-US"/>
        </a:p>
      </dgm:t>
    </dgm:pt>
    <dgm:pt modelId="{34D8680F-4CA5-4903-8BCF-B6B14A46C66B}" type="sibTrans" cxnId="{DD100014-0010-4C9D-9271-A7FF3B57AF86}">
      <dgm:prSet/>
      <dgm:spPr/>
      <dgm:t>
        <a:bodyPr/>
        <a:lstStyle/>
        <a:p>
          <a:endParaRPr lang="en-US"/>
        </a:p>
      </dgm:t>
    </dgm:pt>
    <dgm:pt modelId="{A1393F9E-2B3C-4B60-B2A1-E125DED806D0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包含堆疊情況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AB8929B-2DB4-4F67-8E1A-96F6585F9C2E}" type="parTrans" cxnId="{CE9AF613-2CF0-4088-BE41-020B4AC8E500}">
      <dgm:prSet/>
      <dgm:spPr/>
      <dgm:t>
        <a:bodyPr/>
        <a:lstStyle/>
        <a:p>
          <a:endParaRPr lang="en-US"/>
        </a:p>
      </dgm:t>
    </dgm:pt>
    <dgm:pt modelId="{8783466D-5FC7-4DCB-93E6-6325E1A3C533}" type="sibTrans" cxnId="{CE9AF613-2CF0-4088-BE41-020B4AC8E500}">
      <dgm:prSet/>
      <dgm:spPr/>
      <dgm:t>
        <a:bodyPr/>
        <a:lstStyle/>
        <a:p>
          <a:endParaRPr lang="en-US"/>
        </a:p>
      </dgm:t>
    </dgm:pt>
    <dgm:pt modelId="{A1DC4286-ECBB-4C88-86C0-C6BEDBC4C8E6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資料預處理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69C00C0-F249-4BB1-B836-E06F13C9D346}" type="parTrans" cxnId="{6D3BC19A-C10B-44A0-8092-5746CC09525C}">
      <dgm:prSet/>
      <dgm:spPr/>
      <dgm:t>
        <a:bodyPr/>
        <a:lstStyle/>
        <a:p>
          <a:endParaRPr lang="en-US"/>
        </a:p>
      </dgm:t>
    </dgm:pt>
    <dgm:pt modelId="{803E2325-DA9A-421B-9B26-DE56D3E7B8F9}" type="sibTrans" cxnId="{6D3BC19A-C10B-44A0-8092-5746CC09525C}">
      <dgm:prSet/>
      <dgm:spPr/>
      <dgm:t>
        <a:bodyPr/>
        <a:lstStyle/>
        <a:p>
          <a:endParaRPr lang="en-US"/>
        </a:p>
      </dgm:t>
    </dgm:pt>
    <dgm:pt modelId="{DE0126C5-F653-45A9-A5C0-724C71878F97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背景消除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DAF15B2-ED57-4DBD-A70C-3BFCAAAEA06E}" type="parTrans" cxnId="{E6159BCB-6C35-4433-AD18-05C24FAC70DD}">
      <dgm:prSet/>
      <dgm:spPr/>
      <dgm:t>
        <a:bodyPr/>
        <a:lstStyle/>
        <a:p>
          <a:endParaRPr lang="en-US"/>
        </a:p>
      </dgm:t>
    </dgm:pt>
    <dgm:pt modelId="{2B81C9CD-DDCB-40E5-B791-06AE30B68D65}" type="sibTrans" cxnId="{E6159BCB-6C35-4433-AD18-05C24FAC70DD}">
      <dgm:prSet/>
      <dgm:spPr/>
      <dgm:t>
        <a:bodyPr/>
        <a:lstStyle/>
        <a:p>
          <a:endParaRPr lang="en-US"/>
        </a:p>
      </dgm:t>
    </dgm:pt>
    <dgm:pt modelId="{659F2D13-EA25-4B18-AF03-E618CFF2A5A2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前處理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A9E89B65-8AF0-487E-83FF-AEA3B167DE81}" type="parTrans" cxnId="{281A4FE9-0DE2-4E5D-84E1-5FFBC09FAF74}">
      <dgm:prSet/>
      <dgm:spPr/>
      <dgm:t>
        <a:bodyPr/>
        <a:lstStyle/>
        <a:p>
          <a:endParaRPr lang="en-US"/>
        </a:p>
      </dgm:t>
    </dgm:pt>
    <dgm:pt modelId="{D02D9D4D-2201-4892-A4EB-AF449B2A99B4}" type="sibTrans" cxnId="{281A4FE9-0DE2-4E5D-84E1-5FFBC09FAF74}">
      <dgm:prSet/>
      <dgm:spPr/>
      <dgm:t>
        <a:bodyPr/>
        <a:lstStyle/>
        <a:p>
          <a:endParaRPr lang="en-US"/>
        </a:p>
      </dgm:t>
    </dgm:pt>
    <dgm:pt modelId="{ACBE9381-064F-4BB6-BE51-A42E2CE5ED88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視角轉換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3FDAF5D-BAC7-42A8-8CA8-F5014CBE19D2}" type="parTrans" cxnId="{33047AB2-7E47-4FA9-A5B7-0ADD130B80D9}">
      <dgm:prSet/>
      <dgm:spPr/>
      <dgm:t>
        <a:bodyPr/>
        <a:lstStyle/>
        <a:p>
          <a:endParaRPr lang="en-US"/>
        </a:p>
      </dgm:t>
    </dgm:pt>
    <dgm:pt modelId="{BAFD4896-E95F-4C64-AFE5-AD0D27D9495E}" type="sibTrans" cxnId="{33047AB2-7E47-4FA9-A5B7-0ADD130B80D9}">
      <dgm:prSet/>
      <dgm:spPr/>
      <dgm:t>
        <a:bodyPr/>
        <a:lstStyle/>
        <a:p>
          <a:endParaRPr lang="en-US"/>
        </a:p>
      </dgm:t>
    </dgm:pt>
    <dgm:pt modelId="{32953135-A934-4D4F-9C7A-D0F2DF74DA79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灰階</a:t>
          </a:r>
          <a:endParaRPr lang="en-US" altLang="zh-TW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950A9B3-C8F2-441A-A032-9F4A325E9D91}" type="parTrans" cxnId="{068A7819-D4B5-4FB4-8742-879ECF8DE1A0}">
      <dgm:prSet/>
      <dgm:spPr/>
      <dgm:t>
        <a:bodyPr/>
        <a:lstStyle/>
        <a:p>
          <a:endParaRPr lang="en-US"/>
        </a:p>
      </dgm:t>
    </dgm:pt>
    <dgm:pt modelId="{4585C2D3-1C4C-445C-833E-66EB2646EA84}" type="sibTrans" cxnId="{068A7819-D4B5-4FB4-8742-879ECF8DE1A0}">
      <dgm:prSet/>
      <dgm:spPr/>
      <dgm:t>
        <a:bodyPr/>
        <a:lstStyle/>
        <a:p>
          <a:endParaRPr lang="en-US"/>
        </a:p>
      </dgm:t>
    </dgm:pt>
    <dgm:pt modelId="{87850A9F-F65C-4BDF-A9DD-7E135B06BA13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降噪處理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424FAFA-C9BE-41A4-824A-0CFAC047B095}" type="parTrans" cxnId="{68FA309D-1E2E-4ED2-9980-3B30C4CD20E0}">
      <dgm:prSet/>
      <dgm:spPr/>
      <dgm:t>
        <a:bodyPr/>
        <a:lstStyle/>
        <a:p>
          <a:endParaRPr lang="en-US"/>
        </a:p>
      </dgm:t>
    </dgm:pt>
    <dgm:pt modelId="{6B0EA41A-174E-4F31-B1D8-33F75FFCFF0A}" type="sibTrans" cxnId="{68FA309D-1E2E-4ED2-9980-3B30C4CD20E0}">
      <dgm:prSet/>
      <dgm:spPr/>
      <dgm:t>
        <a:bodyPr/>
        <a:lstStyle/>
        <a:p>
          <a:endParaRPr lang="en-US"/>
        </a:p>
      </dgm:t>
    </dgm:pt>
    <dgm:pt modelId="{CB4F59FF-1A1D-411C-8682-4C8CCAB6FFA7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光流計算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0FEB6FF-E60C-4279-925E-86D8D237F01E}" type="parTrans" cxnId="{9D55C8F3-4020-40CF-B8E5-A0454BA56DAF}">
      <dgm:prSet/>
      <dgm:spPr/>
      <dgm:t>
        <a:bodyPr/>
        <a:lstStyle/>
        <a:p>
          <a:endParaRPr lang="en-US"/>
        </a:p>
      </dgm:t>
    </dgm:pt>
    <dgm:pt modelId="{5E78CEF8-178D-43DF-A7F8-8A475AAC8165}" type="sibTrans" cxnId="{9D55C8F3-4020-40CF-B8E5-A0454BA56DAF}">
      <dgm:prSet/>
      <dgm:spPr/>
      <dgm:t>
        <a:bodyPr/>
        <a:lstStyle/>
        <a:p>
          <a:endParaRPr lang="en-US"/>
        </a:p>
      </dgm:t>
    </dgm:pt>
    <dgm:pt modelId="{20DEDEB9-EF43-482A-8932-6DEE77BF1E38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FOE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403C8A5-BD0D-4A5D-9738-F5F2E3C5ADDA}" type="parTrans" cxnId="{DAB33427-3CB5-4FCA-B645-B4B79F6FDF92}">
      <dgm:prSet/>
      <dgm:spPr/>
      <dgm:t>
        <a:bodyPr/>
        <a:lstStyle/>
        <a:p>
          <a:endParaRPr lang="en-US"/>
        </a:p>
      </dgm:t>
    </dgm:pt>
    <dgm:pt modelId="{075440BA-BD77-4FA7-B9D2-10E8DC0D0F33}" type="sibTrans" cxnId="{DAB33427-3CB5-4FCA-B645-B4B79F6FDF92}">
      <dgm:prSet/>
      <dgm:spPr/>
      <dgm:t>
        <a:bodyPr/>
        <a:lstStyle/>
        <a:p>
          <a:endParaRPr lang="en-US"/>
        </a:p>
      </dgm:t>
    </dgm:pt>
    <dgm:pt modelId="{B0400146-0E58-4489-BFEB-3C80FB19832F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6FC5D94-AEAE-4959-A795-D53AE284BE80}" type="parTrans" cxnId="{9350C801-38B7-47ED-A659-5631EE122FA0}">
      <dgm:prSet/>
      <dgm:spPr/>
      <dgm:t>
        <a:bodyPr/>
        <a:lstStyle/>
        <a:p>
          <a:endParaRPr lang="en-US"/>
        </a:p>
      </dgm:t>
    </dgm:pt>
    <dgm:pt modelId="{7188BCA0-5C1A-42F3-9BF8-0DAFCA73F421}" type="sibTrans" cxnId="{9350C801-38B7-47ED-A659-5631EE122FA0}">
      <dgm:prSet/>
      <dgm:spPr/>
      <dgm:t>
        <a:bodyPr/>
        <a:lstStyle/>
        <a:p>
          <a:endParaRPr lang="en-US"/>
        </a:p>
      </dgm:t>
    </dgm:pt>
    <dgm:pt modelId="{15E786EE-F836-479C-8F6D-B497DD5BBB46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硬幣和紙鈔辨識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7B76796-BB45-4F2A-9A08-58D5546D70A3}" type="parTrans" cxnId="{AD7E408A-5D92-49C7-88CE-8CE8F294C907}">
      <dgm:prSet/>
      <dgm:spPr/>
      <dgm:t>
        <a:bodyPr/>
        <a:lstStyle/>
        <a:p>
          <a:endParaRPr lang="en-US"/>
        </a:p>
      </dgm:t>
    </dgm:pt>
    <dgm:pt modelId="{DB1E2292-22B4-4E0E-8671-6676B833335D}" type="sibTrans" cxnId="{AD7E408A-5D92-49C7-88CE-8CE8F294C907}">
      <dgm:prSet/>
      <dgm:spPr/>
      <dgm:t>
        <a:bodyPr/>
        <a:lstStyle/>
        <a:p>
          <a:endParaRPr lang="en-US"/>
        </a:p>
      </dgm:t>
    </dgm:pt>
    <dgm:pt modelId="{C5C61190-AEEF-4DF7-81DE-0812AB35E3EB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幾何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特徵提取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4316E33-9231-490C-A789-15CF0BE6202C}" type="parTrans" cxnId="{F8CDB1CA-0B0C-4595-91B5-A769703FAE27}">
      <dgm:prSet/>
      <dgm:spPr/>
      <dgm:t>
        <a:bodyPr/>
        <a:lstStyle/>
        <a:p>
          <a:endParaRPr lang="en-US"/>
        </a:p>
      </dgm:t>
    </dgm:pt>
    <dgm:pt modelId="{A8C29B95-8C72-4963-9004-CCB4B70139E3}" type="sibTrans" cxnId="{F8CDB1CA-0B0C-4595-91B5-A769703FAE27}">
      <dgm:prSet/>
      <dgm:spPr/>
      <dgm:t>
        <a:bodyPr/>
        <a:lstStyle/>
        <a:p>
          <a:endParaRPr lang="en-US"/>
        </a:p>
      </dgm:t>
    </dgm:pt>
    <dgm:pt modelId="{61E81748-0B22-41D9-A14D-2458EA165CFE}">
      <dgm:prSet/>
      <dgm:spPr/>
      <dgm:t>
        <a:bodyPr/>
        <a:lstStyle/>
        <a:p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面值辨識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292C2E87-3F1F-4894-B644-5C70B81CF469}" type="parTrans" cxnId="{D7BD7B9C-8E64-4676-B770-1EB4C36273DB}">
      <dgm:prSet/>
      <dgm:spPr/>
      <dgm:t>
        <a:bodyPr/>
        <a:lstStyle/>
        <a:p>
          <a:endParaRPr lang="en-US"/>
        </a:p>
      </dgm:t>
    </dgm:pt>
    <dgm:pt modelId="{A1502B6A-08B7-464D-B3BC-86BF6ABAC343}" type="sibTrans" cxnId="{D7BD7B9C-8E64-4676-B770-1EB4C36273DB}">
      <dgm:prSet/>
      <dgm:spPr/>
      <dgm:t>
        <a:bodyPr/>
        <a:lstStyle/>
        <a:p>
          <a:endParaRPr lang="en-US"/>
        </a:p>
      </dgm:t>
    </dgm:pt>
    <dgm:pt modelId="{C1BE4029-7578-48EC-ACF2-4FA50B4306BD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FA8D14B7-C451-4ECA-B6E5-8B258C833DE2}" type="parTrans" cxnId="{687B2883-0C04-4F2C-9BA9-1DE3EF55E3A8}">
      <dgm:prSet/>
      <dgm:spPr/>
      <dgm:t>
        <a:bodyPr/>
        <a:lstStyle/>
        <a:p>
          <a:endParaRPr lang="en-US"/>
        </a:p>
      </dgm:t>
    </dgm:pt>
    <dgm:pt modelId="{614A3737-5D9C-4893-9188-93BE1B64818B}" type="sibTrans" cxnId="{687B2883-0C04-4F2C-9BA9-1DE3EF55E3A8}">
      <dgm:prSet/>
      <dgm:spPr/>
      <dgm:t>
        <a:bodyPr/>
        <a:lstStyle/>
        <a:p>
          <a:endParaRPr lang="en-US"/>
        </a:p>
      </dgm:t>
    </dgm:pt>
    <dgm:pt modelId="{FCAD8365-42F2-4628-AB99-2C159AACC0C9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UI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3EBFCA2-E7F2-4809-89D0-6242886EA8FE}" type="parTrans" cxnId="{1F064ADB-D802-4618-BDC9-8A6EFDF53DE9}">
      <dgm:prSet/>
      <dgm:spPr/>
      <dgm:t>
        <a:bodyPr/>
        <a:lstStyle/>
        <a:p>
          <a:endParaRPr lang="zh-TW" altLang="en-US"/>
        </a:p>
      </dgm:t>
    </dgm:pt>
    <dgm:pt modelId="{863D6F67-0FF5-4AB7-8D96-8DD81347A5D8}" type="sibTrans" cxnId="{1F064ADB-D802-4618-BDC9-8A6EFDF53DE9}">
      <dgm:prSet/>
      <dgm:spPr/>
      <dgm:t>
        <a:bodyPr/>
        <a:lstStyle/>
        <a:p>
          <a:endParaRPr lang="zh-TW" altLang="en-US"/>
        </a:p>
      </dgm:t>
    </dgm:pt>
    <dgm:pt modelId="{FF441518-3509-4C1F-8B92-383559E9170D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TK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6EE42D0C-56D1-40CA-AAD3-D820BCD28E2B}" type="parTrans" cxnId="{1AF4704C-E9C5-4507-AAC1-FAFA594B18EE}">
      <dgm:prSet/>
      <dgm:spPr/>
      <dgm:t>
        <a:bodyPr/>
        <a:lstStyle/>
        <a:p>
          <a:endParaRPr lang="zh-TW" altLang="en-US"/>
        </a:p>
      </dgm:t>
    </dgm:pt>
    <dgm:pt modelId="{9C8FE911-E20B-495B-8AE7-71BF93221782}" type="sibTrans" cxnId="{1AF4704C-E9C5-4507-AAC1-FAFA594B18EE}">
      <dgm:prSet/>
      <dgm:spPr/>
      <dgm:t>
        <a:bodyPr/>
        <a:lstStyle/>
        <a:p>
          <a:endParaRPr lang="zh-TW" altLang="en-US"/>
        </a:p>
      </dgm:t>
    </dgm:pt>
    <dgm:pt modelId="{AB0DEE97-ED10-4845-8937-8799E5713322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霍夫轉換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161087B-A50D-47B6-B091-F97000211A07}" type="parTrans" cxnId="{D05FE4B0-C85B-458F-A523-3E4F8AF89E77}">
      <dgm:prSet/>
      <dgm:spPr/>
      <dgm:t>
        <a:bodyPr/>
        <a:lstStyle/>
        <a:p>
          <a:endParaRPr lang="zh-TW" altLang="en-US"/>
        </a:p>
      </dgm:t>
    </dgm:pt>
    <dgm:pt modelId="{4556B3A4-F19F-4386-BEDF-0F1175568B4E}" type="sibTrans" cxnId="{D05FE4B0-C85B-458F-A523-3E4F8AF89E77}">
      <dgm:prSet/>
      <dgm:spPr/>
      <dgm:t>
        <a:bodyPr/>
        <a:lstStyle/>
        <a:p>
          <a:endParaRPr lang="zh-TW" altLang="en-US"/>
        </a:p>
      </dgm:t>
    </dgm:pt>
    <dgm:pt modelId="{A403BB8D-CF71-4E88-B33D-FCD8E269DACE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物件框選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D93B8A8B-20EE-4CAD-8B42-6D0AA33FDA17}" type="parTrans" cxnId="{C081A0E8-FE52-4118-99B7-D8A3FFFED10F}">
      <dgm:prSet/>
      <dgm:spPr/>
      <dgm:t>
        <a:bodyPr/>
        <a:lstStyle/>
        <a:p>
          <a:endParaRPr lang="zh-TW" altLang="en-US"/>
        </a:p>
      </dgm:t>
    </dgm:pt>
    <dgm:pt modelId="{1DCFCB7A-B43E-49FD-9324-2DF873136AAE}" type="sibTrans" cxnId="{C081A0E8-FE52-4118-99B7-D8A3FFFED10F}">
      <dgm:prSet/>
      <dgm:spPr/>
      <dgm:t>
        <a:bodyPr/>
        <a:lstStyle/>
        <a:p>
          <a:endParaRPr lang="zh-TW" altLang="en-US"/>
        </a:p>
      </dgm:t>
    </dgm:pt>
    <dgm:pt modelId="{348F3FC1-1747-44F2-B618-5A191EE20FD0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兩點透視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3D15513-2514-4FBF-B454-AE3F6247B39B}" type="parTrans" cxnId="{FD84A4D5-3799-417E-A42F-7A87DF846891}">
      <dgm:prSet/>
      <dgm:spPr/>
      <dgm:t>
        <a:bodyPr/>
        <a:lstStyle/>
        <a:p>
          <a:endParaRPr lang="zh-TW" altLang="en-US"/>
        </a:p>
      </dgm:t>
    </dgm:pt>
    <dgm:pt modelId="{28C47BCA-54AF-4A0A-B083-403DBF95F9CE}" type="sibTrans" cxnId="{FD84A4D5-3799-417E-A42F-7A87DF846891}">
      <dgm:prSet/>
      <dgm:spPr/>
      <dgm:t>
        <a:bodyPr/>
        <a:lstStyle/>
        <a:p>
          <a:endParaRPr lang="zh-TW" altLang="en-US"/>
        </a:p>
      </dgm:t>
    </dgm:pt>
    <dgm:pt modelId="{67E7C71B-A632-4DD1-A904-F5DD4B37B387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物件大小估計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E654A0A-EA61-4939-9DC7-3B401A017837}" type="parTrans" cxnId="{229DF0CE-D26A-4232-9FAE-C932DE502BD2}">
      <dgm:prSet/>
      <dgm:spPr/>
      <dgm:t>
        <a:bodyPr/>
        <a:lstStyle/>
        <a:p>
          <a:endParaRPr lang="zh-TW" altLang="en-US"/>
        </a:p>
      </dgm:t>
    </dgm:pt>
    <dgm:pt modelId="{CC6F3BAB-7F3D-49BF-8957-9B541764C64C}" type="sibTrans" cxnId="{229DF0CE-D26A-4232-9FAE-C932DE502BD2}">
      <dgm:prSet/>
      <dgm:spPr/>
      <dgm:t>
        <a:bodyPr/>
        <a:lstStyle/>
        <a:p>
          <a:endParaRPr lang="zh-TW" altLang="en-US"/>
        </a:p>
      </dgm:t>
    </dgm:pt>
    <dgm:pt modelId="{7DA96A57-55EA-4006-B49E-867D3AF45CB8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計算物件位子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1D19163-D309-48D7-90B8-922CB5646240}" type="parTrans" cxnId="{54D14ACC-4616-4A60-AFEF-E2B824F62AE3}">
      <dgm:prSet/>
      <dgm:spPr/>
      <dgm:t>
        <a:bodyPr/>
        <a:lstStyle/>
        <a:p>
          <a:endParaRPr lang="zh-TW" altLang="en-US"/>
        </a:p>
      </dgm:t>
    </dgm:pt>
    <dgm:pt modelId="{F65883B3-049F-4958-BDC5-0AD7E304CB92}" type="sibTrans" cxnId="{54D14ACC-4616-4A60-AFEF-E2B824F62AE3}">
      <dgm:prSet/>
      <dgm:spPr/>
      <dgm:t>
        <a:bodyPr/>
        <a:lstStyle/>
        <a:p>
          <a:endParaRPr lang="zh-TW" altLang="en-US"/>
        </a:p>
      </dgm:t>
    </dgm:pt>
    <dgm:pt modelId="{CD51CF8D-4C5F-42AE-810D-DD64E4338B52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繪製物件</a:t>
          </a:r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10D1B02F-554B-4FFA-8E3A-45B71B5142FE}" type="parTrans" cxnId="{FAEEB67C-0F47-43EF-8896-1B395BD989B0}">
      <dgm:prSet/>
      <dgm:spPr/>
      <dgm:t>
        <a:bodyPr/>
        <a:lstStyle/>
        <a:p>
          <a:endParaRPr lang="zh-TW" altLang="en-US"/>
        </a:p>
      </dgm:t>
    </dgm:pt>
    <dgm:pt modelId="{3414CAF3-D9D1-49F5-B07F-9E4D8A4569F1}" type="sibTrans" cxnId="{FAEEB67C-0F47-43EF-8896-1B395BD989B0}">
      <dgm:prSet/>
      <dgm:spPr/>
      <dgm:t>
        <a:bodyPr/>
        <a:lstStyle/>
        <a:p>
          <a:endParaRPr lang="zh-TW" altLang="en-US"/>
        </a:p>
      </dgm:t>
    </dgm:pt>
    <dgm:pt modelId="{3B00E2FC-DF9E-46B4-9DF3-411867D84363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計算物件</a:t>
          </a:r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框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3CEDDA7F-2482-46E5-9013-4ED28F95CC14}" type="parTrans" cxnId="{E33E0699-5A69-45B8-BE1A-65E9FDDA9E36}">
      <dgm:prSet/>
      <dgm:spPr/>
      <dgm:t>
        <a:bodyPr/>
        <a:lstStyle/>
        <a:p>
          <a:endParaRPr lang="zh-TW" altLang="en-US"/>
        </a:p>
      </dgm:t>
    </dgm:pt>
    <dgm:pt modelId="{D7BB5B71-9C83-4745-9875-942852C99FB9}" type="sibTrans" cxnId="{E33E0699-5A69-45B8-BE1A-65E9FDDA9E36}">
      <dgm:prSet/>
      <dgm:spPr/>
      <dgm:t>
        <a:bodyPr/>
        <a:lstStyle/>
        <a:p>
          <a:endParaRPr lang="zh-TW" altLang="en-US"/>
        </a:p>
      </dgm:t>
    </dgm:pt>
    <dgm:pt modelId="{C7B9B501-4928-4CA2-9DBE-F57C7884391D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</a:t>
          </a:r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FOE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57308CFD-047F-4962-91F8-02C2F1172736}" type="parTrans" cxnId="{CADF66EA-3FF5-4AE4-9E5E-8F404291ED48}">
      <dgm:prSet/>
      <dgm:spPr/>
      <dgm:t>
        <a:bodyPr/>
        <a:lstStyle/>
        <a:p>
          <a:endParaRPr lang="zh-TW" altLang="en-US"/>
        </a:p>
      </dgm:t>
    </dgm:pt>
    <dgm:pt modelId="{C08269CE-7FB0-4B11-B7C0-73D6902BABF6}" type="sibTrans" cxnId="{CADF66EA-3FF5-4AE4-9E5E-8F404291ED48}">
      <dgm:prSet/>
      <dgm:spPr/>
      <dgm:t>
        <a:bodyPr/>
        <a:lstStyle/>
        <a:p>
          <a:endParaRPr lang="zh-TW" altLang="en-US"/>
        </a:p>
      </dgm:t>
    </dgm:pt>
    <dgm:pt modelId="{FB588C5E-815A-401C-ACD3-64BBCA40DC6F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深度均值化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C1A7D98-C734-4D88-907B-B1C0C24A2DED}" type="parTrans" cxnId="{C7A10543-54FA-4570-8C50-DD150050AB5A}">
      <dgm:prSet/>
      <dgm:spPr/>
      <dgm:t>
        <a:bodyPr/>
        <a:lstStyle/>
        <a:p>
          <a:endParaRPr lang="zh-TW" altLang="en-US"/>
        </a:p>
      </dgm:t>
    </dgm:pt>
    <dgm:pt modelId="{EE8EE575-C245-4C97-8883-BCFE8672B236}" type="sibTrans" cxnId="{C7A10543-54FA-4570-8C50-DD150050AB5A}">
      <dgm:prSet/>
      <dgm:spPr/>
      <dgm:t>
        <a:bodyPr/>
        <a:lstStyle/>
        <a:p>
          <a:endParaRPr lang="zh-TW" altLang="en-US"/>
        </a:p>
      </dgm:t>
    </dgm:pt>
    <dgm:pt modelId="{9BD6E4DB-0011-4AA9-B242-493DBD2BF048}">
      <dgm:prSet/>
      <dgm:spPr/>
      <dgm:t>
        <a:bodyPr/>
        <a:lstStyle/>
        <a:p>
          <a:r>
            <a:rPr lang="en-US" baseline="0" dirty="0" err="1">
              <a:latin typeface="Times New Roman" panose="02020603050405020304" pitchFamily="18" charset="0"/>
              <a:ea typeface="標楷體" panose="03000509000000000000" pitchFamily="65" charset="-120"/>
            </a:rPr>
            <a:t>Farneback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BB778DE-DD79-4E90-B701-0BA2852FEA0A}" type="parTrans" cxnId="{A912298B-FCA3-4DA1-86AE-7703D0E28124}">
      <dgm:prSet/>
      <dgm:spPr/>
      <dgm:t>
        <a:bodyPr/>
        <a:lstStyle/>
        <a:p>
          <a:endParaRPr lang="zh-TW" altLang="en-US"/>
        </a:p>
      </dgm:t>
    </dgm:pt>
    <dgm:pt modelId="{78464733-B91B-4A5A-A1F8-605EE27D8159}" type="sibTrans" cxnId="{A912298B-FCA3-4DA1-86AE-7703D0E28124}">
      <dgm:prSet/>
      <dgm:spPr/>
      <dgm:t>
        <a:bodyPr/>
        <a:lstStyle/>
        <a:p>
          <a:endParaRPr lang="zh-TW" altLang="en-US"/>
        </a:p>
      </dgm:t>
    </dgm:pt>
    <dgm:pt modelId="{D20237C9-979E-41E7-94D4-C26B36E2C7F9}">
      <dgm:prSet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ROI</a:t>
          </a:r>
        </a:p>
      </dgm:t>
    </dgm:pt>
    <dgm:pt modelId="{861FEFDC-FF8D-4F08-A072-03BA04C98C51}" type="parTrans" cxnId="{F7C83FB2-E689-48D6-8AF5-61A4BC28F30E}">
      <dgm:prSet/>
      <dgm:spPr/>
      <dgm:t>
        <a:bodyPr/>
        <a:lstStyle/>
        <a:p>
          <a:endParaRPr lang="zh-TW" altLang="en-US"/>
        </a:p>
      </dgm:t>
    </dgm:pt>
    <dgm:pt modelId="{063F2BBD-DD62-4DBB-973E-AFA7F6114488}" type="sibTrans" cxnId="{F7C83FB2-E689-48D6-8AF5-61A4BC28F30E}">
      <dgm:prSet/>
      <dgm:spPr/>
      <dgm:t>
        <a:bodyPr/>
        <a:lstStyle/>
        <a:p>
          <a:endParaRPr lang="zh-TW" altLang="en-US"/>
        </a:p>
      </dgm:t>
    </dgm:pt>
    <dgm:pt modelId="{761023DF-BD03-4495-8CD0-68FB73563E3B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結果數值比較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E8D148CA-C285-4CCA-9947-FE59D978EF2B}" type="parTrans" cxnId="{0901DECF-5A6D-45CC-946A-728C9428A95B}">
      <dgm:prSet/>
      <dgm:spPr/>
      <dgm:t>
        <a:bodyPr/>
        <a:lstStyle/>
        <a:p>
          <a:endParaRPr lang="zh-TW" altLang="en-US"/>
        </a:p>
      </dgm:t>
    </dgm:pt>
    <dgm:pt modelId="{7877DE49-AF37-4640-9D93-A1EC846B9D1A}" type="sibTrans" cxnId="{0901DECF-5A6D-45CC-946A-728C9428A95B}">
      <dgm:prSet/>
      <dgm:spPr/>
      <dgm:t>
        <a:bodyPr/>
        <a:lstStyle/>
        <a:p>
          <a:endParaRPr lang="zh-TW" altLang="en-US"/>
        </a:p>
      </dgm:t>
    </dgm:pt>
    <dgm:pt modelId="{3CB38967-FC5E-4CD3-BDCB-0EBD6828C856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計算光流長度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0E1C5B1F-425F-4E7E-B1ED-42B11EA77FC0}" type="sibTrans" cxnId="{818C5B3F-9CA9-4DBE-9F54-B7F07387F97F}">
      <dgm:prSet/>
      <dgm:spPr/>
      <dgm:t>
        <a:bodyPr/>
        <a:lstStyle/>
        <a:p>
          <a:endParaRPr lang="zh-TW" altLang="en-US"/>
        </a:p>
      </dgm:t>
    </dgm:pt>
    <dgm:pt modelId="{D6E6AD12-4FC0-49BD-9561-57F3610A6D9D}" type="parTrans" cxnId="{818C5B3F-9CA9-4DBE-9F54-B7F07387F97F}">
      <dgm:prSet/>
      <dgm:spPr/>
      <dgm:t>
        <a:bodyPr/>
        <a:lstStyle/>
        <a:p>
          <a:endParaRPr lang="zh-TW" altLang="en-US"/>
        </a:p>
      </dgm:t>
    </dgm:pt>
    <dgm:pt modelId="{2C7CBD8E-2DBB-4CF2-BF88-D0F1D629011F}">
      <dgm:prSet/>
      <dgm:spPr/>
      <dgm:t>
        <a:bodyPr/>
        <a:lstStyle/>
        <a:p>
          <a:r>
            <a:rPr 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網格構建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C17B1177-08FF-4F94-8CDD-F4219C86F4A9}" type="parTrans" cxnId="{4C345B5A-5E23-4A91-822B-D330F8D4831B}">
      <dgm:prSet/>
      <dgm:spPr/>
      <dgm:t>
        <a:bodyPr/>
        <a:lstStyle/>
        <a:p>
          <a:endParaRPr lang="en-US"/>
        </a:p>
      </dgm:t>
    </dgm:pt>
    <dgm:pt modelId="{57704A30-9326-4621-9936-0262DF991A69}" type="sibTrans" cxnId="{4C345B5A-5E23-4A91-822B-D330F8D4831B}">
      <dgm:prSet/>
      <dgm:spPr/>
      <dgm:t>
        <a:bodyPr/>
        <a:lstStyle/>
        <a:p>
          <a:endParaRPr lang="en-US"/>
        </a:p>
      </dgm:t>
    </dgm:pt>
    <dgm:pt modelId="{E660411A-C926-4BFB-8689-5856ED052374}">
      <dgm:prSet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計算真實高度</a:t>
          </a:r>
          <a:endParaRPr 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7E749427-11C2-4AEC-A71E-B51E528F9C14}" type="sibTrans" cxnId="{D0039A88-DB84-476F-BC7E-DAEE93DD8B7E}">
      <dgm:prSet/>
      <dgm:spPr/>
      <dgm:t>
        <a:bodyPr/>
        <a:lstStyle/>
        <a:p>
          <a:endParaRPr lang="en-US"/>
        </a:p>
      </dgm:t>
    </dgm:pt>
    <dgm:pt modelId="{DE1232D7-9796-4217-B508-A3D0A50009B8}" type="parTrans" cxnId="{D0039A88-DB84-476F-BC7E-DAEE93DD8B7E}">
      <dgm:prSet/>
      <dgm:spPr/>
      <dgm:t>
        <a:bodyPr/>
        <a:lstStyle/>
        <a:p>
          <a:endParaRPr lang="en-US"/>
        </a:p>
      </dgm:t>
    </dgm:pt>
    <dgm:pt modelId="{03083CB9-7E5B-4955-B601-ACE156FB0B1D}" type="pres">
      <dgm:prSet presAssocID="{83752960-DD88-4A1B-A464-AFD6B95419E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BB830B7-3CE3-4632-B542-7E4576881953}" type="pres">
      <dgm:prSet presAssocID="{9C7DC1B2-3664-4319-9DD2-218EE96FE24F}" presName="hierRoot1" presStyleCnt="0">
        <dgm:presLayoutVars>
          <dgm:hierBranch val="init"/>
        </dgm:presLayoutVars>
      </dgm:prSet>
      <dgm:spPr/>
    </dgm:pt>
    <dgm:pt modelId="{B2F290EC-73E1-4E10-AB9F-511E27F97FEF}" type="pres">
      <dgm:prSet presAssocID="{9C7DC1B2-3664-4319-9DD2-218EE96FE24F}" presName="rootComposite1" presStyleCnt="0"/>
      <dgm:spPr/>
    </dgm:pt>
    <dgm:pt modelId="{451827A1-A6C5-470D-BE21-01291827D7E7}" type="pres">
      <dgm:prSet presAssocID="{9C7DC1B2-3664-4319-9DD2-218EE96FE24F}" presName="rootText1" presStyleLbl="node0" presStyleIdx="0" presStyleCnt="1">
        <dgm:presLayoutVars>
          <dgm:chPref val="3"/>
        </dgm:presLayoutVars>
      </dgm:prSet>
      <dgm:spPr/>
    </dgm:pt>
    <dgm:pt modelId="{DB30F90C-FE21-4440-858E-4134150C05EB}" type="pres">
      <dgm:prSet presAssocID="{9C7DC1B2-3664-4319-9DD2-218EE96FE24F}" presName="rootConnector1" presStyleLbl="node1" presStyleIdx="0" presStyleCnt="0"/>
      <dgm:spPr/>
    </dgm:pt>
    <dgm:pt modelId="{96CC941F-8DFB-4699-A088-218704E7CE31}" type="pres">
      <dgm:prSet presAssocID="{9C7DC1B2-3664-4319-9DD2-218EE96FE24F}" presName="hierChild2" presStyleCnt="0"/>
      <dgm:spPr/>
    </dgm:pt>
    <dgm:pt modelId="{37AA5FDC-D463-4046-8575-F4B96E6FB813}" type="pres">
      <dgm:prSet presAssocID="{E8D148CA-C285-4CCA-9947-FE59D978EF2B}" presName="Name37" presStyleLbl="parChTrans1D2" presStyleIdx="0" presStyleCnt="7"/>
      <dgm:spPr/>
    </dgm:pt>
    <dgm:pt modelId="{BC123C95-C0B6-484A-A3EC-A311D85459AD}" type="pres">
      <dgm:prSet presAssocID="{761023DF-BD03-4495-8CD0-68FB73563E3B}" presName="hierRoot2" presStyleCnt="0">
        <dgm:presLayoutVars>
          <dgm:hierBranch val="init"/>
        </dgm:presLayoutVars>
      </dgm:prSet>
      <dgm:spPr/>
    </dgm:pt>
    <dgm:pt modelId="{FD57EB1B-62E8-4B7A-BD07-446EDD96FC2F}" type="pres">
      <dgm:prSet presAssocID="{761023DF-BD03-4495-8CD0-68FB73563E3B}" presName="rootComposite" presStyleCnt="0"/>
      <dgm:spPr/>
    </dgm:pt>
    <dgm:pt modelId="{C09E6DF6-0844-4E3C-85CC-76453AB31654}" type="pres">
      <dgm:prSet presAssocID="{761023DF-BD03-4495-8CD0-68FB73563E3B}" presName="rootText" presStyleLbl="node2" presStyleIdx="0" presStyleCnt="7">
        <dgm:presLayoutVars>
          <dgm:chPref val="3"/>
        </dgm:presLayoutVars>
      </dgm:prSet>
      <dgm:spPr/>
    </dgm:pt>
    <dgm:pt modelId="{ECE9780D-4878-4000-8A88-5C4F940A94A3}" type="pres">
      <dgm:prSet presAssocID="{761023DF-BD03-4495-8CD0-68FB73563E3B}" presName="rootConnector" presStyleLbl="node2" presStyleIdx="0" presStyleCnt="7"/>
      <dgm:spPr/>
    </dgm:pt>
    <dgm:pt modelId="{032F0AE6-D4E9-4CA8-BAFF-8B5CD099CFDC}" type="pres">
      <dgm:prSet presAssocID="{761023DF-BD03-4495-8CD0-68FB73563E3B}" presName="hierChild4" presStyleCnt="0"/>
      <dgm:spPr/>
    </dgm:pt>
    <dgm:pt modelId="{1B9A1FFC-9258-4653-8264-119C650D6B9C}" type="pres">
      <dgm:prSet presAssocID="{761023DF-BD03-4495-8CD0-68FB73563E3B}" presName="hierChild5" presStyleCnt="0"/>
      <dgm:spPr/>
    </dgm:pt>
    <dgm:pt modelId="{6D0D2654-6F8C-4A6A-97E9-8330D44B4172}" type="pres">
      <dgm:prSet presAssocID="{13EBFCA2-E7F2-4809-89D0-6242886EA8FE}" presName="Name37" presStyleLbl="parChTrans1D2" presStyleIdx="1" presStyleCnt="7"/>
      <dgm:spPr/>
    </dgm:pt>
    <dgm:pt modelId="{0D03EAE6-4853-4B01-9008-2ACA27AF6717}" type="pres">
      <dgm:prSet presAssocID="{FCAD8365-42F2-4628-AB99-2C159AACC0C9}" presName="hierRoot2" presStyleCnt="0">
        <dgm:presLayoutVars>
          <dgm:hierBranch val="init"/>
        </dgm:presLayoutVars>
      </dgm:prSet>
      <dgm:spPr/>
    </dgm:pt>
    <dgm:pt modelId="{A638832E-2F6C-44BB-A211-82A270CC89D5}" type="pres">
      <dgm:prSet presAssocID="{FCAD8365-42F2-4628-AB99-2C159AACC0C9}" presName="rootComposite" presStyleCnt="0"/>
      <dgm:spPr/>
    </dgm:pt>
    <dgm:pt modelId="{614F66B1-CC1D-407B-8393-5DA108CA4A88}" type="pres">
      <dgm:prSet presAssocID="{FCAD8365-42F2-4628-AB99-2C159AACC0C9}" presName="rootText" presStyleLbl="node2" presStyleIdx="1" presStyleCnt="7">
        <dgm:presLayoutVars>
          <dgm:chPref val="3"/>
        </dgm:presLayoutVars>
      </dgm:prSet>
      <dgm:spPr/>
    </dgm:pt>
    <dgm:pt modelId="{267BA350-55F9-49B2-A31C-93886D1E5705}" type="pres">
      <dgm:prSet presAssocID="{FCAD8365-42F2-4628-AB99-2C159AACC0C9}" presName="rootConnector" presStyleLbl="node2" presStyleIdx="1" presStyleCnt="7"/>
      <dgm:spPr/>
    </dgm:pt>
    <dgm:pt modelId="{BB95A05A-6013-4EA4-99A8-53DF10157B08}" type="pres">
      <dgm:prSet presAssocID="{FCAD8365-42F2-4628-AB99-2C159AACC0C9}" presName="hierChild4" presStyleCnt="0"/>
      <dgm:spPr/>
    </dgm:pt>
    <dgm:pt modelId="{04B1A829-C946-4E34-A922-D33930E4D2D1}" type="pres">
      <dgm:prSet presAssocID="{6EE42D0C-56D1-40CA-AAD3-D820BCD28E2B}" presName="Name37" presStyleLbl="parChTrans1D3" presStyleIdx="0" presStyleCnt="14"/>
      <dgm:spPr/>
    </dgm:pt>
    <dgm:pt modelId="{C3515C52-B567-4969-B9CF-634130B9778D}" type="pres">
      <dgm:prSet presAssocID="{FF441518-3509-4C1F-8B92-383559E9170D}" presName="hierRoot2" presStyleCnt="0">
        <dgm:presLayoutVars>
          <dgm:hierBranch val="init"/>
        </dgm:presLayoutVars>
      </dgm:prSet>
      <dgm:spPr/>
    </dgm:pt>
    <dgm:pt modelId="{339B08A5-CF0C-4386-A44A-C2AC762824B3}" type="pres">
      <dgm:prSet presAssocID="{FF441518-3509-4C1F-8B92-383559E9170D}" presName="rootComposite" presStyleCnt="0"/>
      <dgm:spPr/>
    </dgm:pt>
    <dgm:pt modelId="{53C92996-B48B-4624-9F58-5B04C5013CA7}" type="pres">
      <dgm:prSet presAssocID="{FF441518-3509-4C1F-8B92-383559E9170D}" presName="rootText" presStyleLbl="node3" presStyleIdx="0" presStyleCnt="14">
        <dgm:presLayoutVars>
          <dgm:chPref val="3"/>
        </dgm:presLayoutVars>
      </dgm:prSet>
      <dgm:spPr/>
    </dgm:pt>
    <dgm:pt modelId="{1E737A7A-DED1-4E4A-9941-9D8903DA4EA0}" type="pres">
      <dgm:prSet presAssocID="{FF441518-3509-4C1F-8B92-383559E9170D}" presName="rootConnector" presStyleLbl="node3" presStyleIdx="0" presStyleCnt="14"/>
      <dgm:spPr/>
    </dgm:pt>
    <dgm:pt modelId="{B1A7C295-6B55-4B57-9C7B-CA224B3D31BE}" type="pres">
      <dgm:prSet presAssocID="{FF441518-3509-4C1F-8B92-383559E9170D}" presName="hierChild4" presStyleCnt="0"/>
      <dgm:spPr/>
    </dgm:pt>
    <dgm:pt modelId="{6D8CA2C0-93BD-4F7D-9B37-376F2FF8C738}" type="pres">
      <dgm:prSet presAssocID="{FF441518-3509-4C1F-8B92-383559E9170D}" presName="hierChild5" presStyleCnt="0"/>
      <dgm:spPr/>
    </dgm:pt>
    <dgm:pt modelId="{B566E78F-E014-412D-9EE9-9A201BA1C04E}" type="pres">
      <dgm:prSet presAssocID="{FCAD8365-42F2-4628-AB99-2C159AACC0C9}" presName="hierChild5" presStyleCnt="0"/>
      <dgm:spPr/>
    </dgm:pt>
    <dgm:pt modelId="{EB67EA90-1D21-47B9-8245-42DA81508ABB}" type="pres">
      <dgm:prSet presAssocID="{95DE1BC5-146B-4F18-AF23-9DA87FDA3B1A}" presName="Name37" presStyleLbl="parChTrans1D2" presStyleIdx="2" presStyleCnt="7"/>
      <dgm:spPr/>
    </dgm:pt>
    <dgm:pt modelId="{319E4FC9-7535-405E-AB10-4B5B90323157}" type="pres">
      <dgm:prSet presAssocID="{E12AB3D5-BECE-480A-9ED8-DA4D26E23425}" presName="hierRoot2" presStyleCnt="0">
        <dgm:presLayoutVars>
          <dgm:hierBranch val="init"/>
        </dgm:presLayoutVars>
      </dgm:prSet>
      <dgm:spPr/>
    </dgm:pt>
    <dgm:pt modelId="{33C63E99-C410-4A08-A873-AC133C0CF15D}" type="pres">
      <dgm:prSet presAssocID="{E12AB3D5-BECE-480A-9ED8-DA4D26E23425}" presName="rootComposite" presStyleCnt="0"/>
      <dgm:spPr/>
    </dgm:pt>
    <dgm:pt modelId="{44B12A41-DDBA-456B-A86B-84020C89148A}" type="pres">
      <dgm:prSet presAssocID="{E12AB3D5-BECE-480A-9ED8-DA4D26E23425}" presName="rootText" presStyleLbl="node2" presStyleIdx="2" presStyleCnt="7">
        <dgm:presLayoutVars>
          <dgm:chPref val="3"/>
        </dgm:presLayoutVars>
      </dgm:prSet>
      <dgm:spPr/>
    </dgm:pt>
    <dgm:pt modelId="{2CF31828-DAF3-4622-A9D0-2F26C480E6B1}" type="pres">
      <dgm:prSet presAssocID="{E12AB3D5-BECE-480A-9ED8-DA4D26E23425}" presName="rootConnector" presStyleLbl="node2" presStyleIdx="2" presStyleCnt="7"/>
      <dgm:spPr/>
    </dgm:pt>
    <dgm:pt modelId="{7054C03A-97D0-4D6C-8050-C20F387618C9}" type="pres">
      <dgm:prSet presAssocID="{E12AB3D5-BECE-480A-9ED8-DA4D26E23425}" presName="hierChild4" presStyleCnt="0"/>
      <dgm:spPr/>
    </dgm:pt>
    <dgm:pt modelId="{64A552D0-DE4F-4157-88A0-554DE97D7F53}" type="pres">
      <dgm:prSet presAssocID="{B11D5330-3079-4EA0-8446-1F736CBB33E1}" presName="Name37" presStyleLbl="parChTrans1D3" presStyleIdx="1" presStyleCnt="14"/>
      <dgm:spPr/>
    </dgm:pt>
    <dgm:pt modelId="{3F07ABF2-0B6D-4EC8-B903-02DCEF138C73}" type="pres">
      <dgm:prSet presAssocID="{2A2D48B5-C5F5-42B5-99DD-BFE194D69A5E}" presName="hierRoot2" presStyleCnt="0">
        <dgm:presLayoutVars>
          <dgm:hierBranch val="init"/>
        </dgm:presLayoutVars>
      </dgm:prSet>
      <dgm:spPr/>
    </dgm:pt>
    <dgm:pt modelId="{079A6665-17CA-4671-A7CF-95934365AF4C}" type="pres">
      <dgm:prSet presAssocID="{2A2D48B5-C5F5-42B5-99DD-BFE194D69A5E}" presName="rootComposite" presStyleCnt="0"/>
      <dgm:spPr/>
    </dgm:pt>
    <dgm:pt modelId="{D7C6F6A2-77C7-4FB0-BF9B-6BD259D8B23A}" type="pres">
      <dgm:prSet presAssocID="{2A2D48B5-C5F5-42B5-99DD-BFE194D69A5E}" presName="rootText" presStyleLbl="node3" presStyleIdx="1" presStyleCnt="14">
        <dgm:presLayoutVars>
          <dgm:chPref val="3"/>
        </dgm:presLayoutVars>
      </dgm:prSet>
      <dgm:spPr/>
    </dgm:pt>
    <dgm:pt modelId="{044D715F-FAD2-466B-92FA-FF51FF2B268B}" type="pres">
      <dgm:prSet presAssocID="{2A2D48B5-C5F5-42B5-99DD-BFE194D69A5E}" presName="rootConnector" presStyleLbl="node3" presStyleIdx="1" presStyleCnt="14"/>
      <dgm:spPr/>
    </dgm:pt>
    <dgm:pt modelId="{1E133787-5BA8-4FAD-8FC9-AC02BEC14E65}" type="pres">
      <dgm:prSet presAssocID="{2A2D48B5-C5F5-42B5-99DD-BFE194D69A5E}" presName="hierChild4" presStyleCnt="0"/>
      <dgm:spPr/>
    </dgm:pt>
    <dgm:pt modelId="{68643BD5-49D1-47D5-844D-F26DAB1EA7E2}" type="pres">
      <dgm:prSet presAssocID="{9DAF579E-6D2D-483A-BFC1-A1AAC44260B8}" presName="Name37" presStyleLbl="parChTrans1D4" presStyleIdx="0" presStyleCnt="17"/>
      <dgm:spPr/>
    </dgm:pt>
    <dgm:pt modelId="{EE7D15F5-0462-4A5A-B118-F8A923250C93}" type="pres">
      <dgm:prSet presAssocID="{D15034A5-E3E5-4D55-ADF0-8834B28C4282}" presName="hierRoot2" presStyleCnt="0">
        <dgm:presLayoutVars>
          <dgm:hierBranch val="init"/>
        </dgm:presLayoutVars>
      </dgm:prSet>
      <dgm:spPr/>
    </dgm:pt>
    <dgm:pt modelId="{E9A0D44E-70AE-4AE8-960A-C7D0606F2847}" type="pres">
      <dgm:prSet presAssocID="{D15034A5-E3E5-4D55-ADF0-8834B28C4282}" presName="rootComposite" presStyleCnt="0"/>
      <dgm:spPr/>
    </dgm:pt>
    <dgm:pt modelId="{D64C0CC4-D281-4C2F-BA44-4997D47BF02F}" type="pres">
      <dgm:prSet presAssocID="{D15034A5-E3E5-4D55-ADF0-8834B28C4282}" presName="rootText" presStyleLbl="node4" presStyleIdx="0" presStyleCnt="17">
        <dgm:presLayoutVars>
          <dgm:chPref val="3"/>
        </dgm:presLayoutVars>
      </dgm:prSet>
      <dgm:spPr/>
    </dgm:pt>
    <dgm:pt modelId="{C2F3B7BC-0602-4454-AD8F-8AAD03D39A67}" type="pres">
      <dgm:prSet presAssocID="{D15034A5-E3E5-4D55-ADF0-8834B28C4282}" presName="rootConnector" presStyleLbl="node4" presStyleIdx="0" presStyleCnt="17"/>
      <dgm:spPr/>
    </dgm:pt>
    <dgm:pt modelId="{CC1B15BE-4AD1-47F7-83AC-7B6761B6A534}" type="pres">
      <dgm:prSet presAssocID="{D15034A5-E3E5-4D55-ADF0-8834B28C4282}" presName="hierChild4" presStyleCnt="0"/>
      <dgm:spPr/>
    </dgm:pt>
    <dgm:pt modelId="{1F6F02D1-5641-4CFC-B179-0DEA63B46340}" type="pres">
      <dgm:prSet presAssocID="{D15034A5-E3E5-4D55-ADF0-8834B28C4282}" presName="hierChild5" presStyleCnt="0"/>
      <dgm:spPr/>
    </dgm:pt>
    <dgm:pt modelId="{FD863CAF-CF93-49F5-9C0F-8A4B5D825B24}" type="pres">
      <dgm:prSet presAssocID="{FB413537-F292-4B69-98D9-2C2084946149}" presName="Name37" presStyleLbl="parChTrans1D4" presStyleIdx="1" presStyleCnt="17"/>
      <dgm:spPr/>
    </dgm:pt>
    <dgm:pt modelId="{AA6D5DA8-26AD-435B-B782-7AEA8A76A1DC}" type="pres">
      <dgm:prSet presAssocID="{5F9E929A-F98F-4CC3-BB44-5D1D23CED490}" presName="hierRoot2" presStyleCnt="0">
        <dgm:presLayoutVars>
          <dgm:hierBranch val="init"/>
        </dgm:presLayoutVars>
      </dgm:prSet>
      <dgm:spPr/>
    </dgm:pt>
    <dgm:pt modelId="{46765627-6F31-4BCC-8F39-33C6EF492E15}" type="pres">
      <dgm:prSet presAssocID="{5F9E929A-F98F-4CC3-BB44-5D1D23CED490}" presName="rootComposite" presStyleCnt="0"/>
      <dgm:spPr/>
    </dgm:pt>
    <dgm:pt modelId="{175A39A1-AC3F-4D40-B713-EBFF3952B1D6}" type="pres">
      <dgm:prSet presAssocID="{5F9E929A-F98F-4CC3-BB44-5D1D23CED490}" presName="rootText" presStyleLbl="node4" presStyleIdx="1" presStyleCnt="17">
        <dgm:presLayoutVars>
          <dgm:chPref val="3"/>
        </dgm:presLayoutVars>
      </dgm:prSet>
      <dgm:spPr/>
    </dgm:pt>
    <dgm:pt modelId="{3CA7D59F-E286-4467-B56D-DBD062C9885B}" type="pres">
      <dgm:prSet presAssocID="{5F9E929A-F98F-4CC3-BB44-5D1D23CED490}" presName="rootConnector" presStyleLbl="node4" presStyleIdx="1" presStyleCnt="17"/>
      <dgm:spPr/>
    </dgm:pt>
    <dgm:pt modelId="{46C0DFE0-F473-4C84-87E1-CC03FBE5BE57}" type="pres">
      <dgm:prSet presAssocID="{5F9E929A-F98F-4CC3-BB44-5D1D23CED490}" presName="hierChild4" presStyleCnt="0"/>
      <dgm:spPr/>
    </dgm:pt>
    <dgm:pt modelId="{9B5DF875-E5BD-4A7F-9ED6-066E4D88789E}" type="pres">
      <dgm:prSet presAssocID="{5F9E929A-F98F-4CC3-BB44-5D1D23CED490}" presName="hierChild5" presStyleCnt="0"/>
      <dgm:spPr/>
    </dgm:pt>
    <dgm:pt modelId="{A12A1466-DF9E-4E83-BB8E-B4BEF7398E6A}" type="pres">
      <dgm:prSet presAssocID="{553B077F-D8EA-46E8-ACA1-32CC1D76C652}" presName="Name37" presStyleLbl="parChTrans1D4" presStyleIdx="2" presStyleCnt="17"/>
      <dgm:spPr/>
    </dgm:pt>
    <dgm:pt modelId="{53F229B1-D7D6-4823-BB31-4FD1EB2AE9AC}" type="pres">
      <dgm:prSet presAssocID="{69510B57-CBE2-4DD9-AC61-2DBE520D2884}" presName="hierRoot2" presStyleCnt="0">
        <dgm:presLayoutVars>
          <dgm:hierBranch val="init"/>
        </dgm:presLayoutVars>
      </dgm:prSet>
      <dgm:spPr/>
    </dgm:pt>
    <dgm:pt modelId="{012F3295-02FA-4F41-BAD4-2DA53B6340EF}" type="pres">
      <dgm:prSet presAssocID="{69510B57-CBE2-4DD9-AC61-2DBE520D2884}" presName="rootComposite" presStyleCnt="0"/>
      <dgm:spPr/>
    </dgm:pt>
    <dgm:pt modelId="{E5622A9E-8102-4A0E-823F-8FB79120E693}" type="pres">
      <dgm:prSet presAssocID="{69510B57-CBE2-4DD9-AC61-2DBE520D2884}" presName="rootText" presStyleLbl="node4" presStyleIdx="2" presStyleCnt="17">
        <dgm:presLayoutVars>
          <dgm:chPref val="3"/>
        </dgm:presLayoutVars>
      </dgm:prSet>
      <dgm:spPr/>
    </dgm:pt>
    <dgm:pt modelId="{1C397102-5188-4103-B328-AC5F83E53DBF}" type="pres">
      <dgm:prSet presAssocID="{69510B57-CBE2-4DD9-AC61-2DBE520D2884}" presName="rootConnector" presStyleLbl="node4" presStyleIdx="2" presStyleCnt="17"/>
      <dgm:spPr/>
    </dgm:pt>
    <dgm:pt modelId="{281D3CF0-BD69-4C64-9A11-14BFE42AFE2E}" type="pres">
      <dgm:prSet presAssocID="{69510B57-CBE2-4DD9-AC61-2DBE520D2884}" presName="hierChild4" presStyleCnt="0"/>
      <dgm:spPr/>
    </dgm:pt>
    <dgm:pt modelId="{925183BD-3E39-4085-B072-EEB28FF6C95F}" type="pres">
      <dgm:prSet presAssocID="{69510B57-CBE2-4DD9-AC61-2DBE520D2884}" presName="hierChild5" presStyleCnt="0"/>
      <dgm:spPr/>
    </dgm:pt>
    <dgm:pt modelId="{71FF3D13-B10A-49E8-B834-AFF9B1FA51DF}" type="pres">
      <dgm:prSet presAssocID="{2A2D48B5-C5F5-42B5-99DD-BFE194D69A5E}" presName="hierChild5" presStyleCnt="0"/>
      <dgm:spPr/>
    </dgm:pt>
    <dgm:pt modelId="{93344E81-C6AF-4301-9299-EF81C630A4F3}" type="pres">
      <dgm:prSet presAssocID="{5E7AF2CD-4A32-404F-BB2F-95F42A4A342C}" presName="Name37" presStyleLbl="parChTrans1D3" presStyleIdx="2" presStyleCnt="14"/>
      <dgm:spPr/>
    </dgm:pt>
    <dgm:pt modelId="{BC003D12-273F-48D3-ABA6-2DBFA984B438}" type="pres">
      <dgm:prSet presAssocID="{4948B1A9-FD10-4671-98CA-529F8D165836}" presName="hierRoot2" presStyleCnt="0">
        <dgm:presLayoutVars>
          <dgm:hierBranch val="init"/>
        </dgm:presLayoutVars>
      </dgm:prSet>
      <dgm:spPr/>
    </dgm:pt>
    <dgm:pt modelId="{FDD2D184-CB62-4FFB-BE5B-912DAA99E28D}" type="pres">
      <dgm:prSet presAssocID="{4948B1A9-FD10-4671-98CA-529F8D165836}" presName="rootComposite" presStyleCnt="0"/>
      <dgm:spPr/>
    </dgm:pt>
    <dgm:pt modelId="{B291A1E7-F342-4FBB-9DA4-1FFF8095AFD2}" type="pres">
      <dgm:prSet presAssocID="{4948B1A9-FD10-4671-98CA-529F8D165836}" presName="rootText" presStyleLbl="node3" presStyleIdx="2" presStyleCnt="14">
        <dgm:presLayoutVars>
          <dgm:chPref val="3"/>
        </dgm:presLayoutVars>
      </dgm:prSet>
      <dgm:spPr/>
    </dgm:pt>
    <dgm:pt modelId="{26220005-053B-4E75-93C6-3D11E1F203FC}" type="pres">
      <dgm:prSet presAssocID="{4948B1A9-FD10-4671-98CA-529F8D165836}" presName="rootConnector" presStyleLbl="node3" presStyleIdx="2" presStyleCnt="14"/>
      <dgm:spPr/>
    </dgm:pt>
    <dgm:pt modelId="{E09A7EA5-BA94-46D8-998A-321BB5FC8F1D}" type="pres">
      <dgm:prSet presAssocID="{4948B1A9-FD10-4671-98CA-529F8D165836}" presName="hierChild4" presStyleCnt="0"/>
      <dgm:spPr/>
    </dgm:pt>
    <dgm:pt modelId="{8825258A-0053-4AC6-AD8B-B290DB41B252}" type="pres">
      <dgm:prSet presAssocID="{F20CFE1C-6573-4E14-8117-737D25C9B2CF}" presName="Name37" presStyleLbl="parChTrans1D4" presStyleIdx="3" presStyleCnt="17"/>
      <dgm:spPr/>
    </dgm:pt>
    <dgm:pt modelId="{D8376025-FEDC-4898-A9C8-BEEF5C16A405}" type="pres">
      <dgm:prSet presAssocID="{57E7F9ED-B119-4C71-84AD-FE790B0168CA}" presName="hierRoot2" presStyleCnt="0">
        <dgm:presLayoutVars>
          <dgm:hierBranch val="init"/>
        </dgm:presLayoutVars>
      </dgm:prSet>
      <dgm:spPr/>
    </dgm:pt>
    <dgm:pt modelId="{839E1522-DABB-411C-8DF4-974F7653530B}" type="pres">
      <dgm:prSet presAssocID="{57E7F9ED-B119-4C71-84AD-FE790B0168CA}" presName="rootComposite" presStyleCnt="0"/>
      <dgm:spPr/>
    </dgm:pt>
    <dgm:pt modelId="{E733DAAE-33C4-47AC-84FD-2350C897A29E}" type="pres">
      <dgm:prSet presAssocID="{57E7F9ED-B119-4C71-84AD-FE790B0168CA}" presName="rootText" presStyleLbl="node4" presStyleIdx="3" presStyleCnt="17">
        <dgm:presLayoutVars>
          <dgm:chPref val="3"/>
        </dgm:presLayoutVars>
      </dgm:prSet>
      <dgm:spPr/>
    </dgm:pt>
    <dgm:pt modelId="{F0DF47DE-1532-48DA-BF0D-04DF5DDBEE46}" type="pres">
      <dgm:prSet presAssocID="{57E7F9ED-B119-4C71-84AD-FE790B0168CA}" presName="rootConnector" presStyleLbl="node4" presStyleIdx="3" presStyleCnt="17"/>
      <dgm:spPr/>
    </dgm:pt>
    <dgm:pt modelId="{7F7D747F-434E-428C-9875-D26643886155}" type="pres">
      <dgm:prSet presAssocID="{57E7F9ED-B119-4C71-84AD-FE790B0168CA}" presName="hierChild4" presStyleCnt="0"/>
      <dgm:spPr/>
    </dgm:pt>
    <dgm:pt modelId="{41D62EE9-22C8-4390-862D-DCEC2D5C377A}" type="pres">
      <dgm:prSet presAssocID="{57E7F9ED-B119-4C71-84AD-FE790B0168CA}" presName="hierChild5" presStyleCnt="0"/>
      <dgm:spPr/>
    </dgm:pt>
    <dgm:pt modelId="{65D1437F-58FE-45CA-9FB4-394A50D4F6E9}" type="pres">
      <dgm:prSet presAssocID="{6AB8929B-2DB4-4F67-8E1A-96F6585F9C2E}" presName="Name37" presStyleLbl="parChTrans1D4" presStyleIdx="4" presStyleCnt="17"/>
      <dgm:spPr/>
    </dgm:pt>
    <dgm:pt modelId="{7DD3C321-1062-4E9F-B087-71E41A321637}" type="pres">
      <dgm:prSet presAssocID="{A1393F9E-2B3C-4B60-B2A1-E125DED806D0}" presName="hierRoot2" presStyleCnt="0">
        <dgm:presLayoutVars>
          <dgm:hierBranch val="init"/>
        </dgm:presLayoutVars>
      </dgm:prSet>
      <dgm:spPr/>
    </dgm:pt>
    <dgm:pt modelId="{84301420-48C6-42EF-9FB8-A77C93B225CA}" type="pres">
      <dgm:prSet presAssocID="{A1393F9E-2B3C-4B60-B2A1-E125DED806D0}" presName="rootComposite" presStyleCnt="0"/>
      <dgm:spPr/>
    </dgm:pt>
    <dgm:pt modelId="{6C9E3D54-4DEB-450D-82D5-7C30DF96AFEE}" type="pres">
      <dgm:prSet presAssocID="{A1393F9E-2B3C-4B60-B2A1-E125DED806D0}" presName="rootText" presStyleLbl="node4" presStyleIdx="4" presStyleCnt="17">
        <dgm:presLayoutVars>
          <dgm:chPref val="3"/>
        </dgm:presLayoutVars>
      </dgm:prSet>
      <dgm:spPr/>
    </dgm:pt>
    <dgm:pt modelId="{25C44D9E-A880-4A22-8BCF-A29E8551974B}" type="pres">
      <dgm:prSet presAssocID="{A1393F9E-2B3C-4B60-B2A1-E125DED806D0}" presName="rootConnector" presStyleLbl="node4" presStyleIdx="4" presStyleCnt="17"/>
      <dgm:spPr/>
    </dgm:pt>
    <dgm:pt modelId="{CAE73ACB-C53B-4653-81BA-78CEEE23CC5F}" type="pres">
      <dgm:prSet presAssocID="{A1393F9E-2B3C-4B60-B2A1-E125DED806D0}" presName="hierChild4" presStyleCnt="0"/>
      <dgm:spPr/>
    </dgm:pt>
    <dgm:pt modelId="{FDD569B2-927B-49C6-872E-D019D7F9EA9D}" type="pres">
      <dgm:prSet presAssocID="{A1393F9E-2B3C-4B60-B2A1-E125DED806D0}" presName="hierChild5" presStyleCnt="0"/>
      <dgm:spPr/>
    </dgm:pt>
    <dgm:pt modelId="{8C89FD13-5A8B-4E92-B7AE-7959E7A66C25}" type="pres">
      <dgm:prSet presAssocID="{4948B1A9-FD10-4671-98CA-529F8D165836}" presName="hierChild5" presStyleCnt="0"/>
      <dgm:spPr/>
    </dgm:pt>
    <dgm:pt modelId="{DD69C181-50FA-4896-BA86-049EC1C37713}" type="pres">
      <dgm:prSet presAssocID="{E12AB3D5-BECE-480A-9ED8-DA4D26E23425}" presName="hierChild5" presStyleCnt="0"/>
      <dgm:spPr/>
    </dgm:pt>
    <dgm:pt modelId="{4B8D804D-EA56-4424-B9D1-69763F45B26E}" type="pres">
      <dgm:prSet presAssocID="{869C00C0-F249-4BB1-B836-E06F13C9D346}" presName="Name37" presStyleLbl="parChTrans1D2" presStyleIdx="3" presStyleCnt="7"/>
      <dgm:spPr/>
    </dgm:pt>
    <dgm:pt modelId="{E7F00A51-EA71-46E1-92C2-D323B9EB19BA}" type="pres">
      <dgm:prSet presAssocID="{A1DC4286-ECBB-4C88-86C0-C6BEDBC4C8E6}" presName="hierRoot2" presStyleCnt="0">
        <dgm:presLayoutVars>
          <dgm:hierBranch val="init"/>
        </dgm:presLayoutVars>
      </dgm:prSet>
      <dgm:spPr/>
    </dgm:pt>
    <dgm:pt modelId="{DC43125F-1A8D-4734-8CE2-80CFB0FE8C49}" type="pres">
      <dgm:prSet presAssocID="{A1DC4286-ECBB-4C88-86C0-C6BEDBC4C8E6}" presName="rootComposite" presStyleCnt="0"/>
      <dgm:spPr/>
    </dgm:pt>
    <dgm:pt modelId="{42762851-6974-4F29-BF21-2E46ADADB65C}" type="pres">
      <dgm:prSet presAssocID="{A1DC4286-ECBB-4C88-86C0-C6BEDBC4C8E6}" presName="rootText" presStyleLbl="node2" presStyleIdx="3" presStyleCnt="7">
        <dgm:presLayoutVars>
          <dgm:chPref val="3"/>
        </dgm:presLayoutVars>
      </dgm:prSet>
      <dgm:spPr/>
    </dgm:pt>
    <dgm:pt modelId="{A3B77CFF-305C-4149-9741-5A2AF9A5DF88}" type="pres">
      <dgm:prSet presAssocID="{A1DC4286-ECBB-4C88-86C0-C6BEDBC4C8E6}" presName="rootConnector" presStyleLbl="node2" presStyleIdx="3" presStyleCnt="7"/>
      <dgm:spPr/>
    </dgm:pt>
    <dgm:pt modelId="{ADD4901C-0C64-4CE5-8AFC-33E15D7A18D7}" type="pres">
      <dgm:prSet presAssocID="{A1DC4286-ECBB-4C88-86C0-C6BEDBC4C8E6}" presName="hierChild4" presStyleCnt="0"/>
      <dgm:spPr/>
    </dgm:pt>
    <dgm:pt modelId="{CDEEF0C7-603A-44E1-800E-582DE195F811}" type="pres">
      <dgm:prSet presAssocID="{0DAF15B2-ED57-4DBD-A70C-3BFCAAAEA06E}" presName="Name37" presStyleLbl="parChTrans1D3" presStyleIdx="3" presStyleCnt="14"/>
      <dgm:spPr/>
    </dgm:pt>
    <dgm:pt modelId="{444C6DE2-996C-4EED-BB06-1220E2FC8043}" type="pres">
      <dgm:prSet presAssocID="{DE0126C5-F653-45A9-A5C0-724C71878F97}" presName="hierRoot2" presStyleCnt="0">
        <dgm:presLayoutVars>
          <dgm:hierBranch val="init"/>
        </dgm:presLayoutVars>
      </dgm:prSet>
      <dgm:spPr/>
    </dgm:pt>
    <dgm:pt modelId="{EC039739-94FB-4A80-A471-96AF77556ED0}" type="pres">
      <dgm:prSet presAssocID="{DE0126C5-F653-45A9-A5C0-724C71878F97}" presName="rootComposite" presStyleCnt="0"/>
      <dgm:spPr/>
    </dgm:pt>
    <dgm:pt modelId="{A2D24BE5-E710-456F-876D-E39B5B71D1A9}" type="pres">
      <dgm:prSet presAssocID="{DE0126C5-F653-45A9-A5C0-724C71878F97}" presName="rootText" presStyleLbl="node3" presStyleIdx="3" presStyleCnt="14">
        <dgm:presLayoutVars>
          <dgm:chPref val="3"/>
        </dgm:presLayoutVars>
      </dgm:prSet>
      <dgm:spPr/>
    </dgm:pt>
    <dgm:pt modelId="{DFC77B96-25CF-4684-9677-D71BD8AAAE48}" type="pres">
      <dgm:prSet presAssocID="{DE0126C5-F653-45A9-A5C0-724C71878F97}" presName="rootConnector" presStyleLbl="node3" presStyleIdx="3" presStyleCnt="14"/>
      <dgm:spPr/>
    </dgm:pt>
    <dgm:pt modelId="{EE7141A3-C444-48BE-84E3-46DB344C06F3}" type="pres">
      <dgm:prSet presAssocID="{DE0126C5-F653-45A9-A5C0-724C71878F97}" presName="hierChild4" presStyleCnt="0"/>
      <dgm:spPr/>
    </dgm:pt>
    <dgm:pt modelId="{A54676EC-A03D-4625-909C-EC3815605B96}" type="pres">
      <dgm:prSet presAssocID="{DE0126C5-F653-45A9-A5C0-724C71878F97}" presName="hierChild5" presStyleCnt="0"/>
      <dgm:spPr/>
    </dgm:pt>
    <dgm:pt modelId="{8EF71683-858B-404D-BE84-7641F1AD81E7}" type="pres">
      <dgm:prSet presAssocID="{A9E89B65-8AF0-487E-83FF-AEA3B167DE81}" presName="Name37" presStyleLbl="parChTrans1D3" presStyleIdx="4" presStyleCnt="14"/>
      <dgm:spPr/>
    </dgm:pt>
    <dgm:pt modelId="{5DDDB600-293F-4CA7-8D1A-B2950CB31DE2}" type="pres">
      <dgm:prSet presAssocID="{659F2D13-EA25-4B18-AF03-E618CFF2A5A2}" presName="hierRoot2" presStyleCnt="0">
        <dgm:presLayoutVars>
          <dgm:hierBranch val="init"/>
        </dgm:presLayoutVars>
      </dgm:prSet>
      <dgm:spPr/>
    </dgm:pt>
    <dgm:pt modelId="{11614CED-ECDE-4462-A4C3-47F0E3411488}" type="pres">
      <dgm:prSet presAssocID="{659F2D13-EA25-4B18-AF03-E618CFF2A5A2}" presName="rootComposite" presStyleCnt="0"/>
      <dgm:spPr/>
    </dgm:pt>
    <dgm:pt modelId="{30D78EB1-BD16-457E-81B8-FC01ABAB9206}" type="pres">
      <dgm:prSet presAssocID="{659F2D13-EA25-4B18-AF03-E618CFF2A5A2}" presName="rootText" presStyleLbl="node3" presStyleIdx="4" presStyleCnt="14">
        <dgm:presLayoutVars>
          <dgm:chPref val="3"/>
        </dgm:presLayoutVars>
      </dgm:prSet>
      <dgm:spPr/>
    </dgm:pt>
    <dgm:pt modelId="{868DE2E6-E418-4730-A9A9-05017E9C9D87}" type="pres">
      <dgm:prSet presAssocID="{659F2D13-EA25-4B18-AF03-E618CFF2A5A2}" presName="rootConnector" presStyleLbl="node3" presStyleIdx="4" presStyleCnt="14"/>
      <dgm:spPr/>
    </dgm:pt>
    <dgm:pt modelId="{5977F129-5BCA-422B-A4F7-C7B32C0C3BA2}" type="pres">
      <dgm:prSet presAssocID="{659F2D13-EA25-4B18-AF03-E618CFF2A5A2}" presName="hierChild4" presStyleCnt="0"/>
      <dgm:spPr/>
    </dgm:pt>
    <dgm:pt modelId="{3CE2D66F-9DCC-4930-BDA2-ACA2A7C64735}" type="pres">
      <dgm:prSet presAssocID="{73FDAF5D-BAC7-42A8-8CA8-F5014CBE19D2}" presName="Name37" presStyleLbl="parChTrans1D4" presStyleIdx="5" presStyleCnt="17"/>
      <dgm:spPr/>
    </dgm:pt>
    <dgm:pt modelId="{A5BEBC11-E316-4D0E-959C-CA43F6B51CFA}" type="pres">
      <dgm:prSet presAssocID="{ACBE9381-064F-4BB6-BE51-A42E2CE5ED88}" presName="hierRoot2" presStyleCnt="0">
        <dgm:presLayoutVars>
          <dgm:hierBranch val="init"/>
        </dgm:presLayoutVars>
      </dgm:prSet>
      <dgm:spPr/>
    </dgm:pt>
    <dgm:pt modelId="{B0C32217-99B8-454F-8320-D7D8B8FC1C39}" type="pres">
      <dgm:prSet presAssocID="{ACBE9381-064F-4BB6-BE51-A42E2CE5ED88}" presName="rootComposite" presStyleCnt="0"/>
      <dgm:spPr/>
    </dgm:pt>
    <dgm:pt modelId="{85EEB891-B971-443D-89FA-F78DEA6A7A89}" type="pres">
      <dgm:prSet presAssocID="{ACBE9381-064F-4BB6-BE51-A42E2CE5ED88}" presName="rootText" presStyleLbl="node4" presStyleIdx="5" presStyleCnt="17">
        <dgm:presLayoutVars>
          <dgm:chPref val="3"/>
        </dgm:presLayoutVars>
      </dgm:prSet>
      <dgm:spPr/>
    </dgm:pt>
    <dgm:pt modelId="{78617EE3-678E-4584-AF8C-38E6D78A6F04}" type="pres">
      <dgm:prSet presAssocID="{ACBE9381-064F-4BB6-BE51-A42E2CE5ED88}" presName="rootConnector" presStyleLbl="node4" presStyleIdx="5" presStyleCnt="17"/>
      <dgm:spPr/>
    </dgm:pt>
    <dgm:pt modelId="{259013FF-3B5C-46F6-BD05-31E83A65EE19}" type="pres">
      <dgm:prSet presAssocID="{ACBE9381-064F-4BB6-BE51-A42E2CE5ED88}" presName="hierChild4" presStyleCnt="0"/>
      <dgm:spPr/>
    </dgm:pt>
    <dgm:pt modelId="{CC4AAA9D-8BDE-49EB-84B4-E14603C0BC93}" type="pres">
      <dgm:prSet presAssocID="{ACBE9381-064F-4BB6-BE51-A42E2CE5ED88}" presName="hierChild5" presStyleCnt="0"/>
      <dgm:spPr/>
    </dgm:pt>
    <dgm:pt modelId="{8F5580AF-0E56-447C-9F8A-284DD1740CD5}" type="pres">
      <dgm:prSet presAssocID="{7950A9B3-C8F2-441A-A032-9F4A325E9D91}" presName="Name37" presStyleLbl="parChTrans1D4" presStyleIdx="6" presStyleCnt="17"/>
      <dgm:spPr/>
    </dgm:pt>
    <dgm:pt modelId="{A2C89907-AEA0-4232-BCC2-AA544D19B472}" type="pres">
      <dgm:prSet presAssocID="{32953135-A934-4D4F-9C7A-D0F2DF74DA79}" presName="hierRoot2" presStyleCnt="0">
        <dgm:presLayoutVars>
          <dgm:hierBranch val="init"/>
        </dgm:presLayoutVars>
      </dgm:prSet>
      <dgm:spPr/>
    </dgm:pt>
    <dgm:pt modelId="{9DF99761-F1A9-4C0D-B8D6-9AF587602407}" type="pres">
      <dgm:prSet presAssocID="{32953135-A934-4D4F-9C7A-D0F2DF74DA79}" presName="rootComposite" presStyleCnt="0"/>
      <dgm:spPr/>
    </dgm:pt>
    <dgm:pt modelId="{45DD70C8-D087-43F3-84FA-BFA4B0E9A89D}" type="pres">
      <dgm:prSet presAssocID="{32953135-A934-4D4F-9C7A-D0F2DF74DA79}" presName="rootText" presStyleLbl="node4" presStyleIdx="6" presStyleCnt="17">
        <dgm:presLayoutVars>
          <dgm:chPref val="3"/>
        </dgm:presLayoutVars>
      </dgm:prSet>
      <dgm:spPr/>
    </dgm:pt>
    <dgm:pt modelId="{D09B4A54-F5F8-4439-9B63-66EF4A0EE4F3}" type="pres">
      <dgm:prSet presAssocID="{32953135-A934-4D4F-9C7A-D0F2DF74DA79}" presName="rootConnector" presStyleLbl="node4" presStyleIdx="6" presStyleCnt="17"/>
      <dgm:spPr/>
    </dgm:pt>
    <dgm:pt modelId="{6665125D-34DD-4B6A-AEAB-6F72E6F3699F}" type="pres">
      <dgm:prSet presAssocID="{32953135-A934-4D4F-9C7A-D0F2DF74DA79}" presName="hierChild4" presStyleCnt="0"/>
      <dgm:spPr/>
    </dgm:pt>
    <dgm:pt modelId="{1D0C564C-EB48-4F27-A990-44F2199476D5}" type="pres">
      <dgm:prSet presAssocID="{32953135-A934-4D4F-9C7A-D0F2DF74DA79}" presName="hierChild5" presStyleCnt="0"/>
      <dgm:spPr/>
    </dgm:pt>
    <dgm:pt modelId="{E054DC68-3D75-4A9B-B2A2-DAD6E6DA9669}" type="pres">
      <dgm:prSet presAssocID="{861FEFDC-FF8D-4F08-A072-03BA04C98C51}" presName="Name37" presStyleLbl="parChTrans1D4" presStyleIdx="7" presStyleCnt="17"/>
      <dgm:spPr/>
    </dgm:pt>
    <dgm:pt modelId="{988ACC9C-5855-4605-9881-E0DD12505A93}" type="pres">
      <dgm:prSet presAssocID="{D20237C9-979E-41E7-94D4-C26B36E2C7F9}" presName="hierRoot2" presStyleCnt="0">
        <dgm:presLayoutVars>
          <dgm:hierBranch val="init"/>
        </dgm:presLayoutVars>
      </dgm:prSet>
      <dgm:spPr/>
    </dgm:pt>
    <dgm:pt modelId="{F7E06107-9928-4CAB-8A02-1EE33133ED68}" type="pres">
      <dgm:prSet presAssocID="{D20237C9-979E-41E7-94D4-C26B36E2C7F9}" presName="rootComposite" presStyleCnt="0"/>
      <dgm:spPr/>
    </dgm:pt>
    <dgm:pt modelId="{526692CE-2A06-41CD-9C3B-8797D782A4C2}" type="pres">
      <dgm:prSet presAssocID="{D20237C9-979E-41E7-94D4-C26B36E2C7F9}" presName="rootText" presStyleLbl="node4" presStyleIdx="7" presStyleCnt="17">
        <dgm:presLayoutVars>
          <dgm:chPref val="3"/>
        </dgm:presLayoutVars>
      </dgm:prSet>
      <dgm:spPr/>
    </dgm:pt>
    <dgm:pt modelId="{46D7ECB6-A5B6-439A-9D3B-3DECC41A5882}" type="pres">
      <dgm:prSet presAssocID="{D20237C9-979E-41E7-94D4-C26B36E2C7F9}" presName="rootConnector" presStyleLbl="node4" presStyleIdx="7" presStyleCnt="17"/>
      <dgm:spPr/>
    </dgm:pt>
    <dgm:pt modelId="{5F20319C-F67D-4ADA-867C-CFBDDD4EA656}" type="pres">
      <dgm:prSet presAssocID="{D20237C9-979E-41E7-94D4-C26B36E2C7F9}" presName="hierChild4" presStyleCnt="0"/>
      <dgm:spPr/>
    </dgm:pt>
    <dgm:pt modelId="{6E2D36F5-1243-4E49-873B-A80DB2A2FE68}" type="pres">
      <dgm:prSet presAssocID="{D20237C9-979E-41E7-94D4-C26B36E2C7F9}" presName="hierChild5" presStyleCnt="0"/>
      <dgm:spPr/>
    </dgm:pt>
    <dgm:pt modelId="{9AFB6A5F-0085-4E5F-810D-7DBB696D14B3}" type="pres">
      <dgm:prSet presAssocID="{659F2D13-EA25-4B18-AF03-E618CFF2A5A2}" presName="hierChild5" presStyleCnt="0"/>
      <dgm:spPr/>
    </dgm:pt>
    <dgm:pt modelId="{D19E3B80-1412-4DA5-BD9C-960A943E67D2}" type="pres">
      <dgm:prSet presAssocID="{1424FAFA-C9BE-41A4-824A-0CFAC047B095}" presName="Name37" presStyleLbl="parChTrans1D3" presStyleIdx="5" presStyleCnt="14"/>
      <dgm:spPr/>
    </dgm:pt>
    <dgm:pt modelId="{A2858144-4423-4704-8355-3BADECE8ED40}" type="pres">
      <dgm:prSet presAssocID="{87850A9F-F65C-4BDF-A9DD-7E135B06BA13}" presName="hierRoot2" presStyleCnt="0">
        <dgm:presLayoutVars>
          <dgm:hierBranch val="init"/>
        </dgm:presLayoutVars>
      </dgm:prSet>
      <dgm:spPr/>
    </dgm:pt>
    <dgm:pt modelId="{FD73EE06-A7F2-4D0B-9A67-D9DA8B663384}" type="pres">
      <dgm:prSet presAssocID="{87850A9F-F65C-4BDF-A9DD-7E135B06BA13}" presName="rootComposite" presStyleCnt="0"/>
      <dgm:spPr/>
    </dgm:pt>
    <dgm:pt modelId="{D184BF6F-1F52-43C1-8D28-F58EA77F4057}" type="pres">
      <dgm:prSet presAssocID="{87850A9F-F65C-4BDF-A9DD-7E135B06BA13}" presName="rootText" presStyleLbl="node3" presStyleIdx="5" presStyleCnt="14">
        <dgm:presLayoutVars>
          <dgm:chPref val="3"/>
        </dgm:presLayoutVars>
      </dgm:prSet>
      <dgm:spPr/>
    </dgm:pt>
    <dgm:pt modelId="{583E730F-FDFC-4B51-87FB-49E1F7A385DF}" type="pres">
      <dgm:prSet presAssocID="{87850A9F-F65C-4BDF-A9DD-7E135B06BA13}" presName="rootConnector" presStyleLbl="node3" presStyleIdx="5" presStyleCnt="14"/>
      <dgm:spPr/>
    </dgm:pt>
    <dgm:pt modelId="{DF444069-F3FB-4CF7-8439-962274BA9C55}" type="pres">
      <dgm:prSet presAssocID="{87850A9F-F65C-4BDF-A9DD-7E135B06BA13}" presName="hierChild4" presStyleCnt="0"/>
      <dgm:spPr/>
    </dgm:pt>
    <dgm:pt modelId="{FBA7097D-4FDE-47CB-858F-DC85655A3D63}" type="pres">
      <dgm:prSet presAssocID="{87850A9F-F65C-4BDF-A9DD-7E135B06BA13}" presName="hierChild5" presStyleCnt="0"/>
      <dgm:spPr/>
    </dgm:pt>
    <dgm:pt modelId="{30D45D3A-F032-4865-8753-6F5635A0A1CA}" type="pres">
      <dgm:prSet presAssocID="{A1DC4286-ECBB-4C88-86C0-C6BEDBC4C8E6}" presName="hierChild5" presStyleCnt="0"/>
      <dgm:spPr/>
    </dgm:pt>
    <dgm:pt modelId="{0E1A5BFF-2A1E-4314-A602-0D565CE37FED}" type="pres">
      <dgm:prSet presAssocID="{FA8D14B7-C451-4ECA-B6E5-8B258C833DE2}" presName="Name37" presStyleLbl="parChTrans1D2" presStyleIdx="4" presStyleCnt="7"/>
      <dgm:spPr/>
    </dgm:pt>
    <dgm:pt modelId="{03FF1026-0B59-44EC-B3AF-BCD646BE3054}" type="pres">
      <dgm:prSet presAssocID="{C1BE4029-7578-48EC-ACF2-4FA50B4306BD}" presName="hierRoot2" presStyleCnt="0">
        <dgm:presLayoutVars>
          <dgm:hierBranch val="init"/>
        </dgm:presLayoutVars>
      </dgm:prSet>
      <dgm:spPr/>
    </dgm:pt>
    <dgm:pt modelId="{90DB321F-1803-49B3-896E-D66E2A0BF29E}" type="pres">
      <dgm:prSet presAssocID="{C1BE4029-7578-48EC-ACF2-4FA50B4306BD}" presName="rootComposite" presStyleCnt="0"/>
      <dgm:spPr/>
    </dgm:pt>
    <dgm:pt modelId="{C77ADF66-B4E4-4C9A-8E7A-54D276FE5793}" type="pres">
      <dgm:prSet presAssocID="{C1BE4029-7578-48EC-ACF2-4FA50B4306BD}" presName="rootText" presStyleLbl="node2" presStyleIdx="4" presStyleCnt="7">
        <dgm:presLayoutVars>
          <dgm:chPref val="3"/>
        </dgm:presLayoutVars>
      </dgm:prSet>
      <dgm:spPr/>
    </dgm:pt>
    <dgm:pt modelId="{E22274D0-6DED-47C7-84AC-A754C460BC5A}" type="pres">
      <dgm:prSet presAssocID="{C1BE4029-7578-48EC-ACF2-4FA50B4306BD}" presName="rootConnector" presStyleLbl="node2" presStyleIdx="4" presStyleCnt="7"/>
      <dgm:spPr/>
    </dgm:pt>
    <dgm:pt modelId="{4A8A7A66-BC7F-4789-952D-B270A93747A8}" type="pres">
      <dgm:prSet presAssocID="{C1BE4029-7578-48EC-ACF2-4FA50B4306BD}" presName="hierChild4" presStyleCnt="0"/>
      <dgm:spPr/>
    </dgm:pt>
    <dgm:pt modelId="{8F28C04E-8909-4EF1-BC3E-322781AE2A3C}" type="pres">
      <dgm:prSet presAssocID="{70FEB6FF-E60C-4279-925E-86D8D237F01E}" presName="Name37" presStyleLbl="parChTrans1D3" presStyleIdx="6" presStyleCnt="14"/>
      <dgm:spPr/>
    </dgm:pt>
    <dgm:pt modelId="{77EE67C6-6702-422B-B2FC-D87FAE7FD680}" type="pres">
      <dgm:prSet presAssocID="{CB4F59FF-1A1D-411C-8682-4C8CCAB6FFA7}" presName="hierRoot2" presStyleCnt="0">
        <dgm:presLayoutVars>
          <dgm:hierBranch val="init"/>
        </dgm:presLayoutVars>
      </dgm:prSet>
      <dgm:spPr/>
    </dgm:pt>
    <dgm:pt modelId="{778A6F9D-EC51-4326-852F-A3F54EE34F33}" type="pres">
      <dgm:prSet presAssocID="{CB4F59FF-1A1D-411C-8682-4C8CCAB6FFA7}" presName="rootComposite" presStyleCnt="0"/>
      <dgm:spPr/>
    </dgm:pt>
    <dgm:pt modelId="{70127B5A-E36A-4275-893E-5667CC2A53D7}" type="pres">
      <dgm:prSet presAssocID="{CB4F59FF-1A1D-411C-8682-4C8CCAB6FFA7}" presName="rootText" presStyleLbl="node3" presStyleIdx="6" presStyleCnt="14">
        <dgm:presLayoutVars>
          <dgm:chPref val="3"/>
        </dgm:presLayoutVars>
      </dgm:prSet>
      <dgm:spPr/>
    </dgm:pt>
    <dgm:pt modelId="{1C5877C2-5BC2-4BE3-B0D7-E7BBD828520E}" type="pres">
      <dgm:prSet presAssocID="{CB4F59FF-1A1D-411C-8682-4C8CCAB6FFA7}" presName="rootConnector" presStyleLbl="node3" presStyleIdx="6" presStyleCnt="14"/>
      <dgm:spPr/>
    </dgm:pt>
    <dgm:pt modelId="{85550035-C2C6-4A26-8471-5052C816BE1C}" type="pres">
      <dgm:prSet presAssocID="{CB4F59FF-1A1D-411C-8682-4C8CCAB6FFA7}" presName="hierChild4" presStyleCnt="0"/>
      <dgm:spPr/>
    </dgm:pt>
    <dgm:pt modelId="{356A2E0B-D096-4732-852D-671E74DCBF0A}" type="pres">
      <dgm:prSet presAssocID="{EBB778DE-DD79-4E90-B701-0BA2852FEA0A}" presName="Name37" presStyleLbl="parChTrans1D4" presStyleIdx="8" presStyleCnt="17"/>
      <dgm:spPr/>
    </dgm:pt>
    <dgm:pt modelId="{3D931C6A-BE79-4824-9318-F3B306A43C96}" type="pres">
      <dgm:prSet presAssocID="{9BD6E4DB-0011-4AA9-B242-493DBD2BF048}" presName="hierRoot2" presStyleCnt="0">
        <dgm:presLayoutVars>
          <dgm:hierBranch val="init"/>
        </dgm:presLayoutVars>
      </dgm:prSet>
      <dgm:spPr/>
    </dgm:pt>
    <dgm:pt modelId="{427DEE96-2625-4FB1-B316-99CCD30139BF}" type="pres">
      <dgm:prSet presAssocID="{9BD6E4DB-0011-4AA9-B242-493DBD2BF048}" presName="rootComposite" presStyleCnt="0"/>
      <dgm:spPr/>
    </dgm:pt>
    <dgm:pt modelId="{3E03E55C-D6AF-4ACB-B051-074613520749}" type="pres">
      <dgm:prSet presAssocID="{9BD6E4DB-0011-4AA9-B242-493DBD2BF048}" presName="rootText" presStyleLbl="node4" presStyleIdx="8" presStyleCnt="17">
        <dgm:presLayoutVars>
          <dgm:chPref val="3"/>
        </dgm:presLayoutVars>
      </dgm:prSet>
      <dgm:spPr/>
    </dgm:pt>
    <dgm:pt modelId="{728EC997-3DB8-49B8-BB4C-D482DEA6BAB3}" type="pres">
      <dgm:prSet presAssocID="{9BD6E4DB-0011-4AA9-B242-493DBD2BF048}" presName="rootConnector" presStyleLbl="node4" presStyleIdx="8" presStyleCnt="17"/>
      <dgm:spPr/>
    </dgm:pt>
    <dgm:pt modelId="{3B308DC2-2066-4530-9D43-A71DA7F05534}" type="pres">
      <dgm:prSet presAssocID="{9BD6E4DB-0011-4AA9-B242-493DBD2BF048}" presName="hierChild4" presStyleCnt="0"/>
      <dgm:spPr/>
    </dgm:pt>
    <dgm:pt modelId="{C8E6ABA1-9E13-4CDF-AC9F-B23EEFD50A92}" type="pres">
      <dgm:prSet presAssocID="{9BD6E4DB-0011-4AA9-B242-493DBD2BF048}" presName="hierChild5" presStyleCnt="0"/>
      <dgm:spPr/>
    </dgm:pt>
    <dgm:pt modelId="{8CB0E174-E14F-4671-AD0E-BA3BFDB2DAEE}" type="pres">
      <dgm:prSet presAssocID="{D6E6AD12-4FC0-49BD-9561-57F3610A6D9D}" presName="Name37" presStyleLbl="parChTrans1D4" presStyleIdx="9" presStyleCnt="17"/>
      <dgm:spPr/>
    </dgm:pt>
    <dgm:pt modelId="{F9F05315-B60A-4611-9125-3927F6CAB68D}" type="pres">
      <dgm:prSet presAssocID="{3CB38967-FC5E-4CD3-BDCB-0EBD6828C856}" presName="hierRoot2" presStyleCnt="0">
        <dgm:presLayoutVars>
          <dgm:hierBranch val="init"/>
        </dgm:presLayoutVars>
      </dgm:prSet>
      <dgm:spPr/>
    </dgm:pt>
    <dgm:pt modelId="{6245B1E4-D6DA-4AB0-A826-AB00CBDA2F3B}" type="pres">
      <dgm:prSet presAssocID="{3CB38967-FC5E-4CD3-BDCB-0EBD6828C856}" presName="rootComposite" presStyleCnt="0"/>
      <dgm:spPr/>
    </dgm:pt>
    <dgm:pt modelId="{F0B3C931-399F-4ABA-BB56-182753ED2DD2}" type="pres">
      <dgm:prSet presAssocID="{3CB38967-FC5E-4CD3-BDCB-0EBD6828C856}" presName="rootText" presStyleLbl="node4" presStyleIdx="9" presStyleCnt="17">
        <dgm:presLayoutVars>
          <dgm:chPref val="3"/>
        </dgm:presLayoutVars>
      </dgm:prSet>
      <dgm:spPr/>
    </dgm:pt>
    <dgm:pt modelId="{B276F935-D205-475C-BD33-5AC97FB71B6C}" type="pres">
      <dgm:prSet presAssocID="{3CB38967-FC5E-4CD3-BDCB-0EBD6828C856}" presName="rootConnector" presStyleLbl="node4" presStyleIdx="9" presStyleCnt="17"/>
      <dgm:spPr/>
    </dgm:pt>
    <dgm:pt modelId="{097EFD6B-7481-4EAA-9C0D-5C4CA1B702AE}" type="pres">
      <dgm:prSet presAssocID="{3CB38967-FC5E-4CD3-BDCB-0EBD6828C856}" presName="hierChild4" presStyleCnt="0"/>
      <dgm:spPr/>
    </dgm:pt>
    <dgm:pt modelId="{54051EDB-A054-4BA8-88DC-D9AF99809483}" type="pres">
      <dgm:prSet presAssocID="{3CB38967-FC5E-4CD3-BDCB-0EBD6828C856}" presName="hierChild5" presStyleCnt="0"/>
      <dgm:spPr/>
    </dgm:pt>
    <dgm:pt modelId="{47F3BC6A-F549-4BA0-8BC1-CD2B42E81556}" type="pres">
      <dgm:prSet presAssocID="{CB4F59FF-1A1D-411C-8682-4C8CCAB6FFA7}" presName="hierChild5" presStyleCnt="0"/>
      <dgm:spPr/>
    </dgm:pt>
    <dgm:pt modelId="{B7174891-AC1A-4752-9196-66685760D952}" type="pres">
      <dgm:prSet presAssocID="{8C1A7D98-C734-4D88-907B-B1C0C24A2DED}" presName="Name37" presStyleLbl="parChTrans1D3" presStyleIdx="7" presStyleCnt="14"/>
      <dgm:spPr/>
    </dgm:pt>
    <dgm:pt modelId="{B54F5E61-B567-48C4-8AFC-1A8E795C0095}" type="pres">
      <dgm:prSet presAssocID="{FB588C5E-815A-401C-ACD3-64BBCA40DC6F}" presName="hierRoot2" presStyleCnt="0">
        <dgm:presLayoutVars>
          <dgm:hierBranch val="init"/>
        </dgm:presLayoutVars>
      </dgm:prSet>
      <dgm:spPr/>
    </dgm:pt>
    <dgm:pt modelId="{BC6953C3-5DBD-4DB0-87D0-E258CD6E0CDA}" type="pres">
      <dgm:prSet presAssocID="{FB588C5E-815A-401C-ACD3-64BBCA40DC6F}" presName="rootComposite" presStyleCnt="0"/>
      <dgm:spPr/>
    </dgm:pt>
    <dgm:pt modelId="{A2E29EDA-DF67-4501-B0A2-D4383AACF52A}" type="pres">
      <dgm:prSet presAssocID="{FB588C5E-815A-401C-ACD3-64BBCA40DC6F}" presName="rootText" presStyleLbl="node3" presStyleIdx="7" presStyleCnt="14">
        <dgm:presLayoutVars>
          <dgm:chPref val="3"/>
        </dgm:presLayoutVars>
      </dgm:prSet>
      <dgm:spPr/>
    </dgm:pt>
    <dgm:pt modelId="{5B95A018-8390-4663-85A8-F4E4900314CD}" type="pres">
      <dgm:prSet presAssocID="{FB588C5E-815A-401C-ACD3-64BBCA40DC6F}" presName="rootConnector" presStyleLbl="node3" presStyleIdx="7" presStyleCnt="14"/>
      <dgm:spPr/>
    </dgm:pt>
    <dgm:pt modelId="{2611F41C-B077-423C-815F-E8961126437F}" type="pres">
      <dgm:prSet presAssocID="{FB588C5E-815A-401C-ACD3-64BBCA40DC6F}" presName="hierChild4" presStyleCnt="0"/>
      <dgm:spPr/>
    </dgm:pt>
    <dgm:pt modelId="{1C9EA4BC-A604-4078-95C1-2459D6C2877F}" type="pres">
      <dgm:prSet presAssocID="{FB588C5E-815A-401C-ACD3-64BBCA40DC6F}" presName="hierChild5" presStyleCnt="0"/>
      <dgm:spPr/>
    </dgm:pt>
    <dgm:pt modelId="{9D645FC6-B8F8-4F4D-9A75-EA875D9DF2F4}" type="pres">
      <dgm:prSet presAssocID="{B403C8A5-BD0D-4A5D-9738-F5F2E3C5ADDA}" presName="Name37" presStyleLbl="parChTrans1D3" presStyleIdx="8" presStyleCnt="14"/>
      <dgm:spPr/>
    </dgm:pt>
    <dgm:pt modelId="{9C7841CD-F705-49C1-945E-E5056A4025D5}" type="pres">
      <dgm:prSet presAssocID="{20DEDEB9-EF43-482A-8932-6DEE77BF1E38}" presName="hierRoot2" presStyleCnt="0">
        <dgm:presLayoutVars>
          <dgm:hierBranch val="init"/>
        </dgm:presLayoutVars>
      </dgm:prSet>
      <dgm:spPr/>
    </dgm:pt>
    <dgm:pt modelId="{363809B8-E47E-470F-A4EC-7E1A14102A32}" type="pres">
      <dgm:prSet presAssocID="{20DEDEB9-EF43-482A-8932-6DEE77BF1E38}" presName="rootComposite" presStyleCnt="0"/>
      <dgm:spPr/>
    </dgm:pt>
    <dgm:pt modelId="{D2BD4CA1-0058-4FFA-903B-6F1A40B7C6D3}" type="pres">
      <dgm:prSet presAssocID="{20DEDEB9-EF43-482A-8932-6DEE77BF1E38}" presName="rootText" presStyleLbl="node3" presStyleIdx="8" presStyleCnt="14">
        <dgm:presLayoutVars>
          <dgm:chPref val="3"/>
        </dgm:presLayoutVars>
      </dgm:prSet>
      <dgm:spPr/>
    </dgm:pt>
    <dgm:pt modelId="{28C3FD21-C491-4327-B14C-5A9AE1F6D877}" type="pres">
      <dgm:prSet presAssocID="{20DEDEB9-EF43-482A-8932-6DEE77BF1E38}" presName="rootConnector" presStyleLbl="node3" presStyleIdx="8" presStyleCnt="14"/>
      <dgm:spPr/>
    </dgm:pt>
    <dgm:pt modelId="{FB4B5B3F-B409-4C46-B5BF-F3976F00B2C6}" type="pres">
      <dgm:prSet presAssocID="{20DEDEB9-EF43-482A-8932-6DEE77BF1E38}" presName="hierChild4" presStyleCnt="0"/>
      <dgm:spPr/>
    </dgm:pt>
    <dgm:pt modelId="{FD830C92-54B6-45F8-9B22-5019432001A2}" type="pres">
      <dgm:prSet presAssocID="{57308CFD-047F-4962-91F8-02C2F1172736}" presName="Name37" presStyleLbl="parChTrans1D4" presStyleIdx="10" presStyleCnt="17"/>
      <dgm:spPr/>
    </dgm:pt>
    <dgm:pt modelId="{DF7C4B32-ED94-4D9B-9F72-034627D50323}" type="pres">
      <dgm:prSet presAssocID="{C7B9B501-4928-4CA2-9DBE-F57C7884391D}" presName="hierRoot2" presStyleCnt="0">
        <dgm:presLayoutVars>
          <dgm:hierBranch val="init"/>
        </dgm:presLayoutVars>
      </dgm:prSet>
      <dgm:spPr/>
    </dgm:pt>
    <dgm:pt modelId="{4B52458D-2556-4056-860F-77479CFF3C21}" type="pres">
      <dgm:prSet presAssocID="{C7B9B501-4928-4CA2-9DBE-F57C7884391D}" presName="rootComposite" presStyleCnt="0"/>
      <dgm:spPr/>
    </dgm:pt>
    <dgm:pt modelId="{F523CD82-5924-4014-9078-5593888EF94A}" type="pres">
      <dgm:prSet presAssocID="{C7B9B501-4928-4CA2-9DBE-F57C7884391D}" presName="rootText" presStyleLbl="node4" presStyleIdx="10" presStyleCnt="17">
        <dgm:presLayoutVars>
          <dgm:chPref val="3"/>
        </dgm:presLayoutVars>
      </dgm:prSet>
      <dgm:spPr/>
    </dgm:pt>
    <dgm:pt modelId="{2ABA1658-22BE-4BF7-B0EC-A553CA3A5C7B}" type="pres">
      <dgm:prSet presAssocID="{C7B9B501-4928-4CA2-9DBE-F57C7884391D}" presName="rootConnector" presStyleLbl="node4" presStyleIdx="10" presStyleCnt="17"/>
      <dgm:spPr/>
    </dgm:pt>
    <dgm:pt modelId="{66BA3118-F98B-4216-A93E-86A3AB29CC3F}" type="pres">
      <dgm:prSet presAssocID="{C7B9B501-4928-4CA2-9DBE-F57C7884391D}" presName="hierChild4" presStyleCnt="0"/>
      <dgm:spPr/>
    </dgm:pt>
    <dgm:pt modelId="{96B83720-E0BB-4649-AD33-A21210B2F14C}" type="pres">
      <dgm:prSet presAssocID="{C7B9B501-4928-4CA2-9DBE-F57C7884391D}" presName="hierChild5" presStyleCnt="0"/>
      <dgm:spPr/>
    </dgm:pt>
    <dgm:pt modelId="{E1DD0FBD-E8A6-4FEA-8040-1A7C2BE46CBF}" type="pres">
      <dgm:prSet presAssocID="{20DEDEB9-EF43-482A-8932-6DEE77BF1E38}" presName="hierChild5" presStyleCnt="0"/>
      <dgm:spPr/>
    </dgm:pt>
    <dgm:pt modelId="{A51677B3-5F1B-488E-92A6-784E6CFD6EC6}" type="pres">
      <dgm:prSet presAssocID="{C1BE4029-7578-48EC-ACF2-4FA50B4306BD}" presName="hierChild5" presStyleCnt="0"/>
      <dgm:spPr/>
    </dgm:pt>
    <dgm:pt modelId="{AB9C93D6-7B63-4156-9191-C2693E14E367}" type="pres">
      <dgm:prSet presAssocID="{F6FC5D94-AEAE-4959-A795-D53AE284BE80}" presName="Name37" presStyleLbl="parChTrans1D2" presStyleIdx="5" presStyleCnt="7"/>
      <dgm:spPr/>
    </dgm:pt>
    <dgm:pt modelId="{DD46E2DC-0C1C-461E-B6BF-B55AC484847A}" type="pres">
      <dgm:prSet presAssocID="{B0400146-0E58-4489-BFEB-3C80FB19832F}" presName="hierRoot2" presStyleCnt="0">
        <dgm:presLayoutVars>
          <dgm:hierBranch val="init"/>
        </dgm:presLayoutVars>
      </dgm:prSet>
      <dgm:spPr/>
    </dgm:pt>
    <dgm:pt modelId="{C5749E9F-8FF3-413F-8EC8-A2FB83C8B5A9}" type="pres">
      <dgm:prSet presAssocID="{B0400146-0E58-4489-BFEB-3C80FB19832F}" presName="rootComposite" presStyleCnt="0"/>
      <dgm:spPr/>
    </dgm:pt>
    <dgm:pt modelId="{874E3E8D-9C03-4FD3-8CED-83C6B4EE0C88}" type="pres">
      <dgm:prSet presAssocID="{B0400146-0E58-4489-BFEB-3C80FB19832F}" presName="rootText" presStyleLbl="node2" presStyleIdx="5" presStyleCnt="7">
        <dgm:presLayoutVars>
          <dgm:chPref val="3"/>
        </dgm:presLayoutVars>
      </dgm:prSet>
      <dgm:spPr/>
    </dgm:pt>
    <dgm:pt modelId="{A14C7B48-ED9F-49E4-9920-BB5EA51E5FFF}" type="pres">
      <dgm:prSet presAssocID="{B0400146-0E58-4489-BFEB-3C80FB19832F}" presName="rootConnector" presStyleLbl="node2" presStyleIdx="5" presStyleCnt="7"/>
      <dgm:spPr/>
    </dgm:pt>
    <dgm:pt modelId="{86A4177D-BDC2-4E0A-9C4E-4025BDEB8B17}" type="pres">
      <dgm:prSet presAssocID="{B0400146-0E58-4489-BFEB-3C80FB19832F}" presName="hierChild4" presStyleCnt="0"/>
      <dgm:spPr/>
    </dgm:pt>
    <dgm:pt modelId="{0C17BED3-10FA-47C8-B873-25D080766E72}" type="pres">
      <dgm:prSet presAssocID="{DE1232D7-9796-4217-B508-A3D0A50009B8}" presName="Name37" presStyleLbl="parChTrans1D3" presStyleIdx="9" presStyleCnt="14"/>
      <dgm:spPr/>
    </dgm:pt>
    <dgm:pt modelId="{E65C66D2-4872-40E4-82C9-54F03FBCA9F3}" type="pres">
      <dgm:prSet presAssocID="{E660411A-C926-4BFB-8689-5856ED052374}" presName="hierRoot2" presStyleCnt="0">
        <dgm:presLayoutVars>
          <dgm:hierBranch val="init"/>
        </dgm:presLayoutVars>
      </dgm:prSet>
      <dgm:spPr/>
    </dgm:pt>
    <dgm:pt modelId="{857EEA53-F13E-4E4C-8BA0-EDCD4F17533A}" type="pres">
      <dgm:prSet presAssocID="{E660411A-C926-4BFB-8689-5856ED052374}" presName="rootComposite" presStyleCnt="0"/>
      <dgm:spPr/>
    </dgm:pt>
    <dgm:pt modelId="{26A66FAB-0B2F-48D3-B084-9FCBCE994D57}" type="pres">
      <dgm:prSet presAssocID="{E660411A-C926-4BFB-8689-5856ED052374}" presName="rootText" presStyleLbl="node3" presStyleIdx="9" presStyleCnt="14">
        <dgm:presLayoutVars>
          <dgm:chPref val="3"/>
        </dgm:presLayoutVars>
      </dgm:prSet>
      <dgm:spPr/>
    </dgm:pt>
    <dgm:pt modelId="{773562E0-3FBF-4612-94E1-B7E6D4234AC5}" type="pres">
      <dgm:prSet presAssocID="{E660411A-C926-4BFB-8689-5856ED052374}" presName="rootConnector" presStyleLbl="node3" presStyleIdx="9" presStyleCnt="14"/>
      <dgm:spPr/>
    </dgm:pt>
    <dgm:pt modelId="{A8567BB5-B8A7-4202-8C37-D755AE12A571}" type="pres">
      <dgm:prSet presAssocID="{E660411A-C926-4BFB-8689-5856ED052374}" presName="hierChild4" presStyleCnt="0"/>
      <dgm:spPr/>
    </dgm:pt>
    <dgm:pt modelId="{A8C8620C-3C7F-44B4-B62C-79066BA8F27B}" type="pres">
      <dgm:prSet presAssocID="{E660411A-C926-4BFB-8689-5856ED052374}" presName="hierChild5" presStyleCnt="0"/>
      <dgm:spPr/>
    </dgm:pt>
    <dgm:pt modelId="{9B55645C-39CE-44AE-B121-16436108C049}" type="pres">
      <dgm:prSet presAssocID="{C17B1177-08FF-4F94-8CDD-F4219C86F4A9}" presName="Name37" presStyleLbl="parChTrans1D3" presStyleIdx="10" presStyleCnt="14"/>
      <dgm:spPr/>
    </dgm:pt>
    <dgm:pt modelId="{874C5096-522B-49D2-9948-6A1EE14A8CDD}" type="pres">
      <dgm:prSet presAssocID="{2C7CBD8E-2DBB-4CF2-BF88-D0F1D629011F}" presName="hierRoot2" presStyleCnt="0">
        <dgm:presLayoutVars>
          <dgm:hierBranch val="init"/>
        </dgm:presLayoutVars>
      </dgm:prSet>
      <dgm:spPr/>
    </dgm:pt>
    <dgm:pt modelId="{534FCD0A-A514-469C-A57E-65CB269960DC}" type="pres">
      <dgm:prSet presAssocID="{2C7CBD8E-2DBB-4CF2-BF88-D0F1D629011F}" presName="rootComposite" presStyleCnt="0"/>
      <dgm:spPr/>
    </dgm:pt>
    <dgm:pt modelId="{79775597-8C34-4C98-B2EE-C1985357A4B9}" type="pres">
      <dgm:prSet presAssocID="{2C7CBD8E-2DBB-4CF2-BF88-D0F1D629011F}" presName="rootText" presStyleLbl="node3" presStyleIdx="10" presStyleCnt="14">
        <dgm:presLayoutVars>
          <dgm:chPref val="3"/>
        </dgm:presLayoutVars>
      </dgm:prSet>
      <dgm:spPr/>
    </dgm:pt>
    <dgm:pt modelId="{A9EE59A5-A126-4158-BD38-CCDFF4656D47}" type="pres">
      <dgm:prSet presAssocID="{2C7CBD8E-2DBB-4CF2-BF88-D0F1D629011F}" presName="rootConnector" presStyleLbl="node3" presStyleIdx="10" presStyleCnt="14"/>
      <dgm:spPr/>
    </dgm:pt>
    <dgm:pt modelId="{FFB25F77-94C9-462A-A6E0-70F141DFC150}" type="pres">
      <dgm:prSet presAssocID="{2C7CBD8E-2DBB-4CF2-BF88-D0F1D629011F}" presName="hierChild4" presStyleCnt="0"/>
      <dgm:spPr/>
    </dgm:pt>
    <dgm:pt modelId="{A300A3AB-750C-443B-B164-94FB15EB8E2F}" type="pres">
      <dgm:prSet presAssocID="{33D15513-2514-4FBF-B454-AE3F6247B39B}" presName="Name37" presStyleLbl="parChTrans1D4" presStyleIdx="11" presStyleCnt="17"/>
      <dgm:spPr/>
    </dgm:pt>
    <dgm:pt modelId="{BD53EBAC-37C4-4AF8-B92C-83DF5CF3D3CC}" type="pres">
      <dgm:prSet presAssocID="{348F3FC1-1747-44F2-B618-5A191EE20FD0}" presName="hierRoot2" presStyleCnt="0">
        <dgm:presLayoutVars>
          <dgm:hierBranch val="init"/>
        </dgm:presLayoutVars>
      </dgm:prSet>
      <dgm:spPr/>
    </dgm:pt>
    <dgm:pt modelId="{FBF4B877-BA87-4C25-8E3E-2555CA48BDD9}" type="pres">
      <dgm:prSet presAssocID="{348F3FC1-1747-44F2-B618-5A191EE20FD0}" presName="rootComposite" presStyleCnt="0"/>
      <dgm:spPr/>
    </dgm:pt>
    <dgm:pt modelId="{5F9C8D00-DF3A-4B18-A3C0-D2AB20B122BE}" type="pres">
      <dgm:prSet presAssocID="{348F3FC1-1747-44F2-B618-5A191EE20FD0}" presName="rootText" presStyleLbl="node4" presStyleIdx="11" presStyleCnt="17">
        <dgm:presLayoutVars>
          <dgm:chPref val="3"/>
        </dgm:presLayoutVars>
      </dgm:prSet>
      <dgm:spPr/>
    </dgm:pt>
    <dgm:pt modelId="{68429388-F0E5-4FBB-A805-B2C4AC45B93B}" type="pres">
      <dgm:prSet presAssocID="{348F3FC1-1747-44F2-B618-5A191EE20FD0}" presName="rootConnector" presStyleLbl="node4" presStyleIdx="11" presStyleCnt="17"/>
      <dgm:spPr/>
    </dgm:pt>
    <dgm:pt modelId="{08B2B905-6B7C-4962-B40D-41FE3B9F182D}" type="pres">
      <dgm:prSet presAssocID="{348F3FC1-1747-44F2-B618-5A191EE20FD0}" presName="hierChild4" presStyleCnt="0"/>
      <dgm:spPr/>
    </dgm:pt>
    <dgm:pt modelId="{14497081-E197-4BE3-BA8F-08D93F8EF109}" type="pres">
      <dgm:prSet presAssocID="{348F3FC1-1747-44F2-B618-5A191EE20FD0}" presName="hierChild5" presStyleCnt="0"/>
      <dgm:spPr/>
    </dgm:pt>
    <dgm:pt modelId="{E64140B4-D471-4159-9771-BA7343B78557}" type="pres">
      <dgm:prSet presAssocID="{2C7CBD8E-2DBB-4CF2-BF88-D0F1D629011F}" presName="hierChild5" presStyleCnt="0"/>
      <dgm:spPr/>
    </dgm:pt>
    <dgm:pt modelId="{4FDD3601-3713-4A87-97B1-F9798064B2BF}" type="pres">
      <dgm:prSet presAssocID="{D93B8A8B-20EE-4CAD-8B42-6D0AA33FDA17}" presName="Name37" presStyleLbl="parChTrans1D3" presStyleIdx="11" presStyleCnt="14"/>
      <dgm:spPr/>
    </dgm:pt>
    <dgm:pt modelId="{F56A4566-95E2-4EC4-97B3-74910618DBB2}" type="pres">
      <dgm:prSet presAssocID="{A403BB8D-CF71-4E88-B33D-FCD8E269DACE}" presName="hierRoot2" presStyleCnt="0">
        <dgm:presLayoutVars>
          <dgm:hierBranch val="init"/>
        </dgm:presLayoutVars>
      </dgm:prSet>
      <dgm:spPr/>
    </dgm:pt>
    <dgm:pt modelId="{C0FF881A-3E04-435C-80D1-ABD2181CB11C}" type="pres">
      <dgm:prSet presAssocID="{A403BB8D-CF71-4E88-B33D-FCD8E269DACE}" presName="rootComposite" presStyleCnt="0"/>
      <dgm:spPr/>
    </dgm:pt>
    <dgm:pt modelId="{5C402018-7D46-46B8-BE8D-F9992CF1AF0D}" type="pres">
      <dgm:prSet presAssocID="{A403BB8D-CF71-4E88-B33D-FCD8E269DACE}" presName="rootText" presStyleLbl="node3" presStyleIdx="11" presStyleCnt="14">
        <dgm:presLayoutVars>
          <dgm:chPref val="3"/>
        </dgm:presLayoutVars>
      </dgm:prSet>
      <dgm:spPr/>
    </dgm:pt>
    <dgm:pt modelId="{3AA4E96E-665E-423A-8A4F-B246B0D6BBF8}" type="pres">
      <dgm:prSet presAssocID="{A403BB8D-CF71-4E88-B33D-FCD8E269DACE}" presName="rootConnector" presStyleLbl="node3" presStyleIdx="11" presStyleCnt="14"/>
      <dgm:spPr/>
    </dgm:pt>
    <dgm:pt modelId="{931628A9-7BE7-49CD-A817-F14EBEC806C9}" type="pres">
      <dgm:prSet presAssocID="{A403BB8D-CF71-4E88-B33D-FCD8E269DACE}" presName="hierChild4" presStyleCnt="0"/>
      <dgm:spPr/>
    </dgm:pt>
    <dgm:pt modelId="{50817780-B4C3-449B-96A0-70AA47FF1E92}" type="pres">
      <dgm:prSet presAssocID="{8E654A0A-EA61-4939-9DC7-3B401A017837}" presName="Name37" presStyleLbl="parChTrans1D4" presStyleIdx="12" presStyleCnt="17"/>
      <dgm:spPr/>
    </dgm:pt>
    <dgm:pt modelId="{85D46C45-419C-415E-B883-066ED6138ACD}" type="pres">
      <dgm:prSet presAssocID="{67E7C71B-A632-4DD1-A904-F5DD4B37B387}" presName="hierRoot2" presStyleCnt="0">
        <dgm:presLayoutVars>
          <dgm:hierBranch val="init"/>
        </dgm:presLayoutVars>
      </dgm:prSet>
      <dgm:spPr/>
    </dgm:pt>
    <dgm:pt modelId="{9E88776F-3BEE-4675-9E28-861B5502FAA3}" type="pres">
      <dgm:prSet presAssocID="{67E7C71B-A632-4DD1-A904-F5DD4B37B387}" presName="rootComposite" presStyleCnt="0"/>
      <dgm:spPr/>
    </dgm:pt>
    <dgm:pt modelId="{EA993D81-2762-4435-8357-9B81375E1415}" type="pres">
      <dgm:prSet presAssocID="{67E7C71B-A632-4DD1-A904-F5DD4B37B387}" presName="rootText" presStyleLbl="node4" presStyleIdx="12" presStyleCnt="17">
        <dgm:presLayoutVars>
          <dgm:chPref val="3"/>
        </dgm:presLayoutVars>
      </dgm:prSet>
      <dgm:spPr/>
    </dgm:pt>
    <dgm:pt modelId="{19D68174-2FB9-4C59-A0BE-488704EF2EA6}" type="pres">
      <dgm:prSet presAssocID="{67E7C71B-A632-4DD1-A904-F5DD4B37B387}" presName="rootConnector" presStyleLbl="node4" presStyleIdx="12" presStyleCnt="17"/>
      <dgm:spPr/>
    </dgm:pt>
    <dgm:pt modelId="{404BC838-CBCC-4FDE-B025-E00E2C13BA96}" type="pres">
      <dgm:prSet presAssocID="{67E7C71B-A632-4DD1-A904-F5DD4B37B387}" presName="hierChild4" presStyleCnt="0"/>
      <dgm:spPr/>
    </dgm:pt>
    <dgm:pt modelId="{0366366C-10DF-4C08-9C76-00BD1E0E614C}" type="pres">
      <dgm:prSet presAssocID="{C1D19163-D309-48D7-90B8-922CB5646240}" presName="Name37" presStyleLbl="parChTrans1D4" presStyleIdx="13" presStyleCnt="17"/>
      <dgm:spPr/>
    </dgm:pt>
    <dgm:pt modelId="{A3EAA650-D213-4C17-9263-CD8D132E4B83}" type="pres">
      <dgm:prSet presAssocID="{7DA96A57-55EA-4006-B49E-867D3AF45CB8}" presName="hierRoot2" presStyleCnt="0">
        <dgm:presLayoutVars>
          <dgm:hierBranch val="init"/>
        </dgm:presLayoutVars>
      </dgm:prSet>
      <dgm:spPr/>
    </dgm:pt>
    <dgm:pt modelId="{B878C655-AE98-48DB-A01C-1ECE166DA256}" type="pres">
      <dgm:prSet presAssocID="{7DA96A57-55EA-4006-B49E-867D3AF45CB8}" presName="rootComposite" presStyleCnt="0"/>
      <dgm:spPr/>
    </dgm:pt>
    <dgm:pt modelId="{DE2FDDE0-95C8-41B7-BCA5-0F566C0E78EF}" type="pres">
      <dgm:prSet presAssocID="{7DA96A57-55EA-4006-B49E-867D3AF45CB8}" presName="rootText" presStyleLbl="node4" presStyleIdx="13" presStyleCnt="17">
        <dgm:presLayoutVars>
          <dgm:chPref val="3"/>
        </dgm:presLayoutVars>
      </dgm:prSet>
      <dgm:spPr/>
    </dgm:pt>
    <dgm:pt modelId="{E943F37A-08C7-430B-AD6A-3A3D8CB7F4AD}" type="pres">
      <dgm:prSet presAssocID="{7DA96A57-55EA-4006-B49E-867D3AF45CB8}" presName="rootConnector" presStyleLbl="node4" presStyleIdx="13" presStyleCnt="17"/>
      <dgm:spPr/>
    </dgm:pt>
    <dgm:pt modelId="{4811DE86-1095-4922-B877-87C08F34A728}" type="pres">
      <dgm:prSet presAssocID="{7DA96A57-55EA-4006-B49E-867D3AF45CB8}" presName="hierChild4" presStyleCnt="0"/>
      <dgm:spPr/>
    </dgm:pt>
    <dgm:pt modelId="{48345274-AC75-42D2-8ADD-29D928926ABA}" type="pres">
      <dgm:prSet presAssocID="{7DA96A57-55EA-4006-B49E-867D3AF45CB8}" presName="hierChild5" presStyleCnt="0"/>
      <dgm:spPr/>
    </dgm:pt>
    <dgm:pt modelId="{D38D9520-E598-4EF4-9272-3D636DCB62AC}" type="pres">
      <dgm:prSet presAssocID="{10D1B02F-554B-4FFA-8E3A-45B71B5142FE}" presName="Name37" presStyleLbl="parChTrans1D4" presStyleIdx="14" presStyleCnt="17"/>
      <dgm:spPr/>
    </dgm:pt>
    <dgm:pt modelId="{2057B8DF-196A-4C07-91AC-F2502F1ACDA3}" type="pres">
      <dgm:prSet presAssocID="{CD51CF8D-4C5F-42AE-810D-DD64E4338B52}" presName="hierRoot2" presStyleCnt="0">
        <dgm:presLayoutVars>
          <dgm:hierBranch val="init"/>
        </dgm:presLayoutVars>
      </dgm:prSet>
      <dgm:spPr/>
    </dgm:pt>
    <dgm:pt modelId="{4B000FB3-612B-4EC0-9DAE-EC1EFBA78E26}" type="pres">
      <dgm:prSet presAssocID="{CD51CF8D-4C5F-42AE-810D-DD64E4338B52}" presName="rootComposite" presStyleCnt="0"/>
      <dgm:spPr/>
    </dgm:pt>
    <dgm:pt modelId="{7FB5DE7E-7705-4479-B869-C4816745914C}" type="pres">
      <dgm:prSet presAssocID="{CD51CF8D-4C5F-42AE-810D-DD64E4338B52}" presName="rootText" presStyleLbl="node4" presStyleIdx="14" presStyleCnt="17">
        <dgm:presLayoutVars>
          <dgm:chPref val="3"/>
        </dgm:presLayoutVars>
      </dgm:prSet>
      <dgm:spPr/>
    </dgm:pt>
    <dgm:pt modelId="{E3A928B0-1FFE-4930-93BB-683EE9F0B63F}" type="pres">
      <dgm:prSet presAssocID="{CD51CF8D-4C5F-42AE-810D-DD64E4338B52}" presName="rootConnector" presStyleLbl="node4" presStyleIdx="14" presStyleCnt="17"/>
      <dgm:spPr/>
    </dgm:pt>
    <dgm:pt modelId="{3DD5E3C3-93D7-4640-A0D5-D32883C24126}" type="pres">
      <dgm:prSet presAssocID="{CD51CF8D-4C5F-42AE-810D-DD64E4338B52}" presName="hierChild4" presStyleCnt="0"/>
      <dgm:spPr/>
    </dgm:pt>
    <dgm:pt modelId="{4A1B2FBE-24AA-4913-B4BD-3922C77C4E79}" type="pres">
      <dgm:prSet presAssocID="{CD51CF8D-4C5F-42AE-810D-DD64E4338B52}" presName="hierChild5" presStyleCnt="0"/>
      <dgm:spPr/>
    </dgm:pt>
    <dgm:pt modelId="{F66EFDAB-731C-4780-9C73-7B35F3CB4737}" type="pres">
      <dgm:prSet presAssocID="{3CEDDA7F-2482-46E5-9013-4ED28F95CC14}" presName="Name37" presStyleLbl="parChTrans1D4" presStyleIdx="15" presStyleCnt="17"/>
      <dgm:spPr/>
    </dgm:pt>
    <dgm:pt modelId="{6AB5772D-B8C8-493E-ABE1-BD62BE7437E0}" type="pres">
      <dgm:prSet presAssocID="{3B00E2FC-DF9E-46B4-9DF3-411867D84363}" presName="hierRoot2" presStyleCnt="0">
        <dgm:presLayoutVars>
          <dgm:hierBranch val="init"/>
        </dgm:presLayoutVars>
      </dgm:prSet>
      <dgm:spPr/>
    </dgm:pt>
    <dgm:pt modelId="{2A87D059-8A42-4CC3-95D0-A4B5D381246B}" type="pres">
      <dgm:prSet presAssocID="{3B00E2FC-DF9E-46B4-9DF3-411867D84363}" presName="rootComposite" presStyleCnt="0"/>
      <dgm:spPr/>
    </dgm:pt>
    <dgm:pt modelId="{02001ECD-E423-4213-A669-A3C45C86E4E6}" type="pres">
      <dgm:prSet presAssocID="{3B00E2FC-DF9E-46B4-9DF3-411867D84363}" presName="rootText" presStyleLbl="node4" presStyleIdx="15" presStyleCnt="17">
        <dgm:presLayoutVars>
          <dgm:chPref val="3"/>
        </dgm:presLayoutVars>
      </dgm:prSet>
      <dgm:spPr/>
    </dgm:pt>
    <dgm:pt modelId="{F492076E-BEDB-4F90-B0CA-4187238DD45E}" type="pres">
      <dgm:prSet presAssocID="{3B00E2FC-DF9E-46B4-9DF3-411867D84363}" presName="rootConnector" presStyleLbl="node4" presStyleIdx="15" presStyleCnt="17"/>
      <dgm:spPr/>
    </dgm:pt>
    <dgm:pt modelId="{E55CF09F-EAD8-4324-8028-DCA203C5A55C}" type="pres">
      <dgm:prSet presAssocID="{3B00E2FC-DF9E-46B4-9DF3-411867D84363}" presName="hierChild4" presStyleCnt="0"/>
      <dgm:spPr/>
    </dgm:pt>
    <dgm:pt modelId="{EF22C24B-8FAC-4067-9C5E-433DF8534F7D}" type="pres">
      <dgm:prSet presAssocID="{3B00E2FC-DF9E-46B4-9DF3-411867D84363}" presName="hierChild5" presStyleCnt="0"/>
      <dgm:spPr/>
    </dgm:pt>
    <dgm:pt modelId="{7067E3ED-675B-4778-909C-F9EDA17118C1}" type="pres">
      <dgm:prSet presAssocID="{67E7C71B-A632-4DD1-A904-F5DD4B37B387}" presName="hierChild5" presStyleCnt="0"/>
      <dgm:spPr/>
    </dgm:pt>
    <dgm:pt modelId="{51DC994B-0AE5-466E-A070-8D1F749B3DA4}" type="pres">
      <dgm:prSet presAssocID="{A403BB8D-CF71-4E88-B33D-FCD8E269DACE}" presName="hierChild5" presStyleCnt="0"/>
      <dgm:spPr/>
    </dgm:pt>
    <dgm:pt modelId="{A5CB4847-FC28-4377-B0E8-42A38BE5B6F8}" type="pres">
      <dgm:prSet presAssocID="{B0400146-0E58-4489-BFEB-3C80FB19832F}" presName="hierChild5" presStyleCnt="0"/>
      <dgm:spPr/>
    </dgm:pt>
    <dgm:pt modelId="{CCC4125A-21E7-4C8A-ACE8-2939BC24213B}" type="pres">
      <dgm:prSet presAssocID="{67B76796-BB45-4F2A-9A08-58D5546D70A3}" presName="Name37" presStyleLbl="parChTrans1D2" presStyleIdx="6" presStyleCnt="7"/>
      <dgm:spPr/>
    </dgm:pt>
    <dgm:pt modelId="{FE5E9AAE-163D-4399-9C3F-FD74F437C266}" type="pres">
      <dgm:prSet presAssocID="{15E786EE-F836-479C-8F6D-B497DD5BBB46}" presName="hierRoot2" presStyleCnt="0">
        <dgm:presLayoutVars>
          <dgm:hierBranch val="init"/>
        </dgm:presLayoutVars>
      </dgm:prSet>
      <dgm:spPr/>
    </dgm:pt>
    <dgm:pt modelId="{A675C5FD-7616-4D54-857F-A4286DCC52AB}" type="pres">
      <dgm:prSet presAssocID="{15E786EE-F836-479C-8F6D-B497DD5BBB46}" presName="rootComposite" presStyleCnt="0"/>
      <dgm:spPr/>
    </dgm:pt>
    <dgm:pt modelId="{326943E3-B937-429A-AEC2-8DF50FBA96F2}" type="pres">
      <dgm:prSet presAssocID="{15E786EE-F836-479C-8F6D-B497DD5BBB46}" presName="rootText" presStyleLbl="node2" presStyleIdx="6" presStyleCnt="7">
        <dgm:presLayoutVars>
          <dgm:chPref val="3"/>
        </dgm:presLayoutVars>
      </dgm:prSet>
      <dgm:spPr/>
    </dgm:pt>
    <dgm:pt modelId="{C47A4480-4711-4CD5-B0CA-A945ACCDA1F3}" type="pres">
      <dgm:prSet presAssocID="{15E786EE-F836-479C-8F6D-B497DD5BBB46}" presName="rootConnector" presStyleLbl="node2" presStyleIdx="6" presStyleCnt="7"/>
      <dgm:spPr/>
    </dgm:pt>
    <dgm:pt modelId="{24B50496-42BC-4279-AA10-BFA6D81A80C8}" type="pres">
      <dgm:prSet presAssocID="{15E786EE-F836-479C-8F6D-B497DD5BBB46}" presName="hierChild4" presStyleCnt="0"/>
      <dgm:spPr/>
    </dgm:pt>
    <dgm:pt modelId="{A58CAD9A-8261-42AC-A61A-4E364AC5907F}" type="pres">
      <dgm:prSet presAssocID="{24316E33-9231-490C-A789-15CF0BE6202C}" presName="Name37" presStyleLbl="parChTrans1D3" presStyleIdx="12" presStyleCnt="14"/>
      <dgm:spPr/>
    </dgm:pt>
    <dgm:pt modelId="{15688E4D-5450-447C-B969-FF5AA7C75018}" type="pres">
      <dgm:prSet presAssocID="{C5C61190-AEEF-4DF7-81DE-0812AB35E3EB}" presName="hierRoot2" presStyleCnt="0">
        <dgm:presLayoutVars>
          <dgm:hierBranch val="init"/>
        </dgm:presLayoutVars>
      </dgm:prSet>
      <dgm:spPr/>
    </dgm:pt>
    <dgm:pt modelId="{B0EB8367-1671-4A42-91D8-42139B374C97}" type="pres">
      <dgm:prSet presAssocID="{C5C61190-AEEF-4DF7-81DE-0812AB35E3EB}" presName="rootComposite" presStyleCnt="0"/>
      <dgm:spPr/>
    </dgm:pt>
    <dgm:pt modelId="{5BE86B23-33F5-4542-BE75-A9F49CF2B328}" type="pres">
      <dgm:prSet presAssocID="{C5C61190-AEEF-4DF7-81DE-0812AB35E3EB}" presName="rootText" presStyleLbl="node3" presStyleIdx="12" presStyleCnt="14">
        <dgm:presLayoutVars>
          <dgm:chPref val="3"/>
        </dgm:presLayoutVars>
      </dgm:prSet>
      <dgm:spPr/>
    </dgm:pt>
    <dgm:pt modelId="{702F8EF4-7A4D-496F-97F0-248F84AD292E}" type="pres">
      <dgm:prSet presAssocID="{C5C61190-AEEF-4DF7-81DE-0812AB35E3EB}" presName="rootConnector" presStyleLbl="node3" presStyleIdx="12" presStyleCnt="14"/>
      <dgm:spPr/>
    </dgm:pt>
    <dgm:pt modelId="{E5786E27-9BDB-4BBE-8B61-B9F1FC6CF355}" type="pres">
      <dgm:prSet presAssocID="{C5C61190-AEEF-4DF7-81DE-0812AB35E3EB}" presName="hierChild4" presStyleCnt="0"/>
      <dgm:spPr/>
    </dgm:pt>
    <dgm:pt modelId="{7B04C42C-FE6D-42A0-B29A-3A10CC186D47}" type="pres">
      <dgm:prSet presAssocID="{E161087B-A50D-47B6-B091-F97000211A07}" presName="Name37" presStyleLbl="parChTrans1D4" presStyleIdx="16" presStyleCnt="17"/>
      <dgm:spPr/>
    </dgm:pt>
    <dgm:pt modelId="{F1E67FC6-7858-4E44-A3DA-374E73A41AC1}" type="pres">
      <dgm:prSet presAssocID="{AB0DEE97-ED10-4845-8937-8799E5713322}" presName="hierRoot2" presStyleCnt="0">
        <dgm:presLayoutVars>
          <dgm:hierBranch val="init"/>
        </dgm:presLayoutVars>
      </dgm:prSet>
      <dgm:spPr/>
    </dgm:pt>
    <dgm:pt modelId="{F1901E2A-6CC3-4A36-A85E-DE9691838D11}" type="pres">
      <dgm:prSet presAssocID="{AB0DEE97-ED10-4845-8937-8799E5713322}" presName="rootComposite" presStyleCnt="0"/>
      <dgm:spPr/>
    </dgm:pt>
    <dgm:pt modelId="{4CF82850-029D-4EB7-8C6F-2FD9E58125DE}" type="pres">
      <dgm:prSet presAssocID="{AB0DEE97-ED10-4845-8937-8799E5713322}" presName="rootText" presStyleLbl="node4" presStyleIdx="16" presStyleCnt="17">
        <dgm:presLayoutVars>
          <dgm:chPref val="3"/>
        </dgm:presLayoutVars>
      </dgm:prSet>
      <dgm:spPr/>
    </dgm:pt>
    <dgm:pt modelId="{83396DAF-DFEB-4D46-A4C3-911807E184E6}" type="pres">
      <dgm:prSet presAssocID="{AB0DEE97-ED10-4845-8937-8799E5713322}" presName="rootConnector" presStyleLbl="node4" presStyleIdx="16" presStyleCnt="17"/>
      <dgm:spPr/>
    </dgm:pt>
    <dgm:pt modelId="{A7B89653-356D-4907-BAF6-79F36CBC0979}" type="pres">
      <dgm:prSet presAssocID="{AB0DEE97-ED10-4845-8937-8799E5713322}" presName="hierChild4" presStyleCnt="0"/>
      <dgm:spPr/>
    </dgm:pt>
    <dgm:pt modelId="{D3EF88EE-AD45-4403-A5E7-D285124CB7B2}" type="pres">
      <dgm:prSet presAssocID="{AB0DEE97-ED10-4845-8937-8799E5713322}" presName="hierChild5" presStyleCnt="0"/>
      <dgm:spPr/>
    </dgm:pt>
    <dgm:pt modelId="{50855C68-C53C-47BC-AE96-29C4F007ABE0}" type="pres">
      <dgm:prSet presAssocID="{C5C61190-AEEF-4DF7-81DE-0812AB35E3EB}" presName="hierChild5" presStyleCnt="0"/>
      <dgm:spPr/>
    </dgm:pt>
    <dgm:pt modelId="{5B4F0D5F-7635-48D8-8CF8-19B1C38ADC08}" type="pres">
      <dgm:prSet presAssocID="{292C2E87-3F1F-4894-B644-5C70B81CF469}" presName="Name37" presStyleLbl="parChTrans1D3" presStyleIdx="13" presStyleCnt="14"/>
      <dgm:spPr/>
    </dgm:pt>
    <dgm:pt modelId="{53D811BC-F9AE-4E72-AF51-7B03573A470D}" type="pres">
      <dgm:prSet presAssocID="{61E81748-0B22-41D9-A14D-2458EA165CFE}" presName="hierRoot2" presStyleCnt="0">
        <dgm:presLayoutVars>
          <dgm:hierBranch val="init"/>
        </dgm:presLayoutVars>
      </dgm:prSet>
      <dgm:spPr/>
    </dgm:pt>
    <dgm:pt modelId="{A193722D-0B24-43CD-8600-EFB696CE61DC}" type="pres">
      <dgm:prSet presAssocID="{61E81748-0B22-41D9-A14D-2458EA165CFE}" presName="rootComposite" presStyleCnt="0"/>
      <dgm:spPr/>
    </dgm:pt>
    <dgm:pt modelId="{1056C642-6916-4F92-AF5A-5323807B67A6}" type="pres">
      <dgm:prSet presAssocID="{61E81748-0B22-41D9-A14D-2458EA165CFE}" presName="rootText" presStyleLbl="node3" presStyleIdx="13" presStyleCnt="14">
        <dgm:presLayoutVars>
          <dgm:chPref val="3"/>
        </dgm:presLayoutVars>
      </dgm:prSet>
      <dgm:spPr/>
    </dgm:pt>
    <dgm:pt modelId="{47699986-AB24-4C3B-8485-BA4EADDD5E4B}" type="pres">
      <dgm:prSet presAssocID="{61E81748-0B22-41D9-A14D-2458EA165CFE}" presName="rootConnector" presStyleLbl="node3" presStyleIdx="13" presStyleCnt="14"/>
      <dgm:spPr/>
    </dgm:pt>
    <dgm:pt modelId="{C5B85B29-D5F6-48CD-954B-2301D433D4F5}" type="pres">
      <dgm:prSet presAssocID="{61E81748-0B22-41D9-A14D-2458EA165CFE}" presName="hierChild4" presStyleCnt="0"/>
      <dgm:spPr/>
    </dgm:pt>
    <dgm:pt modelId="{0672A990-66A6-4D7D-82B0-A03576FB6399}" type="pres">
      <dgm:prSet presAssocID="{61E81748-0B22-41D9-A14D-2458EA165CFE}" presName="hierChild5" presStyleCnt="0"/>
      <dgm:spPr/>
    </dgm:pt>
    <dgm:pt modelId="{80FD323C-986B-4249-8D74-762495B24F33}" type="pres">
      <dgm:prSet presAssocID="{15E786EE-F836-479C-8F6D-B497DD5BBB46}" presName="hierChild5" presStyleCnt="0"/>
      <dgm:spPr/>
    </dgm:pt>
    <dgm:pt modelId="{7C6C52FE-7DD4-466C-AF27-AB9FD0538510}" type="pres">
      <dgm:prSet presAssocID="{9C7DC1B2-3664-4319-9DD2-218EE96FE24F}" presName="hierChild3" presStyleCnt="0"/>
      <dgm:spPr/>
    </dgm:pt>
  </dgm:ptLst>
  <dgm:cxnLst>
    <dgm:cxn modelId="{AB7C9D01-CE1F-42B4-9003-8B9C84EF655E}" type="presOf" srcId="{FB588C5E-815A-401C-ACD3-64BBCA40DC6F}" destId="{A2E29EDA-DF67-4501-B0A2-D4383AACF52A}" srcOrd="0" destOrd="0" presId="urn:microsoft.com/office/officeart/2005/8/layout/orgChart1"/>
    <dgm:cxn modelId="{9350C801-38B7-47ED-A659-5631EE122FA0}" srcId="{9C7DC1B2-3664-4319-9DD2-218EE96FE24F}" destId="{B0400146-0E58-4489-BFEB-3C80FB19832F}" srcOrd="5" destOrd="0" parTransId="{F6FC5D94-AEAE-4959-A795-D53AE284BE80}" sibTransId="{7188BCA0-5C1A-42F3-9BF8-0DAFCA73F421}"/>
    <dgm:cxn modelId="{B7B20303-7886-4CEB-BBDF-92296096D39E}" type="presOf" srcId="{D15034A5-E3E5-4D55-ADF0-8834B28C4282}" destId="{D64C0CC4-D281-4C2F-BA44-4997D47BF02F}" srcOrd="0" destOrd="0" presId="urn:microsoft.com/office/officeart/2005/8/layout/orgChart1"/>
    <dgm:cxn modelId="{EBD02204-91AA-4859-AA22-E02BFA8FC69A}" type="presOf" srcId="{10D1B02F-554B-4FFA-8E3A-45B71B5142FE}" destId="{D38D9520-E598-4EF4-9272-3D636DCB62AC}" srcOrd="0" destOrd="0" presId="urn:microsoft.com/office/officeart/2005/8/layout/orgChart1"/>
    <dgm:cxn modelId="{9457E405-7BFB-46C0-9E5A-255A07B0C426}" type="presOf" srcId="{A9E89B65-8AF0-487E-83FF-AEA3B167DE81}" destId="{8EF71683-858B-404D-BE84-7641F1AD81E7}" srcOrd="0" destOrd="0" presId="urn:microsoft.com/office/officeart/2005/8/layout/orgChart1"/>
    <dgm:cxn modelId="{0BCD2607-19B9-4747-BEF0-FC9217C92C5C}" type="presOf" srcId="{3CEDDA7F-2482-46E5-9013-4ED28F95CC14}" destId="{F66EFDAB-731C-4780-9C73-7B35F3CB4737}" srcOrd="0" destOrd="0" presId="urn:microsoft.com/office/officeart/2005/8/layout/orgChart1"/>
    <dgm:cxn modelId="{B5BE8207-0114-41AC-89F7-027E4E51D6CA}" type="presOf" srcId="{6EE42D0C-56D1-40CA-AAD3-D820BCD28E2B}" destId="{04B1A829-C946-4E34-A922-D33930E4D2D1}" srcOrd="0" destOrd="0" presId="urn:microsoft.com/office/officeart/2005/8/layout/orgChart1"/>
    <dgm:cxn modelId="{E46B8A07-3133-4A96-8D82-5103FB6C6BAE}" type="presOf" srcId="{EBB778DE-DD79-4E90-B701-0BA2852FEA0A}" destId="{356A2E0B-D096-4732-852D-671E74DCBF0A}" srcOrd="0" destOrd="0" presId="urn:microsoft.com/office/officeart/2005/8/layout/orgChart1"/>
    <dgm:cxn modelId="{7422E807-6E4C-4B8C-B371-C97ACC578AFD}" type="presOf" srcId="{E161087B-A50D-47B6-B091-F97000211A07}" destId="{7B04C42C-FE6D-42A0-B29A-3A10CC186D47}" srcOrd="0" destOrd="0" presId="urn:microsoft.com/office/officeart/2005/8/layout/orgChart1"/>
    <dgm:cxn modelId="{77871708-6C02-4FA5-9520-5BA0F231FE9B}" type="presOf" srcId="{13EBFCA2-E7F2-4809-89D0-6242886EA8FE}" destId="{6D0D2654-6F8C-4A6A-97E9-8330D44B4172}" srcOrd="0" destOrd="0" presId="urn:microsoft.com/office/officeart/2005/8/layout/orgChart1"/>
    <dgm:cxn modelId="{5E2C720F-7753-451B-AB99-59DC5D0596F8}" type="presOf" srcId="{B0400146-0E58-4489-BFEB-3C80FB19832F}" destId="{874E3E8D-9C03-4FD3-8CED-83C6B4EE0C88}" srcOrd="0" destOrd="0" presId="urn:microsoft.com/office/officeart/2005/8/layout/orgChart1"/>
    <dgm:cxn modelId="{7CE7FB0F-02E6-47A6-95C5-9FA5D865A96A}" type="presOf" srcId="{348F3FC1-1747-44F2-B618-5A191EE20FD0}" destId="{68429388-F0E5-4FBB-A805-B2C4AC45B93B}" srcOrd="1" destOrd="0" presId="urn:microsoft.com/office/officeart/2005/8/layout/orgChart1"/>
    <dgm:cxn modelId="{DE2F2610-08ED-45AE-B8DF-B18CB8673C26}" type="presOf" srcId="{3B00E2FC-DF9E-46B4-9DF3-411867D84363}" destId="{02001ECD-E423-4213-A669-A3C45C86E4E6}" srcOrd="0" destOrd="0" presId="urn:microsoft.com/office/officeart/2005/8/layout/orgChart1"/>
    <dgm:cxn modelId="{50D3B713-4E39-446E-ACA2-07D536115963}" type="presOf" srcId="{C7B9B501-4928-4CA2-9DBE-F57C7884391D}" destId="{F523CD82-5924-4014-9078-5593888EF94A}" srcOrd="0" destOrd="0" presId="urn:microsoft.com/office/officeart/2005/8/layout/orgChart1"/>
    <dgm:cxn modelId="{CE9AF613-2CF0-4088-BE41-020B4AC8E500}" srcId="{4948B1A9-FD10-4671-98CA-529F8D165836}" destId="{A1393F9E-2B3C-4B60-B2A1-E125DED806D0}" srcOrd="1" destOrd="0" parTransId="{6AB8929B-2DB4-4F67-8E1A-96F6585F9C2E}" sibTransId="{8783466D-5FC7-4DCB-93E6-6325E1A3C533}"/>
    <dgm:cxn modelId="{DD100014-0010-4C9D-9271-A7FF3B57AF86}" srcId="{4948B1A9-FD10-4671-98CA-529F8D165836}" destId="{57E7F9ED-B119-4C71-84AD-FE790B0168CA}" srcOrd="0" destOrd="0" parTransId="{F20CFE1C-6573-4E14-8117-737D25C9B2CF}" sibTransId="{34D8680F-4CA5-4903-8BCF-B6B14A46C66B}"/>
    <dgm:cxn modelId="{46B95315-22CD-4E01-94B0-9E751B803000}" type="presOf" srcId="{C17B1177-08FF-4F94-8CDD-F4219C86F4A9}" destId="{9B55645C-39CE-44AE-B121-16436108C049}" srcOrd="0" destOrd="0" presId="urn:microsoft.com/office/officeart/2005/8/layout/orgChart1"/>
    <dgm:cxn modelId="{FA284E18-945A-4CBB-8D80-1B263890045E}" type="presOf" srcId="{553B077F-D8EA-46E8-ACA1-32CC1D76C652}" destId="{A12A1466-DF9E-4E83-BB8E-B4BEF7398E6A}" srcOrd="0" destOrd="0" presId="urn:microsoft.com/office/officeart/2005/8/layout/orgChart1"/>
    <dgm:cxn modelId="{068A7819-D4B5-4FB4-8742-879ECF8DE1A0}" srcId="{659F2D13-EA25-4B18-AF03-E618CFF2A5A2}" destId="{32953135-A934-4D4F-9C7A-D0F2DF74DA79}" srcOrd="1" destOrd="0" parTransId="{7950A9B3-C8F2-441A-A032-9F4A325E9D91}" sibTransId="{4585C2D3-1C4C-445C-833E-66EB2646EA84}"/>
    <dgm:cxn modelId="{29A6FB19-70AF-4EA2-8E66-0AEE75A1B3E5}" type="presOf" srcId="{E660411A-C926-4BFB-8689-5856ED052374}" destId="{773562E0-3FBF-4612-94E1-B7E6D4234AC5}" srcOrd="1" destOrd="0" presId="urn:microsoft.com/office/officeart/2005/8/layout/orgChart1"/>
    <dgm:cxn modelId="{8998471B-2200-4C20-85E8-71472DB87EBC}" type="presOf" srcId="{2C7CBD8E-2DBB-4CF2-BF88-D0F1D629011F}" destId="{A9EE59A5-A126-4158-BD38-CCDFF4656D47}" srcOrd="1" destOrd="0" presId="urn:microsoft.com/office/officeart/2005/8/layout/orgChart1"/>
    <dgm:cxn modelId="{60A40E20-F480-47B3-B645-85E9CB38728C}" type="presOf" srcId="{3B00E2FC-DF9E-46B4-9DF3-411867D84363}" destId="{F492076E-BEDB-4F90-B0CA-4187238DD45E}" srcOrd="1" destOrd="0" presId="urn:microsoft.com/office/officeart/2005/8/layout/orgChart1"/>
    <dgm:cxn modelId="{44F3D225-1EFD-4536-8564-934490B54312}" type="presOf" srcId="{869C00C0-F249-4BB1-B836-E06F13C9D346}" destId="{4B8D804D-EA56-4424-B9D1-69763F45B26E}" srcOrd="0" destOrd="0" presId="urn:microsoft.com/office/officeart/2005/8/layout/orgChart1"/>
    <dgm:cxn modelId="{DAB33427-3CB5-4FCA-B645-B4B79F6FDF92}" srcId="{C1BE4029-7578-48EC-ACF2-4FA50B4306BD}" destId="{20DEDEB9-EF43-482A-8932-6DEE77BF1E38}" srcOrd="2" destOrd="0" parTransId="{B403C8A5-BD0D-4A5D-9738-F5F2E3C5ADDA}" sibTransId="{075440BA-BD77-4FA7-B9D2-10E8DC0D0F33}"/>
    <dgm:cxn modelId="{ADBF3A27-7A50-493A-AD0E-90DA48278164}" srcId="{2A2D48B5-C5F5-42B5-99DD-BFE194D69A5E}" destId="{69510B57-CBE2-4DD9-AC61-2DBE520D2884}" srcOrd="2" destOrd="0" parTransId="{553B077F-D8EA-46E8-ACA1-32CC1D76C652}" sibTransId="{AF25AB0B-E365-4710-8A20-03F29B7ACAD4}"/>
    <dgm:cxn modelId="{772E912D-C95F-403F-8BB5-5C727B385538}" srcId="{2A2D48B5-C5F5-42B5-99DD-BFE194D69A5E}" destId="{D15034A5-E3E5-4D55-ADF0-8834B28C4282}" srcOrd="0" destOrd="0" parTransId="{9DAF579E-6D2D-483A-BFC1-A1AAC44260B8}" sibTransId="{BB47B73B-B214-49D0-9A4C-F86AA6C2CF9E}"/>
    <dgm:cxn modelId="{EAF6D731-C011-4A56-B36A-CC2EFB7DF71F}" type="presOf" srcId="{87850A9F-F65C-4BDF-A9DD-7E135B06BA13}" destId="{583E730F-FDFC-4B51-87FB-49E1F7A385DF}" srcOrd="1" destOrd="0" presId="urn:microsoft.com/office/officeart/2005/8/layout/orgChart1"/>
    <dgm:cxn modelId="{22E89433-4C58-455D-8163-175B9795F6DD}" type="presOf" srcId="{DE0126C5-F653-45A9-A5C0-724C71878F97}" destId="{A2D24BE5-E710-456F-876D-E39B5B71D1A9}" srcOrd="0" destOrd="0" presId="urn:microsoft.com/office/officeart/2005/8/layout/orgChart1"/>
    <dgm:cxn modelId="{BDE64534-CD9B-436F-ABBF-C0986577E0B3}" type="presOf" srcId="{6AB8929B-2DB4-4F67-8E1A-96F6585F9C2E}" destId="{65D1437F-58FE-45CA-9FB4-394A50D4F6E9}" srcOrd="0" destOrd="0" presId="urn:microsoft.com/office/officeart/2005/8/layout/orgChart1"/>
    <dgm:cxn modelId="{13640038-900D-40E5-9AE0-1A1C417FDB5E}" type="presOf" srcId="{D20237C9-979E-41E7-94D4-C26B36E2C7F9}" destId="{46D7ECB6-A5B6-439A-9D3B-3DECC41A5882}" srcOrd="1" destOrd="0" presId="urn:microsoft.com/office/officeart/2005/8/layout/orgChart1"/>
    <dgm:cxn modelId="{84F33338-088E-4A7A-9805-E70730F0012C}" type="presOf" srcId="{C5C61190-AEEF-4DF7-81DE-0812AB35E3EB}" destId="{5BE86B23-33F5-4542-BE75-A9F49CF2B328}" srcOrd="0" destOrd="0" presId="urn:microsoft.com/office/officeart/2005/8/layout/orgChart1"/>
    <dgm:cxn modelId="{AB30F439-BAA6-4EC2-8B77-A7FFB52E6A2C}" type="presOf" srcId="{4948B1A9-FD10-4671-98CA-529F8D165836}" destId="{26220005-053B-4E75-93C6-3D11E1F203FC}" srcOrd="1" destOrd="0" presId="urn:microsoft.com/office/officeart/2005/8/layout/orgChart1"/>
    <dgm:cxn modelId="{C8FE9E3A-5C5C-46D9-9EB9-9C3CE8FED86F}" type="presOf" srcId="{C1BE4029-7578-48EC-ACF2-4FA50B4306BD}" destId="{E22274D0-6DED-47C7-84AC-A754C460BC5A}" srcOrd="1" destOrd="0" presId="urn:microsoft.com/office/officeart/2005/8/layout/orgChart1"/>
    <dgm:cxn modelId="{E95C6A3B-BB54-4BF4-A43E-7347E4BF29A2}" type="presOf" srcId="{70FEB6FF-E60C-4279-925E-86D8D237F01E}" destId="{8F28C04E-8909-4EF1-BC3E-322781AE2A3C}" srcOrd="0" destOrd="0" presId="urn:microsoft.com/office/officeart/2005/8/layout/orgChart1"/>
    <dgm:cxn modelId="{861D743C-74AA-43B7-8490-B0B4E25AA76E}" type="presOf" srcId="{15E786EE-F836-479C-8F6D-B497DD5BBB46}" destId="{326943E3-B937-429A-AEC2-8DF50FBA96F2}" srcOrd="0" destOrd="0" presId="urn:microsoft.com/office/officeart/2005/8/layout/orgChart1"/>
    <dgm:cxn modelId="{048D173E-2CE2-4711-9C96-14D205F01812}" type="presOf" srcId="{FCAD8365-42F2-4628-AB99-2C159AACC0C9}" destId="{267BA350-55F9-49B2-A31C-93886D1E5705}" srcOrd="1" destOrd="0" presId="urn:microsoft.com/office/officeart/2005/8/layout/orgChart1"/>
    <dgm:cxn modelId="{02A6CF3E-8BEF-4B06-B898-3A0C30729891}" type="presOf" srcId="{20DEDEB9-EF43-482A-8932-6DEE77BF1E38}" destId="{28C3FD21-C491-4327-B14C-5A9AE1F6D877}" srcOrd="1" destOrd="0" presId="urn:microsoft.com/office/officeart/2005/8/layout/orgChart1"/>
    <dgm:cxn modelId="{818C5B3F-9CA9-4DBE-9F54-B7F07387F97F}" srcId="{CB4F59FF-1A1D-411C-8682-4C8CCAB6FFA7}" destId="{3CB38967-FC5E-4CD3-BDCB-0EBD6828C856}" srcOrd="1" destOrd="0" parTransId="{D6E6AD12-4FC0-49BD-9561-57F3610A6D9D}" sibTransId="{0E1C5B1F-425F-4E7E-B1ED-42B11EA77FC0}"/>
    <dgm:cxn modelId="{3F81A75F-49ED-4DF0-93C7-FDAE38C160DA}" srcId="{83752960-DD88-4A1B-A464-AFD6B95419E7}" destId="{9C7DC1B2-3664-4319-9DD2-218EE96FE24F}" srcOrd="0" destOrd="0" parTransId="{13D1A763-0949-443D-9BE1-0EA4CBF2210F}" sibTransId="{1BE4B793-C243-4C00-B342-56269B859149}"/>
    <dgm:cxn modelId="{E1DCEE5F-629A-43E0-A061-896B9AB823E8}" type="presOf" srcId="{ACBE9381-064F-4BB6-BE51-A42E2CE5ED88}" destId="{78617EE3-678E-4584-AF8C-38E6D78A6F04}" srcOrd="1" destOrd="0" presId="urn:microsoft.com/office/officeart/2005/8/layout/orgChart1"/>
    <dgm:cxn modelId="{3BE06941-C009-49BD-932F-B45D8A690176}" type="presOf" srcId="{FA8D14B7-C451-4ECA-B6E5-8B258C833DE2}" destId="{0E1A5BFF-2A1E-4314-A602-0D565CE37FED}" srcOrd="0" destOrd="0" presId="urn:microsoft.com/office/officeart/2005/8/layout/orgChart1"/>
    <dgm:cxn modelId="{C7A10543-54FA-4570-8C50-DD150050AB5A}" srcId="{C1BE4029-7578-48EC-ACF2-4FA50B4306BD}" destId="{FB588C5E-815A-401C-ACD3-64BBCA40DC6F}" srcOrd="1" destOrd="0" parTransId="{8C1A7D98-C734-4D88-907B-B1C0C24A2DED}" sibTransId="{EE8EE575-C245-4C97-8883-BCFE8672B236}"/>
    <dgm:cxn modelId="{A994FB45-7AA0-48CB-9204-C6F2652860A2}" type="presOf" srcId="{FF441518-3509-4C1F-8B92-383559E9170D}" destId="{53C92996-B48B-4624-9F58-5B04C5013CA7}" srcOrd="0" destOrd="0" presId="urn:microsoft.com/office/officeart/2005/8/layout/orgChart1"/>
    <dgm:cxn modelId="{CE731866-40EB-427A-862B-3749688B582F}" type="presOf" srcId="{C5C61190-AEEF-4DF7-81DE-0812AB35E3EB}" destId="{702F8EF4-7A4D-496F-97F0-248F84AD292E}" srcOrd="1" destOrd="0" presId="urn:microsoft.com/office/officeart/2005/8/layout/orgChart1"/>
    <dgm:cxn modelId="{0F1BDE67-ABEB-42A8-9F6D-5E36ADB372C9}" type="presOf" srcId="{FCAD8365-42F2-4628-AB99-2C159AACC0C9}" destId="{614F66B1-CC1D-407B-8393-5DA108CA4A88}" srcOrd="0" destOrd="0" presId="urn:microsoft.com/office/officeart/2005/8/layout/orgChart1"/>
    <dgm:cxn modelId="{9E5D5D49-3DB7-4CBC-A54B-97BCC20AC3CD}" srcId="{E12AB3D5-BECE-480A-9ED8-DA4D26E23425}" destId="{2A2D48B5-C5F5-42B5-99DD-BFE194D69A5E}" srcOrd="0" destOrd="0" parTransId="{B11D5330-3079-4EA0-8446-1F736CBB33E1}" sibTransId="{AB02D9A4-EFB5-4AFD-95AE-CA3D7029E549}"/>
    <dgm:cxn modelId="{1AF4704C-E9C5-4507-AAC1-FAFA594B18EE}" srcId="{FCAD8365-42F2-4628-AB99-2C159AACC0C9}" destId="{FF441518-3509-4C1F-8B92-383559E9170D}" srcOrd="0" destOrd="0" parTransId="{6EE42D0C-56D1-40CA-AAD3-D820BCD28E2B}" sibTransId="{9C8FE911-E20B-495B-8AE7-71BF93221782}"/>
    <dgm:cxn modelId="{6F9E9B6D-B662-4297-ABBF-28A7A459E123}" type="presOf" srcId="{7DA96A57-55EA-4006-B49E-867D3AF45CB8}" destId="{E943F37A-08C7-430B-AD6A-3A3D8CB7F4AD}" srcOrd="1" destOrd="0" presId="urn:microsoft.com/office/officeart/2005/8/layout/orgChart1"/>
    <dgm:cxn modelId="{5A52226E-36AE-4DBF-B1E9-EFDDD4646CA5}" type="presOf" srcId="{9BD6E4DB-0011-4AA9-B242-493DBD2BF048}" destId="{728EC997-3DB8-49B8-BB4C-D482DEA6BAB3}" srcOrd="1" destOrd="0" presId="urn:microsoft.com/office/officeart/2005/8/layout/orgChart1"/>
    <dgm:cxn modelId="{14D49A6F-B133-4E89-A7FF-5E83F5C481C0}" type="presOf" srcId="{E8D148CA-C285-4CCA-9947-FE59D978EF2B}" destId="{37AA5FDC-D463-4046-8575-F4B96E6FB813}" srcOrd="0" destOrd="0" presId="urn:microsoft.com/office/officeart/2005/8/layout/orgChart1"/>
    <dgm:cxn modelId="{06489F4F-0AD7-40FA-9D3A-6D5FD73361A8}" type="presOf" srcId="{D6E6AD12-4FC0-49BD-9561-57F3610A6D9D}" destId="{8CB0E174-E14F-4671-AD0E-BA3BFDB2DAEE}" srcOrd="0" destOrd="0" presId="urn:microsoft.com/office/officeart/2005/8/layout/orgChart1"/>
    <dgm:cxn modelId="{98360471-30BA-4052-9259-1110D3F4E6BD}" type="presOf" srcId="{C1BE4029-7578-48EC-ACF2-4FA50B4306BD}" destId="{C77ADF66-B4E4-4C9A-8E7A-54D276FE5793}" srcOrd="0" destOrd="0" presId="urn:microsoft.com/office/officeart/2005/8/layout/orgChart1"/>
    <dgm:cxn modelId="{270BE551-5214-4231-B7B2-7719EBDC9720}" type="presOf" srcId="{2A2D48B5-C5F5-42B5-99DD-BFE194D69A5E}" destId="{044D715F-FAD2-466B-92FA-FF51FF2B268B}" srcOrd="1" destOrd="0" presId="urn:microsoft.com/office/officeart/2005/8/layout/orgChart1"/>
    <dgm:cxn modelId="{B7B43D52-644A-462E-8FC2-5E7A4EEA5539}" type="presOf" srcId="{5F9E929A-F98F-4CC3-BB44-5D1D23CED490}" destId="{3CA7D59F-E286-4467-B56D-DBD062C9885B}" srcOrd="1" destOrd="0" presId="urn:microsoft.com/office/officeart/2005/8/layout/orgChart1"/>
    <dgm:cxn modelId="{3AAD4372-9B16-448E-AE89-1B9859FA9207}" type="presOf" srcId="{67E7C71B-A632-4DD1-A904-F5DD4B37B387}" destId="{19D68174-2FB9-4C59-A0BE-488704EF2EA6}" srcOrd="1" destOrd="0" presId="urn:microsoft.com/office/officeart/2005/8/layout/orgChart1"/>
    <dgm:cxn modelId="{E7C05A73-5A5E-4272-92F9-0BDF728D0AD3}" type="presOf" srcId="{861FEFDC-FF8D-4F08-A072-03BA04C98C51}" destId="{E054DC68-3D75-4A9B-B2A2-DAD6E6DA9669}" srcOrd="0" destOrd="0" presId="urn:microsoft.com/office/officeart/2005/8/layout/orgChart1"/>
    <dgm:cxn modelId="{0B882B74-F8A7-4DD6-873F-01E3C8171048}" type="presOf" srcId="{7950A9B3-C8F2-441A-A032-9F4A325E9D91}" destId="{8F5580AF-0E56-447C-9F8A-284DD1740CD5}" srcOrd="0" destOrd="0" presId="urn:microsoft.com/office/officeart/2005/8/layout/orgChart1"/>
    <dgm:cxn modelId="{904D0158-07CD-4603-8A04-8EC6057CF52E}" type="presOf" srcId="{95DE1BC5-146B-4F18-AF23-9DA87FDA3B1A}" destId="{EB67EA90-1D21-47B9-8245-42DA81508ABB}" srcOrd="0" destOrd="0" presId="urn:microsoft.com/office/officeart/2005/8/layout/orgChart1"/>
    <dgm:cxn modelId="{4BA44879-A519-427E-999F-A30E786A94BF}" type="presOf" srcId="{32953135-A934-4D4F-9C7A-D0F2DF74DA79}" destId="{D09B4A54-F5F8-4439-9B63-66EF4A0EE4F3}" srcOrd="1" destOrd="0" presId="urn:microsoft.com/office/officeart/2005/8/layout/orgChart1"/>
    <dgm:cxn modelId="{B3ADB379-4F5B-4BB7-8C26-2352E5C76044}" type="presOf" srcId="{2C7CBD8E-2DBB-4CF2-BF88-D0F1D629011F}" destId="{79775597-8C34-4C98-B2EE-C1985357A4B9}" srcOrd="0" destOrd="0" presId="urn:microsoft.com/office/officeart/2005/8/layout/orgChart1"/>
    <dgm:cxn modelId="{4C345B5A-5E23-4A91-822B-D330F8D4831B}" srcId="{B0400146-0E58-4489-BFEB-3C80FB19832F}" destId="{2C7CBD8E-2DBB-4CF2-BF88-D0F1D629011F}" srcOrd="1" destOrd="0" parTransId="{C17B1177-08FF-4F94-8CDD-F4219C86F4A9}" sibTransId="{57704A30-9326-4621-9936-0262DF991A69}"/>
    <dgm:cxn modelId="{DF0C447A-4D9D-4FDE-8CE0-C77A4CB3CD39}" type="presOf" srcId="{FF441518-3509-4C1F-8B92-383559E9170D}" destId="{1E737A7A-DED1-4E4A-9941-9D8903DA4EA0}" srcOrd="1" destOrd="0" presId="urn:microsoft.com/office/officeart/2005/8/layout/orgChart1"/>
    <dgm:cxn modelId="{6FEEAB7B-71ED-4F40-986E-68F5BD373149}" type="presOf" srcId="{57E7F9ED-B119-4C71-84AD-FE790B0168CA}" destId="{E733DAAE-33C4-47AC-84FD-2350C897A29E}" srcOrd="0" destOrd="0" presId="urn:microsoft.com/office/officeart/2005/8/layout/orgChart1"/>
    <dgm:cxn modelId="{FAEEB67C-0F47-43EF-8896-1B395BD989B0}" srcId="{67E7C71B-A632-4DD1-A904-F5DD4B37B387}" destId="{CD51CF8D-4C5F-42AE-810D-DD64E4338B52}" srcOrd="1" destOrd="0" parTransId="{10D1B02F-554B-4FFA-8E3A-45B71B5142FE}" sibTransId="{3414CAF3-D9D1-49F5-B07F-9E4D8A4569F1}"/>
    <dgm:cxn modelId="{BA122C7D-2610-442E-98C1-39B62858536A}" type="presOf" srcId="{FB588C5E-815A-401C-ACD3-64BBCA40DC6F}" destId="{5B95A018-8390-4663-85A8-F4E4900314CD}" srcOrd="1" destOrd="0" presId="urn:microsoft.com/office/officeart/2005/8/layout/orgChart1"/>
    <dgm:cxn modelId="{BF633D7D-CFDA-4E68-AC57-6EAD06B94896}" type="presOf" srcId="{CD51CF8D-4C5F-42AE-810D-DD64E4338B52}" destId="{7FB5DE7E-7705-4479-B869-C4816745914C}" srcOrd="0" destOrd="0" presId="urn:microsoft.com/office/officeart/2005/8/layout/orgChart1"/>
    <dgm:cxn modelId="{D8F10883-FF25-4A28-B786-637D64B598D0}" type="presOf" srcId="{348F3FC1-1747-44F2-B618-5A191EE20FD0}" destId="{5F9C8D00-DF3A-4B18-A3C0-D2AB20B122BE}" srcOrd="0" destOrd="0" presId="urn:microsoft.com/office/officeart/2005/8/layout/orgChart1"/>
    <dgm:cxn modelId="{687B2883-0C04-4F2C-9BA9-1DE3EF55E3A8}" srcId="{9C7DC1B2-3664-4319-9DD2-218EE96FE24F}" destId="{C1BE4029-7578-48EC-ACF2-4FA50B4306BD}" srcOrd="4" destOrd="0" parTransId="{FA8D14B7-C451-4ECA-B6E5-8B258C833DE2}" sibTransId="{614A3737-5D9C-4893-9188-93BE1B64818B}"/>
    <dgm:cxn modelId="{783DCB83-10FE-40EE-89E6-8FD9730A995D}" type="presOf" srcId="{9C7DC1B2-3664-4319-9DD2-218EE96FE24F}" destId="{DB30F90C-FE21-4440-858E-4134150C05EB}" srcOrd="1" destOrd="0" presId="urn:microsoft.com/office/officeart/2005/8/layout/orgChart1"/>
    <dgm:cxn modelId="{E13F1E85-A8B9-41C4-9151-1185B82DBE80}" type="presOf" srcId="{659F2D13-EA25-4B18-AF03-E618CFF2A5A2}" destId="{868DE2E6-E418-4730-A9A9-05017E9C9D87}" srcOrd="1" destOrd="0" presId="urn:microsoft.com/office/officeart/2005/8/layout/orgChart1"/>
    <dgm:cxn modelId="{EF6C1C87-D331-424C-A2A5-FC9177F7C512}" type="presOf" srcId="{B403C8A5-BD0D-4A5D-9738-F5F2E3C5ADDA}" destId="{9D645FC6-B8F8-4F4D-9A75-EA875D9DF2F4}" srcOrd="0" destOrd="0" presId="urn:microsoft.com/office/officeart/2005/8/layout/orgChart1"/>
    <dgm:cxn modelId="{D0039A88-DB84-476F-BC7E-DAEE93DD8B7E}" srcId="{B0400146-0E58-4489-BFEB-3C80FB19832F}" destId="{E660411A-C926-4BFB-8689-5856ED052374}" srcOrd="0" destOrd="0" parTransId="{DE1232D7-9796-4217-B508-A3D0A50009B8}" sibTransId="{7E749427-11C2-4AEC-A71E-B51E528F9C14}"/>
    <dgm:cxn modelId="{FF453489-9198-4090-9BBB-B1582AF6833C}" type="presOf" srcId="{67B76796-BB45-4F2A-9A08-58D5546D70A3}" destId="{CCC4125A-21E7-4C8A-ACE8-2939BC24213B}" srcOrd="0" destOrd="0" presId="urn:microsoft.com/office/officeart/2005/8/layout/orgChart1"/>
    <dgm:cxn modelId="{AD7E408A-5D92-49C7-88CE-8CE8F294C907}" srcId="{9C7DC1B2-3664-4319-9DD2-218EE96FE24F}" destId="{15E786EE-F836-479C-8F6D-B497DD5BBB46}" srcOrd="6" destOrd="0" parTransId="{67B76796-BB45-4F2A-9A08-58D5546D70A3}" sibTransId="{DB1E2292-22B4-4E0E-8671-6676B833335D}"/>
    <dgm:cxn modelId="{A912298B-FCA3-4DA1-86AE-7703D0E28124}" srcId="{CB4F59FF-1A1D-411C-8682-4C8CCAB6FFA7}" destId="{9BD6E4DB-0011-4AA9-B242-493DBD2BF048}" srcOrd="0" destOrd="0" parTransId="{EBB778DE-DD79-4E90-B701-0BA2852FEA0A}" sibTransId="{78464733-B91B-4A5A-A1F8-605EE27D8159}"/>
    <dgm:cxn modelId="{D610828C-A6FB-44DF-A56E-4783A0C930AF}" type="presOf" srcId="{C7B9B501-4928-4CA2-9DBE-F57C7884391D}" destId="{2ABA1658-22BE-4BF7-B0EC-A553CA3A5C7B}" srcOrd="1" destOrd="0" presId="urn:microsoft.com/office/officeart/2005/8/layout/orgChart1"/>
    <dgm:cxn modelId="{FFF96F8D-6706-4503-82A8-64C3DC003466}" type="presOf" srcId="{4948B1A9-FD10-4671-98CA-529F8D165836}" destId="{B291A1E7-F342-4FBB-9DA4-1FFF8095AFD2}" srcOrd="0" destOrd="0" presId="urn:microsoft.com/office/officeart/2005/8/layout/orgChart1"/>
    <dgm:cxn modelId="{BFB25492-8B84-476B-AF34-7D25122B9540}" type="presOf" srcId="{DE1232D7-9796-4217-B508-A3D0A50009B8}" destId="{0C17BED3-10FA-47C8-B873-25D080766E72}" srcOrd="0" destOrd="0" presId="urn:microsoft.com/office/officeart/2005/8/layout/orgChart1"/>
    <dgm:cxn modelId="{1EAC6994-248B-4EFF-9EAD-B52929BCE808}" type="presOf" srcId="{A1DC4286-ECBB-4C88-86C0-C6BEDBC4C8E6}" destId="{A3B77CFF-305C-4149-9741-5A2AF9A5DF88}" srcOrd="1" destOrd="0" presId="urn:microsoft.com/office/officeart/2005/8/layout/orgChart1"/>
    <dgm:cxn modelId="{5CBB6994-CCBD-41C2-88F4-311EE24AE2B3}" type="presOf" srcId="{9DAF579E-6D2D-483A-BFC1-A1AAC44260B8}" destId="{68643BD5-49D1-47D5-844D-F26DAB1EA7E2}" srcOrd="0" destOrd="0" presId="urn:microsoft.com/office/officeart/2005/8/layout/orgChart1"/>
    <dgm:cxn modelId="{EDD80D97-3656-4237-8D18-7120FFD8FD1B}" type="presOf" srcId="{761023DF-BD03-4495-8CD0-68FB73563E3B}" destId="{ECE9780D-4878-4000-8A88-5C4F940A94A3}" srcOrd="1" destOrd="0" presId="urn:microsoft.com/office/officeart/2005/8/layout/orgChart1"/>
    <dgm:cxn modelId="{566B6197-471B-4D29-951F-C28280B680D1}" type="presOf" srcId="{CB4F59FF-1A1D-411C-8682-4C8CCAB6FFA7}" destId="{70127B5A-E36A-4275-893E-5667CC2A53D7}" srcOrd="0" destOrd="0" presId="urn:microsoft.com/office/officeart/2005/8/layout/orgChart1"/>
    <dgm:cxn modelId="{A340DB98-8652-4C7D-8277-D189918DD61E}" type="presOf" srcId="{CD51CF8D-4C5F-42AE-810D-DD64E4338B52}" destId="{E3A928B0-1FFE-4930-93BB-683EE9F0B63F}" srcOrd="1" destOrd="0" presId="urn:microsoft.com/office/officeart/2005/8/layout/orgChart1"/>
    <dgm:cxn modelId="{E33E0699-5A69-45B8-BE1A-65E9FDDA9E36}" srcId="{67E7C71B-A632-4DD1-A904-F5DD4B37B387}" destId="{3B00E2FC-DF9E-46B4-9DF3-411867D84363}" srcOrd="2" destOrd="0" parTransId="{3CEDDA7F-2482-46E5-9013-4ED28F95CC14}" sibTransId="{D7BB5B71-9C83-4745-9875-942852C99FB9}"/>
    <dgm:cxn modelId="{D54A859A-C920-4155-8381-D7A946BE45DD}" type="presOf" srcId="{2A2D48B5-C5F5-42B5-99DD-BFE194D69A5E}" destId="{D7C6F6A2-77C7-4FB0-BF9B-6BD259D8B23A}" srcOrd="0" destOrd="0" presId="urn:microsoft.com/office/officeart/2005/8/layout/orgChart1"/>
    <dgm:cxn modelId="{6D3BC19A-C10B-44A0-8092-5746CC09525C}" srcId="{9C7DC1B2-3664-4319-9DD2-218EE96FE24F}" destId="{A1DC4286-ECBB-4C88-86C0-C6BEDBC4C8E6}" srcOrd="3" destOrd="0" parTransId="{869C00C0-F249-4BB1-B836-E06F13C9D346}" sibTransId="{803E2325-DA9A-421B-9B26-DE56D3E7B8F9}"/>
    <dgm:cxn modelId="{D7BD7B9C-8E64-4676-B770-1EB4C36273DB}" srcId="{15E786EE-F836-479C-8F6D-B497DD5BBB46}" destId="{61E81748-0B22-41D9-A14D-2458EA165CFE}" srcOrd="1" destOrd="0" parTransId="{292C2E87-3F1F-4894-B644-5C70B81CF469}" sibTransId="{A1502B6A-08B7-464D-B3BC-86BF6ABAC343}"/>
    <dgm:cxn modelId="{68FA309D-1E2E-4ED2-9980-3B30C4CD20E0}" srcId="{A1DC4286-ECBB-4C88-86C0-C6BEDBC4C8E6}" destId="{87850A9F-F65C-4BDF-A9DD-7E135B06BA13}" srcOrd="2" destOrd="0" parTransId="{1424FAFA-C9BE-41A4-824A-0CFAC047B095}" sibTransId="{6B0EA41A-174E-4F31-B1D8-33F75FFCFF0A}"/>
    <dgm:cxn modelId="{FA3DBAA0-B3F1-45C6-8B10-8FA846A3FAD8}" type="presOf" srcId="{20DEDEB9-EF43-482A-8932-6DEE77BF1E38}" destId="{D2BD4CA1-0058-4FFA-903B-6F1A40B7C6D3}" srcOrd="0" destOrd="0" presId="urn:microsoft.com/office/officeart/2005/8/layout/orgChart1"/>
    <dgm:cxn modelId="{80BB80AA-36A5-4045-B98C-9C272B0A4E0F}" type="presOf" srcId="{A403BB8D-CF71-4E88-B33D-FCD8E269DACE}" destId="{3AA4E96E-665E-423A-8A4F-B246B0D6BBF8}" srcOrd="1" destOrd="0" presId="urn:microsoft.com/office/officeart/2005/8/layout/orgChart1"/>
    <dgm:cxn modelId="{73D683AA-55E8-4FF2-B597-6177873787E3}" type="presOf" srcId="{A1393F9E-2B3C-4B60-B2A1-E125DED806D0}" destId="{25C44D9E-A880-4A22-8BCF-A29E8551974B}" srcOrd="1" destOrd="0" presId="urn:microsoft.com/office/officeart/2005/8/layout/orgChart1"/>
    <dgm:cxn modelId="{D05FE4B0-C85B-458F-A523-3E4F8AF89E77}" srcId="{C5C61190-AEEF-4DF7-81DE-0812AB35E3EB}" destId="{AB0DEE97-ED10-4845-8937-8799E5713322}" srcOrd="0" destOrd="0" parTransId="{E161087B-A50D-47B6-B091-F97000211A07}" sibTransId="{4556B3A4-F19F-4386-BEDF-0F1175568B4E}"/>
    <dgm:cxn modelId="{F7C83FB2-E689-48D6-8AF5-61A4BC28F30E}" srcId="{659F2D13-EA25-4B18-AF03-E618CFF2A5A2}" destId="{D20237C9-979E-41E7-94D4-C26B36E2C7F9}" srcOrd="2" destOrd="0" parTransId="{861FEFDC-FF8D-4F08-A072-03BA04C98C51}" sibTransId="{063F2BBD-DD62-4DBB-973E-AFA7F6114488}"/>
    <dgm:cxn modelId="{33047AB2-7E47-4FA9-A5B7-0ADD130B80D9}" srcId="{659F2D13-EA25-4B18-AF03-E618CFF2A5A2}" destId="{ACBE9381-064F-4BB6-BE51-A42E2CE5ED88}" srcOrd="0" destOrd="0" parTransId="{73FDAF5D-BAC7-42A8-8CA8-F5014CBE19D2}" sibTransId="{BAFD4896-E95F-4C64-AFE5-AD0D27D9495E}"/>
    <dgm:cxn modelId="{0178C5B3-6B92-4548-80AA-B71BE3912248}" type="presOf" srcId="{67E7C71B-A632-4DD1-A904-F5DD4B37B387}" destId="{EA993D81-2762-4435-8357-9B81375E1415}" srcOrd="0" destOrd="0" presId="urn:microsoft.com/office/officeart/2005/8/layout/orgChart1"/>
    <dgm:cxn modelId="{054AC4B4-E855-4C51-9FDA-E835A3AE6018}" type="presOf" srcId="{F20CFE1C-6573-4E14-8117-737D25C9B2CF}" destId="{8825258A-0053-4AC6-AD8B-B290DB41B252}" srcOrd="0" destOrd="0" presId="urn:microsoft.com/office/officeart/2005/8/layout/orgChart1"/>
    <dgm:cxn modelId="{8A5022B5-1825-4548-87DE-AACC0914BA0B}" type="presOf" srcId="{33D15513-2514-4FBF-B454-AE3F6247B39B}" destId="{A300A3AB-750C-443B-B164-94FB15EB8E2F}" srcOrd="0" destOrd="0" presId="urn:microsoft.com/office/officeart/2005/8/layout/orgChart1"/>
    <dgm:cxn modelId="{CC3929B6-A1C8-468A-ACC3-67E9D15D475F}" type="presOf" srcId="{73FDAF5D-BAC7-42A8-8CA8-F5014CBE19D2}" destId="{3CE2D66F-9DCC-4930-BDA2-ACA2A7C64735}" srcOrd="0" destOrd="0" presId="urn:microsoft.com/office/officeart/2005/8/layout/orgChart1"/>
    <dgm:cxn modelId="{922F4FBA-D608-4067-A745-6C68404F337F}" type="presOf" srcId="{DE0126C5-F653-45A9-A5C0-724C71878F97}" destId="{DFC77B96-25CF-4684-9677-D71BD8AAAE48}" srcOrd="1" destOrd="0" presId="urn:microsoft.com/office/officeart/2005/8/layout/orgChart1"/>
    <dgm:cxn modelId="{4FD899BA-90E9-4A81-B1A3-6487717F6EEA}" type="presOf" srcId="{292C2E87-3F1F-4894-B644-5C70B81CF469}" destId="{5B4F0D5F-7635-48D8-8CF8-19B1C38ADC08}" srcOrd="0" destOrd="0" presId="urn:microsoft.com/office/officeart/2005/8/layout/orgChart1"/>
    <dgm:cxn modelId="{7F8D64BB-A992-46E5-9474-8D391D66279B}" type="presOf" srcId="{659F2D13-EA25-4B18-AF03-E618CFF2A5A2}" destId="{30D78EB1-BD16-457E-81B8-FC01ABAB9206}" srcOrd="0" destOrd="0" presId="urn:microsoft.com/office/officeart/2005/8/layout/orgChart1"/>
    <dgm:cxn modelId="{6F0196BC-83C5-447B-8C59-F69CA2EC0A56}" type="presOf" srcId="{5F9E929A-F98F-4CC3-BB44-5D1D23CED490}" destId="{175A39A1-AC3F-4D40-B713-EBFF3952B1D6}" srcOrd="0" destOrd="0" presId="urn:microsoft.com/office/officeart/2005/8/layout/orgChart1"/>
    <dgm:cxn modelId="{19156ABD-51D2-4C9A-9369-E65432CA855B}" type="presOf" srcId="{3CB38967-FC5E-4CD3-BDCB-0EBD6828C856}" destId="{B276F935-D205-475C-BD33-5AC97FB71B6C}" srcOrd="1" destOrd="0" presId="urn:microsoft.com/office/officeart/2005/8/layout/orgChart1"/>
    <dgm:cxn modelId="{07E3BDBD-2C8B-4234-954B-622A0CDF1C02}" type="presOf" srcId="{B0400146-0E58-4489-BFEB-3C80FB19832F}" destId="{A14C7B48-ED9F-49E4-9920-BB5EA51E5FFF}" srcOrd="1" destOrd="0" presId="urn:microsoft.com/office/officeart/2005/8/layout/orgChart1"/>
    <dgm:cxn modelId="{447CC0C1-BE47-4393-BC2A-A6896CD6D0D5}" srcId="{E12AB3D5-BECE-480A-9ED8-DA4D26E23425}" destId="{4948B1A9-FD10-4671-98CA-529F8D165836}" srcOrd="1" destOrd="0" parTransId="{5E7AF2CD-4A32-404F-BB2F-95F42A4A342C}" sibTransId="{A9AB714A-22E7-49C3-9A58-78B72F415AEC}"/>
    <dgm:cxn modelId="{24C7CBC2-EBD5-4C82-B4CA-E9BDC37A1274}" type="presOf" srcId="{7DA96A57-55EA-4006-B49E-867D3AF45CB8}" destId="{DE2FDDE0-95C8-41B7-BCA5-0F566C0E78EF}" srcOrd="0" destOrd="0" presId="urn:microsoft.com/office/officeart/2005/8/layout/orgChart1"/>
    <dgm:cxn modelId="{E895A1C4-FEE8-4729-9BF5-90D293CD0461}" type="presOf" srcId="{57E7F9ED-B119-4C71-84AD-FE790B0168CA}" destId="{F0DF47DE-1532-48DA-BF0D-04DF5DDBEE46}" srcOrd="1" destOrd="0" presId="urn:microsoft.com/office/officeart/2005/8/layout/orgChart1"/>
    <dgm:cxn modelId="{252CD0C6-C11C-4CE1-B958-EF7018C55908}" type="presOf" srcId="{8C1A7D98-C734-4D88-907B-B1C0C24A2DED}" destId="{B7174891-AC1A-4752-9196-66685760D952}" srcOrd="0" destOrd="0" presId="urn:microsoft.com/office/officeart/2005/8/layout/orgChart1"/>
    <dgm:cxn modelId="{701DD8C6-22DB-47D0-9D0D-263E3635EFDA}" type="presOf" srcId="{E12AB3D5-BECE-480A-9ED8-DA4D26E23425}" destId="{44B12A41-DDBA-456B-A86B-84020C89148A}" srcOrd="0" destOrd="0" presId="urn:microsoft.com/office/officeart/2005/8/layout/orgChart1"/>
    <dgm:cxn modelId="{F71A65C7-CCD2-4EF5-8B85-9E86CF908AFE}" type="presOf" srcId="{1424FAFA-C9BE-41A4-824A-0CFAC047B095}" destId="{D19E3B80-1412-4DA5-BD9C-960A943E67D2}" srcOrd="0" destOrd="0" presId="urn:microsoft.com/office/officeart/2005/8/layout/orgChart1"/>
    <dgm:cxn modelId="{CE19D8C7-FD63-42CE-9524-34F94249AC34}" type="presOf" srcId="{61E81748-0B22-41D9-A14D-2458EA165CFE}" destId="{1056C642-6916-4F92-AF5A-5323807B67A6}" srcOrd="0" destOrd="0" presId="urn:microsoft.com/office/officeart/2005/8/layout/orgChart1"/>
    <dgm:cxn modelId="{040455CA-C103-4614-A99D-0DD4B4D224C2}" type="presOf" srcId="{ACBE9381-064F-4BB6-BE51-A42E2CE5ED88}" destId="{85EEB891-B971-443D-89FA-F78DEA6A7A89}" srcOrd="0" destOrd="0" presId="urn:microsoft.com/office/officeart/2005/8/layout/orgChart1"/>
    <dgm:cxn modelId="{F8CDB1CA-0B0C-4595-91B5-A769703FAE27}" srcId="{15E786EE-F836-479C-8F6D-B497DD5BBB46}" destId="{C5C61190-AEEF-4DF7-81DE-0812AB35E3EB}" srcOrd="0" destOrd="0" parTransId="{24316E33-9231-490C-A789-15CF0BE6202C}" sibTransId="{A8C29B95-8C72-4963-9004-CCB4B70139E3}"/>
    <dgm:cxn modelId="{4A81C1CA-D04F-40C6-B8F7-E83FCB312021}" type="presOf" srcId="{0DAF15B2-ED57-4DBD-A70C-3BFCAAAEA06E}" destId="{CDEEF0C7-603A-44E1-800E-582DE195F811}" srcOrd="0" destOrd="0" presId="urn:microsoft.com/office/officeart/2005/8/layout/orgChart1"/>
    <dgm:cxn modelId="{F5300ECB-D71F-466A-9AF3-C9D7ACADF049}" type="presOf" srcId="{AB0DEE97-ED10-4845-8937-8799E5713322}" destId="{83396DAF-DFEB-4D46-A4C3-911807E184E6}" srcOrd="1" destOrd="0" presId="urn:microsoft.com/office/officeart/2005/8/layout/orgChart1"/>
    <dgm:cxn modelId="{E6159BCB-6C35-4433-AD18-05C24FAC70DD}" srcId="{A1DC4286-ECBB-4C88-86C0-C6BEDBC4C8E6}" destId="{DE0126C5-F653-45A9-A5C0-724C71878F97}" srcOrd="0" destOrd="0" parTransId="{0DAF15B2-ED57-4DBD-A70C-3BFCAAAEA06E}" sibTransId="{2B81C9CD-DDCB-40E5-B791-06AE30B68D65}"/>
    <dgm:cxn modelId="{54D14ACC-4616-4A60-AFEF-E2B824F62AE3}" srcId="{67E7C71B-A632-4DD1-A904-F5DD4B37B387}" destId="{7DA96A57-55EA-4006-B49E-867D3AF45CB8}" srcOrd="0" destOrd="0" parTransId="{C1D19163-D309-48D7-90B8-922CB5646240}" sibTransId="{F65883B3-049F-4958-BDC5-0AD7E304CB92}"/>
    <dgm:cxn modelId="{010E28CD-2780-4E28-931A-CF437FA9D72A}" type="presOf" srcId="{B11D5330-3079-4EA0-8446-1F736CBB33E1}" destId="{64A552D0-DE4F-4157-88A0-554DE97D7F53}" srcOrd="0" destOrd="0" presId="urn:microsoft.com/office/officeart/2005/8/layout/orgChart1"/>
    <dgm:cxn modelId="{BA9781CE-BECA-4789-8EEA-7557DC8804BD}" type="presOf" srcId="{8E654A0A-EA61-4939-9DC7-3B401A017837}" destId="{50817780-B4C3-449B-96A0-70AA47FF1E92}" srcOrd="0" destOrd="0" presId="urn:microsoft.com/office/officeart/2005/8/layout/orgChart1"/>
    <dgm:cxn modelId="{229DF0CE-D26A-4232-9FAE-C932DE502BD2}" srcId="{A403BB8D-CF71-4E88-B33D-FCD8E269DACE}" destId="{67E7C71B-A632-4DD1-A904-F5DD4B37B387}" srcOrd="0" destOrd="0" parTransId="{8E654A0A-EA61-4939-9DC7-3B401A017837}" sibTransId="{CC6F3BAB-7F3D-49BF-8957-9B541764C64C}"/>
    <dgm:cxn modelId="{0901DECF-5A6D-45CC-946A-728C9428A95B}" srcId="{9C7DC1B2-3664-4319-9DD2-218EE96FE24F}" destId="{761023DF-BD03-4495-8CD0-68FB73563E3B}" srcOrd="0" destOrd="0" parTransId="{E8D148CA-C285-4CCA-9947-FE59D978EF2B}" sibTransId="{7877DE49-AF37-4640-9D93-A1EC846B9D1A}"/>
    <dgm:cxn modelId="{C97E42D1-775D-4660-BD84-4B91EFACED57}" type="presOf" srcId="{A1393F9E-2B3C-4B60-B2A1-E125DED806D0}" destId="{6C9E3D54-4DEB-450D-82D5-7C30DF96AFEE}" srcOrd="0" destOrd="0" presId="urn:microsoft.com/office/officeart/2005/8/layout/orgChart1"/>
    <dgm:cxn modelId="{FEB968D3-0DEF-4678-84D5-043A44901D60}" type="presOf" srcId="{15E786EE-F836-479C-8F6D-B497DD5BBB46}" destId="{C47A4480-4711-4CD5-B0CA-A945ACCDA1F3}" srcOrd="1" destOrd="0" presId="urn:microsoft.com/office/officeart/2005/8/layout/orgChart1"/>
    <dgm:cxn modelId="{FD84A4D5-3799-417E-A42F-7A87DF846891}" srcId="{2C7CBD8E-2DBB-4CF2-BF88-D0F1D629011F}" destId="{348F3FC1-1747-44F2-B618-5A191EE20FD0}" srcOrd="0" destOrd="0" parTransId="{33D15513-2514-4FBF-B454-AE3F6247B39B}" sibTransId="{28C47BCA-54AF-4A0A-B083-403DBF95F9CE}"/>
    <dgm:cxn modelId="{845FD7D6-5110-4FC3-AD97-CDCE9D9A5349}" type="presOf" srcId="{61E81748-0B22-41D9-A14D-2458EA165CFE}" destId="{47699986-AB24-4C3B-8485-BA4EADDD5E4B}" srcOrd="1" destOrd="0" presId="urn:microsoft.com/office/officeart/2005/8/layout/orgChart1"/>
    <dgm:cxn modelId="{BDB1CCD8-20C0-4EFA-BBD7-173424D2DAD1}" type="presOf" srcId="{57308CFD-047F-4962-91F8-02C2F1172736}" destId="{FD830C92-54B6-45F8-9B22-5019432001A2}" srcOrd="0" destOrd="0" presId="urn:microsoft.com/office/officeart/2005/8/layout/orgChart1"/>
    <dgm:cxn modelId="{B2D2A5DA-6AB3-4965-BD30-8CD886DE0544}" type="presOf" srcId="{A403BB8D-CF71-4E88-B33D-FCD8E269DACE}" destId="{5C402018-7D46-46B8-BE8D-F9992CF1AF0D}" srcOrd="0" destOrd="0" presId="urn:microsoft.com/office/officeart/2005/8/layout/orgChart1"/>
    <dgm:cxn modelId="{1F064ADB-D802-4618-BDC9-8A6EFDF53DE9}" srcId="{9C7DC1B2-3664-4319-9DD2-218EE96FE24F}" destId="{FCAD8365-42F2-4628-AB99-2C159AACC0C9}" srcOrd="1" destOrd="0" parTransId="{13EBFCA2-E7F2-4809-89D0-6242886EA8FE}" sibTransId="{863D6F67-0FF5-4AB7-8D96-8DD81347A5D8}"/>
    <dgm:cxn modelId="{8BB383DC-F4BF-4D11-9C37-D93838235953}" type="presOf" srcId="{C1D19163-D309-48D7-90B8-922CB5646240}" destId="{0366366C-10DF-4C08-9C76-00BD1E0E614C}" srcOrd="0" destOrd="0" presId="urn:microsoft.com/office/officeart/2005/8/layout/orgChart1"/>
    <dgm:cxn modelId="{C08A65E1-EABA-4997-A2E7-16C13AC1567E}" type="presOf" srcId="{D20237C9-979E-41E7-94D4-C26B36E2C7F9}" destId="{526692CE-2A06-41CD-9C3B-8797D782A4C2}" srcOrd="0" destOrd="0" presId="urn:microsoft.com/office/officeart/2005/8/layout/orgChart1"/>
    <dgm:cxn modelId="{EA8A03E2-8837-4A26-87B2-DDF41F63CB4C}" type="presOf" srcId="{87850A9F-F65C-4BDF-A9DD-7E135B06BA13}" destId="{D184BF6F-1F52-43C1-8D28-F58EA77F4057}" srcOrd="0" destOrd="0" presId="urn:microsoft.com/office/officeart/2005/8/layout/orgChart1"/>
    <dgm:cxn modelId="{FF4A86E4-79C7-474B-B232-202C9BAA369D}" type="presOf" srcId="{CB4F59FF-1A1D-411C-8682-4C8CCAB6FFA7}" destId="{1C5877C2-5BC2-4BE3-B0D7-E7BBD828520E}" srcOrd="1" destOrd="0" presId="urn:microsoft.com/office/officeart/2005/8/layout/orgChart1"/>
    <dgm:cxn modelId="{850960E6-5F0B-4BBB-884E-935BFB3F949A}" srcId="{9C7DC1B2-3664-4319-9DD2-218EE96FE24F}" destId="{E12AB3D5-BECE-480A-9ED8-DA4D26E23425}" srcOrd="2" destOrd="0" parTransId="{95DE1BC5-146B-4F18-AF23-9DA87FDA3B1A}" sibTransId="{15682001-FA4D-427B-8D6A-8F025C0F0B76}"/>
    <dgm:cxn modelId="{45A01CE8-9EA8-4704-B5B5-E0CFB4379C7C}" type="presOf" srcId="{E660411A-C926-4BFB-8689-5856ED052374}" destId="{26A66FAB-0B2F-48D3-B084-9FCBCE994D57}" srcOrd="0" destOrd="0" presId="urn:microsoft.com/office/officeart/2005/8/layout/orgChart1"/>
    <dgm:cxn modelId="{C081A0E8-FE52-4118-99B7-D8A3FFFED10F}" srcId="{B0400146-0E58-4489-BFEB-3C80FB19832F}" destId="{A403BB8D-CF71-4E88-B33D-FCD8E269DACE}" srcOrd="2" destOrd="0" parTransId="{D93B8A8B-20EE-4CAD-8B42-6D0AA33FDA17}" sibTransId="{1DCFCB7A-B43E-49FD-9324-2DF873136AAE}"/>
    <dgm:cxn modelId="{9DCDB9E8-CEA7-4CAE-AA35-5FBCE05B5EC5}" type="presOf" srcId="{D15034A5-E3E5-4D55-ADF0-8834B28C4282}" destId="{C2F3B7BC-0602-4454-AD8F-8AAD03D39A67}" srcOrd="1" destOrd="0" presId="urn:microsoft.com/office/officeart/2005/8/layout/orgChart1"/>
    <dgm:cxn modelId="{6581C8E8-40E4-461E-9004-41D05F2207E7}" type="presOf" srcId="{83752960-DD88-4A1B-A464-AFD6B95419E7}" destId="{03083CB9-7E5B-4955-B601-ACE156FB0B1D}" srcOrd="0" destOrd="0" presId="urn:microsoft.com/office/officeart/2005/8/layout/orgChart1"/>
    <dgm:cxn modelId="{281A4FE9-0DE2-4E5D-84E1-5FFBC09FAF74}" srcId="{A1DC4286-ECBB-4C88-86C0-C6BEDBC4C8E6}" destId="{659F2D13-EA25-4B18-AF03-E618CFF2A5A2}" srcOrd="1" destOrd="0" parTransId="{A9E89B65-8AF0-487E-83FF-AEA3B167DE81}" sibTransId="{D02D9D4D-2201-4892-A4EB-AF449B2A99B4}"/>
    <dgm:cxn modelId="{C12915EA-446F-4DB5-8922-210CCA4EC862}" type="presOf" srcId="{A1DC4286-ECBB-4C88-86C0-C6BEDBC4C8E6}" destId="{42762851-6974-4F29-BF21-2E46ADADB65C}" srcOrd="0" destOrd="0" presId="urn:microsoft.com/office/officeart/2005/8/layout/orgChart1"/>
    <dgm:cxn modelId="{CADF66EA-3FF5-4AE4-9E5E-8F404291ED48}" srcId="{20DEDEB9-EF43-482A-8932-6DEE77BF1E38}" destId="{C7B9B501-4928-4CA2-9DBE-F57C7884391D}" srcOrd="0" destOrd="0" parTransId="{57308CFD-047F-4962-91F8-02C2F1172736}" sibTransId="{C08269CE-7FB0-4B11-B7C0-73D6902BABF6}"/>
    <dgm:cxn modelId="{A1E06CEB-7439-43B1-AA01-EAEFB1F4B2C5}" type="presOf" srcId="{69510B57-CBE2-4DD9-AC61-2DBE520D2884}" destId="{E5622A9E-8102-4A0E-823F-8FB79120E693}" srcOrd="0" destOrd="0" presId="urn:microsoft.com/office/officeart/2005/8/layout/orgChart1"/>
    <dgm:cxn modelId="{FD4291EB-2707-4CA8-AC5C-FD5B4EA94944}" type="presOf" srcId="{D93B8A8B-20EE-4CAD-8B42-6D0AA33FDA17}" destId="{4FDD3601-3713-4A87-97B1-F9798064B2BF}" srcOrd="0" destOrd="0" presId="urn:microsoft.com/office/officeart/2005/8/layout/orgChart1"/>
    <dgm:cxn modelId="{778BFAEB-A00A-45E8-ADA6-1BD7DF2D7DD4}" type="presOf" srcId="{E12AB3D5-BECE-480A-9ED8-DA4D26E23425}" destId="{2CF31828-DAF3-4622-A9D0-2F26C480E6B1}" srcOrd="1" destOrd="0" presId="urn:microsoft.com/office/officeart/2005/8/layout/orgChart1"/>
    <dgm:cxn modelId="{FDB615EC-1A34-4A85-B22C-C358946A2E8F}" type="presOf" srcId="{AB0DEE97-ED10-4845-8937-8799E5713322}" destId="{4CF82850-029D-4EB7-8C6F-2FD9E58125DE}" srcOrd="0" destOrd="0" presId="urn:microsoft.com/office/officeart/2005/8/layout/orgChart1"/>
    <dgm:cxn modelId="{A719F2EF-AA89-4F8A-8520-4C7C7B4CFB9A}" type="presOf" srcId="{9C7DC1B2-3664-4319-9DD2-218EE96FE24F}" destId="{451827A1-A6C5-470D-BE21-01291827D7E7}" srcOrd="0" destOrd="0" presId="urn:microsoft.com/office/officeart/2005/8/layout/orgChart1"/>
    <dgm:cxn modelId="{509FE0F2-246D-452F-9BE4-BBACA19022F1}" type="presOf" srcId="{69510B57-CBE2-4DD9-AC61-2DBE520D2884}" destId="{1C397102-5188-4103-B328-AC5F83E53DBF}" srcOrd="1" destOrd="0" presId="urn:microsoft.com/office/officeart/2005/8/layout/orgChart1"/>
    <dgm:cxn modelId="{9D55C8F3-4020-40CF-B8E5-A0454BA56DAF}" srcId="{C1BE4029-7578-48EC-ACF2-4FA50B4306BD}" destId="{CB4F59FF-1A1D-411C-8682-4C8CCAB6FFA7}" srcOrd="0" destOrd="0" parTransId="{70FEB6FF-E60C-4279-925E-86D8D237F01E}" sibTransId="{5E78CEF8-178D-43DF-A7F8-8A475AAC8165}"/>
    <dgm:cxn modelId="{281BC1F4-22A6-4934-8F07-8582C4A3011C}" type="presOf" srcId="{FB413537-F292-4B69-98D9-2C2084946149}" destId="{FD863CAF-CF93-49F5-9C0F-8A4B5D825B24}" srcOrd="0" destOrd="0" presId="urn:microsoft.com/office/officeart/2005/8/layout/orgChart1"/>
    <dgm:cxn modelId="{42E1DDF4-6F31-4C54-AC03-D27F1F0E24B0}" type="presOf" srcId="{5E7AF2CD-4A32-404F-BB2F-95F42A4A342C}" destId="{93344E81-C6AF-4301-9299-EF81C630A4F3}" srcOrd="0" destOrd="0" presId="urn:microsoft.com/office/officeart/2005/8/layout/orgChart1"/>
    <dgm:cxn modelId="{2235D9F6-331D-4205-AADF-125EE2873244}" type="presOf" srcId="{32953135-A934-4D4F-9C7A-D0F2DF74DA79}" destId="{45DD70C8-D087-43F3-84FA-BFA4B0E9A89D}" srcOrd="0" destOrd="0" presId="urn:microsoft.com/office/officeart/2005/8/layout/orgChart1"/>
    <dgm:cxn modelId="{528E98F8-CDA9-4EC1-9387-3A0FCFA56C1F}" srcId="{2A2D48B5-C5F5-42B5-99DD-BFE194D69A5E}" destId="{5F9E929A-F98F-4CC3-BB44-5D1D23CED490}" srcOrd="1" destOrd="0" parTransId="{FB413537-F292-4B69-98D9-2C2084946149}" sibTransId="{805CD1D0-B9B6-4AB7-BC31-EC3EAFC866A5}"/>
    <dgm:cxn modelId="{C5AFCFF8-31DC-4CCD-BF83-3FE5FD9BDEC5}" type="presOf" srcId="{761023DF-BD03-4495-8CD0-68FB73563E3B}" destId="{C09E6DF6-0844-4E3C-85CC-76453AB31654}" srcOrd="0" destOrd="0" presId="urn:microsoft.com/office/officeart/2005/8/layout/orgChart1"/>
    <dgm:cxn modelId="{082681FA-A5E1-4C93-90F1-29C2330BB3FB}" type="presOf" srcId="{3CB38967-FC5E-4CD3-BDCB-0EBD6828C856}" destId="{F0B3C931-399F-4ABA-BB56-182753ED2DD2}" srcOrd="0" destOrd="0" presId="urn:microsoft.com/office/officeart/2005/8/layout/orgChart1"/>
    <dgm:cxn modelId="{505D37FB-9DC0-489C-A6CC-C48143ECF69B}" type="presOf" srcId="{9BD6E4DB-0011-4AA9-B242-493DBD2BF048}" destId="{3E03E55C-D6AF-4ACB-B051-074613520749}" srcOrd="0" destOrd="0" presId="urn:microsoft.com/office/officeart/2005/8/layout/orgChart1"/>
    <dgm:cxn modelId="{EED973FC-AD4C-4042-8A98-CC0A187B13B3}" type="presOf" srcId="{F6FC5D94-AEAE-4959-A795-D53AE284BE80}" destId="{AB9C93D6-7B63-4156-9191-C2693E14E367}" srcOrd="0" destOrd="0" presId="urn:microsoft.com/office/officeart/2005/8/layout/orgChart1"/>
    <dgm:cxn modelId="{3C3A36FE-FD22-4F8D-988E-D9B3CEC2B329}" type="presOf" srcId="{24316E33-9231-490C-A789-15CF0BE6202C}" destId="{A58CAD9A-8261-42AC-A61A-4E364AC5907F}" srcOrd="0" destOrd="0" presId="urn:microsoft.com/office/officeart/2005/8/layout/orgChart1"/>
    <dgm:cxn modelId="{854178F7-2CE7-4440-AF10-8D6ECCD8BA54}" type="presParOf" srcId="{03083CB9-7E5B-4955-B601-ACE156FB0B1D}" destId="{9BB830B7-3CE3-4632-B542-7E4576881953}" srcOrd="0" destOrd="0" presId="urn:microsoft.com/office/officeart/2005/8/layout/orgChart1"/>
    <dgm:cxn modelId="{6B13C234-39A5-42F1-8E41-AA43BF058E98}" type="presParOf" srcId="{9BB830B7-3CE3-4632-B542-7E4576881953}" destId="{B2F290EC-73E1-4E10-AB9F-511E27F97FEF}" srcOrd="0" destOrd="0" presId="urn:microsoft.com/office/officeart/2005/8/layout/orgChart1"/>
    <dgm:cxn modelId="{31687B1A-D59B-4A2D-9A77-0BAE5CA70B13}" type="presParOf" srcId="{B2F290EC-73E1-4E10-AB9F-511E27F97FEF}" destId="{451827A1-A6C5-470D-BE21-01291827D7E7}" srcOrd="0" destOrd="0" presId="urn:microsoft.com/office/officeart/2005/8/layout/orgChart1"/>
    <dgm:cxn modelId="{CD643C18-7B4B-4559-957C-A269F9AF4E2A}" type="presParOf" srcId="{B2F290EC-73E1-4E10-AB9F-511E27F97FEF}" destId="{DB30F90C-FE21-4440-858E-4134150C05EB}" srcOrd="1" destOrd="0" presId="urn:microsoft.com/office/officeart/2005/8/layout/orgChart1"/>
    <dgm:cxn modelId="{1FA60F93-4F33-4F36-A5C8-8CC681D3E567}" type="presParOf" srcId="{9BB830B7-3CE3-4632-B542-7E4576881953}" destId="{96CC941F-8DFB-4699-A088-218704E7CE31}" srcOrd="1" destOrd="0" presId="urn:microsoft.com/office/officeart/2005/8/layout/orgChart1"/>
    <dgm:cxn modelId="{D0AEA89F-FF49-471C-B1BD-417036BD073F}" type="presParOf" srcId="{96CC941F-8DFB-4699-A088-218704E7CE31}" destId="{37AA5FDC-D463-4046-8575-F4B96E6FB813}" srcOrd="0" destOrd="0" presId="urn:microsoft.com/office/officeart/2005/8/layout/orgChart1"/>
    <dgm:cxn modelId="{0B2BEA82-151D-47FB-89A9-DB44FEC68792}" type="presParOf" srcId="{96CC941F-8DFB-4699-A088-218704E7CE31}" destId="{BC123C95-C0B6-484A-A3EC-A311D85459AD}" srcOrd="1" destOrd="0" presId="urn:microsoft.com/office/officeart/2005/8/layout/orgChart1"/>
    <dgm:cxn modelId="{D2B48F20-8C2A-43F9-B736-5E09DBDCFD50}" type="presParOf" srcId="{BC123C95-C0B6-484A-A3EC-A311D85459AD}" destId="{FD57EB1B-62E8-4B7A-BD07-446EDD96FC2F}" srcOrd="0" destOrd="0" presId="urn:microsoft.com/office/officeart/2005/8/layout/orgChart1"/>
    <dgm:cxn modelId="{6BB62A5A-22B1-47FB-AE0C-1927B7685294}" type="presParOf" srcId="{FD57EB1B-62E8-4B7A-BD07-446EDD96FC2F}" destId="{C09E6DF6-0844-4E3C-85CC-76453AB31654}" srcOrd="0" destOrd="0" presId="urn:microsoft.com/office/officeart/2005/8/layout/orgChart1"/>
    <dgm:cxn modelId="{FE980250-DA4D-4CD7-B39D-4513C3BFD773}" type="presParOf" srcId="{FD57EB1B-62E8-4B7A-BD07-446EDD96FC2F}" destId="{ECE9780D-4878-4000-8A88-5C4F940A94A3}" srcOrd="1" destOrd="0" presId="urn:microsoft.com/office/officeart/2005/8/layout/orgChart1"/>
    <dgm:cxn modelId="{5348C2B8-1B9C-4A44-A2F2-0DEE6A13F1F9}" type="presParOf" srcId="{BC123C95-C0B6-484A-A3EC-A311D85459AD}" destId="{032F0AE6-D4E9-4CA8-BAFF-8B5CD099CFDC}" srcOrd="1" destOrd="0" presId="urn:microsoft.com/office/officeart/2005/8/layout/orgChart1"/>
    <dgm:cxn modelId="{DD9F1FE8-4966-4128-B74F-AFFE9CCA3A7F}" type="presParOf" srcId="{BC123C95-C0B6-484A-A3EC-A311D85459AD}" destId="{1B9A1FFC-9258-4653-8264-119C650D6B9C}" srcOrd="2" destOrd="0" presId="urn:microsoft.com/office/officeart/2005/8/layout/orgChart1"/>
    <dgm:cxn modelId="{38102D6B-8580-48C1-ACC2-A7184DA7592E}" type="presParOf" srcId="{96CC941F-8DFB-4699-A088-218704E7CE31}" destId="{6D0D2654-6F8C-4A6A-97E9-8330D44B4172}" srcOrd="2" destOrd="0" presId="urn:microsoft.com/office/officeart/2005/8/layout/orgChart1"/>
    <dgm:cxn modelId="{FA4D9CBC-CF98-492B-8219-1CCE2BA18D1D}" type="presParOf" srcId="{96CC941F-8DFB-4699-A088-218704E7CE31}" destId="{0D03EAE6-4853-4B01-9008-2ACA27AF6717}" srcOrd="3" destOrd="0" presId="urn:microsoft.com/office/officeart/2005/8/layout/orgChart1"/>
    <dgm:cxn modelId="{D7952AFB-41A7-492B-A62F-A3DF248E5B3D}" type="presParOf" srcId="{0D03EAE6-4853-4B01-9008-2ACA27AF6717}" destId="{A638832E-2F6C-44BB-A211-82A270CC89D5}" srcOrd="0" destOrd="0" presId="urn:microsoft.com/office/officeart/2005/8/layout/orgChart1"/>
    <dgm:cxn modelId="{45C7780F-7B1D-45A6-8101-AFC7602C0694}" type="presParOf" srcId="{A638832E-2F6C-44BB-A211-82A270CC89D5}" destId="{614F66B1-CC1D-407B-8393-5DA108CA4A88}" srcOrd="0" destOrd="0" presId="urn:microsoft.com/office/officeart/2005/8/layout/orgChart1"/>
    <dgm:cxn modelId="{2D1914C0-BD78-49BB-9CDA-EE1BB706A1A5}" type="presParOf" srcId="{A638832E-2F6C-44BB-A211-82A270CC89D5}" destId="{267BA350-55F9-49B2-A31C-93886D1E5705}" srcOrd="1" destOrd="0" presId="urn:microsoft.com/office/officeart/2005/8/layout/orgChart1"/>
    <dgm:cxn modelId="{24122001-3F4B-4A82-80DC-93CD7D042D77}" type="presParOf" srcId="{0D03EAE6-4853-4B01-9008-2ACA27AF6717}" destId="{BB95A05A-6013-4EA4-99A8-53DF10157B08}" srcOrd="1" destOrd="0" presId="urn:microsoft.com/office/officeart/2005/8/layout/orgChart1"/>
    <dgm:cxn modelId="{64ABA1A5-25A5-456A-9FE0-EF9CA7FBDB86}" type="presParOf" srcId="{BB95A05A-6013-4EA4-99A8-53DF10157B08}" destId="{04B1A829-C946-4E34-A922-D33930E4D2D1}" srcOrd="0" destOrd="0" presId="urn:microsoft.com/office/officeart/2005/8/layout/orgChart1"/>
    <dgm:cxn modelId="{3968B348-D964-4C6A-BDFA-25544F35145F}" type="presParOf" srcId="{BB95A05A-6013-4EA4-99A8-53DF10157B08}" destId="{C3515C52-B567-4969-B9CF-634130B9778D}" srcOrd="1" destOrd="0" presId="urn:microsoft.com/office/officeart/2005/8/layout/orgChart1"/>
    <dgm:cxn modelId="{3FD33360-A3D2-4AEA-9CE0-9A3093F0AB68}" type="presParOf" srcId="{C3515C52-B567-4969-B9CF-634130B9778D}" destId="{339B08A5-CF0C-4386-A44A-C2AC762824B3}" srcOrd="0" destOrd="0" presId="urn:microsoft.com/office/officeart/2005/8/layout/orgChart1"/>
    <dgm:cxn modelId="{7368D762-AA4E-4463-A90C-8F227F3FC269}" type="presParOf" srcId="{339B08A5-CF0C-4386-A44A-C2AC762824B3}" destId="{53C92996-B48B-4624-9F58-5B04C5013CA7}" srcOrd="0" destOrd="0" presId="urn:microsoft.com/office/officeart/2005/8/layout/orgChart1"/>
    <dgm:cxn modelId="{789B7554-61A2-408D-A340-B642A4E6E33A}" type="presParOf" srcId="{339B08A5-CF0C-4386-A44A-C2AC762824B3}" destId="{1E737A7A-DED1-4E4A-9941-9D8903DA4EA0}" srcOrd="1" destOrd="0" presId="urn:microsoft.com/office/officeart/2005/8/layout/orgChart1"/>
    <dgm:cxn modelId="{8D7F2D16-0061-4326-A577-320FFAA147B0}" type="presParOf" srcId="{C3515C52-B567-4969-B9CF-634130B9778D}" destId="{B1A7C295-6B55-4B57-9C7B-CA224B3D31BE}" srcOrd="1" destOrd="0" presId="urn:microsoft.com/office/officeart/2005/8/layout/orgChart1"/>
    <dgm:cxn modelId="{0C01961E-15FB-406F-9368-3FE9FE5BBC5D}" type="presParOf" srcId="{C3515C52-B567-4969-B9CF-634130B9778D}" destId="{6D8CA2C0-93BD-4F7D-9B37-376F2FF8C738}" srcOrd="2" destOrd="0" presId="urn:microsoft.com/office/officeart/2005/8/layout/orgChart1"/>
    <dgm:cxn modelId="{8762ECFC-EA2E-47A7-8F9D-CAEA07604A31}" type="presParOf" srcId="{0D03EAE6-4853-4B01-9008-2ACA27AF6717}" destId="{B566E78F-E014-412D-9EE9-9A201BA1C04E}" srcOrd="2" destOrd="0" presId="urn:microsoft.com/office/officeart/2005/8/layout/orgChart1"/>
    <dgm:cxn modelId="{044BDCB5-E1C9-49B5-948A-BDB5F7D2C0C3}" type="presParOf" srcId="{96CC941F-8DFB-4699-A088-218704E7CE31}" destId="{EB67EA90-1D21-47B9-8245-42DA81508ABB}" srcOrd="4" destOrd="0" presId="urn:microsoft.com/office/officeart/2005/8/layout/orgChart1"/>
    <dgm:cxn modelId="{9101F196-4A31-4CF8-957C-BA71C5A3BE94}" type="presParOf" srcId="{96CC941F-8DFB-4699-A088-218704E7CE31}" destId="{319E4FC9-7535-405E-AB10-4B5B90323157}" srcOrd="5" destOrd="0" presId="urn:microsoft.com/office/officeart/2005/8/layout/orgChart1"/>
    <dgm:cxn modelId="{7554E088-102A-4D39-B682-343E3A7AAF23}" type="presParOf" srcId="{319E4FC9-7535-405E-AB10-4B5B90323157}" destId="{33C63E99-C410-4A08-A873-AC133C0CF15D}" srcOrd="0" destOrd="0" presId="urn:microsoft.com/office/officeart/2005/8/layout/orgChart1"/>
    <dgm:cxn modelId="{4143703F-F98E-4BC8-AB57-06A751213EF1}" type="presParOf" srcId="{33C63E99-C410-4A08-A873-AC133C0CF15D}" destId="{44B12A41-DDBA-456B-A86B-84020C89148A}" srcOrd="0" destOrd="0" presId="urn:microsoft.com/office/officeart/2005/8/layout/orgChart1"/>
    <dgm:cxn modelId="{C724919F-A584-4FDF-8002-A0520BC8EE2E}" type="presParOf" srcId="{33C63E99-C410-4A08-A873-AC133C0CF15D}" destId="{2CF31828-DAF3-4622-A9D0-2F26C480E6B1}" srcOrd="1" destOrd="0" presId="urn:microsoft.com/office/officeart/2005/8/layout/orgChart1"/>
    <dgm:cxn modelId="{258B86B2-66A5-49CE-BE13-73EC707F02CC}" type="presParOf" srcId="{319E4FC9-7535-405E-AB10-4B5B90323157}" destId="{7054C03A-97D0-4D6C-8050-C20F387618C9}" srcOrd="1" destOrd="0" presId="urn:microsoft.com/office/officeart/2005/8/layout/orgChart1"/>
    <dgm:cxn modelId="{10EBB8EC-30B0-4923-843E-44F9C8F5E42F}" type="presParOf" srcId="{7054C03A-97D0-4D6C-8050-C20F387618C9}" destId="{64A552D0-DE4F-4157-88A0-554DE97D7F53}" srcOrd="0" destOrd="0" presId="urn:microsoft.com/office/officeart/2005/8/layout/orgChart1"/>
    <dgm:cxn modelId="{5C9557B0-F7DC-451B-8FD6-6A7AF087282A}" type="presParOf" srcId="{7054C03A-97D0-4D6C-8050-C20F387618C9}" destId="{3F07ABF2-0B6D-4EC8-B903-02DCEF138C73}" srcOrd="1" destOrd="0" presId="urn:microsoft.com/office/officeart/2005/8/layout/orgChart1"/>
    <dgm:cxn modelId="{91503472-8E45-417F-B045-2CBB7DF05CFF}" type="presParOf" srcId="{3F07ABF2-0B6D-4EC8-B903-02DCEF138C73}" destId="{079A6665-17CA-4671-A7CF-95934365AF4C}" srcOrd="0" destOrd="0" presId="urn:microsoft.com/office/officeart/2005/8/layout/orgChart1"/>
    <dgm:cxn modelId="{9F80E0B8-3E88-4F15-B34B-6C1D138A4F7E}" type="presParOf" srcId="{079A6665-17CA-4671-A7CF-95934365AF4C}" destId="{D7C6F6A2-77C7-4FB0-BF9B-6BD259D8B23A}" srcOrd="0" destOrd="0" presId="urn:microsoft.com/office/officeart/2005/8/layout/orgChart1"/>
    <dgm:cxn modelId="{7339B93E-41C1-4EE9-8668-DC875AF05FA9}" type="presParOf" srcId="{079A6665-17CA-4671-A7CF-95934365AF4C}" destId="{044D715F-FAD2-466B-92FA-FF51FF2B268B}" srcOrd="1" destOrd="0" presId="urn:microsoft.com/office/officeart/2005/8/layout/orgChart1"/>
    <dgm:cxn modelId="{94F8247B-3970-41C4-B78F-96A4E45DB184}" type="presParOf" srcId="{3F07ABF2-0B6D-4EC8-B903-02DCEF138C73}" destId="{1E133787-5BA8-4FAD-8FC9-AC02BEC14E65}" srcOrd="1" destOrd="0" presId="urn:microsoft.com/office/officeart/2005/8/layout/orgChart1"/>
    <dgm:cxn modelId="{F287A5FA-22FE-4C0C-9C2A-485DFC52222C}" type="presParOf" srcId="{1E133787-5BA8-4FAD-8FC9-AC02BEC14E65}" destId="{68643BD5-49D1-47D5-844D-F26DAB1EA7E2}" srcOrd="0" destOrd="0" presId="urn:microsoft.com/office/officeart/2005/8/layout/orgChart1"/>
    <dgm:cxn modelId="{034D5D1E-1D3F-4683-8C3E-82ED15FDDC2C}" type="presParOf" srcId="{1E133787-5BA8-4FAD-8FC9-AC02BEC14E65}" destId="{EE7D15F5-0462-4A5A-B118-F8A923250C93}" srcOrd="1" destOrd="0" presId="urn:microsoft.com/office/officeart/2005/8/layout/orgChart1"/>
    <dgm:cxn modelId="{F65EFCBD-42A7-4EA5-91AB-ACD964FC4D14}" type="presParOf" srcId="{EE7D15F5-0462-4A5A-B118-F8A923250C93}" destId="{E9A0D44E-70AE-4AE8-960A-C7D0606F2847}" srcOrd="0" destOrd="0" presId="urn:microsoft.com/office/officeart/2005/8/layout/orgChart1"/>
    <dgm:cxn modelId="{92E452D3-BE76-4D5A-B290-8AC54C0DE7B4}" type="presParOf" srcId="{E9A0D44E-70AE-4AE8-960A-C7D0606F2847}" destId="{D64C0CC4-D281-4C2F-BA44-4997D47BF02F}" srcOrd="0" destOrd="0" presId="urn:microsoft.com/office/officeart/2005/8/layout/orgChart1"/>
    <dgm:cxn modelId="{D47C2D21-508D-488D-AE9F-E9233DF3A549}" type="presParOf" srcId="{E9A0D44E-70AE-4AE8-960A-C7D0606F2847}" destId="{C2F3B7BC-0602-4454-AD8F-8AAD03D39A67}" srcOrd="1" destOrd="0" presId="urn:microsoft.com/office/officeart/2005/8/layout/orgChart1"/>
    <dgm:cxn modelId="{E457BC0B-63C2-4DE6-940F-2419E1805F9A}" type="presParOf" srcId="{EE7D15F5-0462-4A5A-B118-F8A923250C93}" destId="{CC1B15BE-4AD1-47F7-83AC-7B6761B6A534}" srcOrd="1" destOrd="0" presId="urn:microsoft.com/office/officeart/2005/8/layout/orgChart1"/>
    <dgm:cxn modelId="{CA950FFD-16B4-4155-B5EB-AF9044C87680}" type="presParOf" srcId="{EE7D15F5-0462-4A5A-B118-F8A923250C93}" destId="{1F6F02D1-5641-4CFC-B179-0DEA63B46340}" srcOrd="2" destOrd="0" presId="urn:microsoft.com/office/officeart/2005/8/layout/orgChart1"/>
    <dgm:cxn modelId="{4703784F-1E2F-4BB9-8720-DB15528ACE4D}" type="presParOf" srcId="{1E133787-5BA8-4FAD-8FC9-AC02BEC14E65}" destId="{FD863CAF-CF93-49F5-9C0F-8A4B5D825B24}" srcOrd="2" destOrd="0" presId="urn:microsoft.com/office/officeart/2005/8/layout/orgChart1"/>
    <dgm:cxn modelId="{2B8728C3-7E5D-41B4-AF4A-6AEB360AA74B}" type="presParOf" srcId="{1E133787-5BA8-4FAD-8FC9-AC02BEC14E65}" destId="{AA6D5DA8-26AD-435B-B782-7AEA8A76A1DC}" srcOrd="3" destOrd="0" presId="urn:microsoft.com/office/officeart/2005/8/layout/orgChart1"/>
    <dgm:cxn modelId="{7C82FF65-D174-4F26-9488-1C4458B2EBD4}" type="presParOf" srcId="{AA6D5DA8-26AD-435B-B782-7AEA8A76A1DC}" destId="{46765627-6F31-4BCC-8F39-33C6EF492E15}" srcOrd="0" destOrd="0" presId="urn:microsoft.com/office/officeart/2005/8/layout/orgChart1"/>
    <dgm:cxn modelId="{CD75BBB0-CCF4-411C-BD04-045C8C935E7E}" type="presParOf" srcId="{46765627-6F31-4BCC-8F39-33C6EF492E15}" destId="{175A39A1-AC3F-4D40-B713-EBFF3952B1D6}" srcOrd="0" destOrd="0" presId="urn:microsoft.com/office/officeart/2005/8/layout/orgChart1"/>
    <dgm:cxn modelId="{B919BB76-DCDE-456B-A52D-AA511AFD4B78}" type="presParOf" srcId="{46765627-6F31-4BCC-8F39-33C6EF492E15}" destId="{3CA7D59F-E286-4467-B56D-DBD062C9885B}" srcOrd="1" destOrd="0" presId="urn:microsoft.com/office/officeart/2005/8/layout/orgChart1"/>
    <dgm:cxn modelId="{E82F162B-8A61-47F2-AF96-88F827D4550B}" type="presParOf" srcId="{AA6D5DA8-26AD-435B-B782-7AEA8A76A1DC}" destId="{46C0DFE0-F473-4C84-87E1-CC03FBE5BE57}" srcOrd="1" destOrd="0" presId="urn:microsoft.com/office/officeart/2005/8/layout/orgChart1"/>
    <dgm:cxn modelId="{16369C0F-6283-4412-BCE0-121387D8297B}" type="presParOf" srcId="{AA6D5DA8-26AD-435B-B782-7AEA8A76A1DC}" destId="{9B5DF875-E5BD-4A7F-9ED6-066E4D88789E}" srcOrd="2" destOrd="0" presId="urn:microsoft.com/office/officeart/2005/8/layout/orgChart1"/>
    <dgm:cxn modelId="{8A62D31E-13F8-4395-92B5-D0BB1A441455}" type="presParOf" srcId="{1E133787-5BA8-4FAD-8FC9-AC02BEC14E65}" destId="{A12A1466-DF9E-4E83-BB8E-B4BEF7398E6A}" srcOrd="4" destOrd="0" presId="urn:microsoft.com/office/officeart/2005/8/layout/orgChart1"/>
    <dgm:cxn modelId="{B865BFA2-A312-4933-B6EA-3934F9A0EB1C}" type="presParOf" srcId="{1E133787-5BA8-4FAD-8FC9-AC02BEC14E65}" destId="{53F229B1-D7D6-4823-BB31-4FD1EB2AE9AC}" srcOrd="5" destOrd="0" presId="urn:microsoft.com/office/officeart/2005/8/layout/orgChart1"/>
    <dgm:cxn modelId="{4BD518E0-CC73-4BF5-A389-5799DD05C424}" type="presParOf" srcId="{53F229B1-D7D6-4823-BB31-4FD1EB2AE9AC}" destId="{012F3295-02FA-4F41-BAD4-2DA53B6340EF}" srcOrd="0" destOrd="0" presId="urn:microsoft.com/office/officeart/2005/8/layout/orgChart1"/>
    <dgm:cxn modelId="{DA7EFC0B-0DDD-455E-B149-DB4656067583}" type="presParOf" srcId="{012F3295-02FA-4F41-BAD4-2DA53B6340EF}" destId="{E5622A9E-8102-4A0E-823F-8FB79120E693}" srcOrd="0" destOrd="0" presId="urn:microsoft.com/office/officeart/2005/8/layout/orgChart1"/>
    <dgm:cxn modelId="{875C8B33-8565-47EC-A108-4AF6EBC1D797}" type="presParOf" srcId="{012F3295-02FA-4F41-BAD4-2DA53B6340EF}" destId="{1C397102-5188-4103-B328-AC5F83E53DBF}" srcOrd="1" destOrd="0" presId="urn:microsoft.com/office/officeart/2005/8/layout/orgChart1"/>
    <dgm:cxn modelId="{59BD06DC-7933-45B9-9719-FEA149C461BC}" type="presParOf" srcId="{53F229B1-D7D6-4823-BB31-4FD1EB2AE9AC}" destId="{281D3CF0-BD69-4C64-9A11-14BFE42AFE2E}" srcOrd="1" destOrd="0" presId="urn:microsoft.com/office/officeart/2005/8/layout/orgChart1"/>
    <dgm:cxn modelId="{E09BD930-37A3-46E0-A90D-95738DDF8DC2}" type="presParOf" srcId="{53F229B1-D7D6-4823-BB31-4FD1EB2AE9AC}" destId="{925183BD-3E39-4085-B072-EEB28FF6C95F}" srcOrd="2" destOrd="0" presId="urn:microsoft.com/office/officeart/2005/8/layout/orgChart1"/>
    <dgm:cxn modelId="{E1F6ADA1-CAF6-46BE-8870-02CFC6807070}" type="presParOf" srcId="{3F07ABF2-0B6D-4EC8-B903-02DCEF138C73}" destId="{71FF3D13-B10A-49E8-B834-AFF9B1FA51DF}" srcOrd="2" destOrd="0" presId="urn:microsoft.com/office/officeart/2005/8/layout/orgChart1"/>
    <dgm:cxn modelId="{FA8A7386-823E-4AE4-A32E-0C31DB8B351B}" type="presParOf" srcId="{7054C03A-97D0-4D6C-8050-C20F387618C9}" destId="{93344E81-C6AF-4301-9299-EF81C630A4F3}" srcOrd="2" destOrd="0" presId="urn:microsoft.com/office/officeart/2005/8/layout/orgChart1"/>
    <dgm:cxn modelId="{A31D650E-78BD-4777-8C11-47612C31C1E4}" type="presParOf" srcId="{7054C03A-97D0-4D6C-8050-C20F387618C9}" destId="{BC003D12-273F-48D3-ABA6-2DBFA984B438}" srcOrd="3" destOrd="0" presId="urn:microsoft.com/office/officeart/2005/8/layout/orgChart1"/>
    <dgm:cxn modelId="{99B752EA-A5E0-4A12-BCDF-3C92D65BB21E}" type="presParOf" srcId="{BC003D12-273F-48D3-ABA6-2DBFA984B438}" destId="{FDD2D184-CB62-4FFB-BE5B-912DAA99E28D}" srcOrd="0" destOrd="0" presId="urn:microsoft.com/office/officeart/2005/8/layout/orgChart1"/>
    <dgm:cxn modelId="{38BEFE39-0F33-4019-92FD-6AE6A09B4CCF}" type="presParOf" srcId="{FDD2D184-CB62-4FFB-BE5B-912DAA99E28D}" destId="{B291A1E7-F342-4FBB-9DA4-1FFF8095AFD2}" srcOrd="0" destOrd="0" presId="urn:microsoft.com/office/officeart/2005/8/layout/orgChart1"/>
    <dgm:cxn modelId="{06220FB6-B9F2-42F2-A426-773C5CF12036}" type="presParOf" srcId="{FDD2D184-CB62-4FFB-BE5B-912DAA99E28D}" destId="{26220005-053B-4E75-93C6-3D11E1F203FC}" srcOrd="1" destOrd="0" presId="urn:microsoft.com/office/officeart/2005/8/layout/orgChart1"/>
    <dgm:cxn modelId="{A4E3DD98-E610-450D-A4B1-0DA7FE6BE0E6}" type="presParOf" srcId="{BC003D12-273F-48D3-ABA6-2DBFA984B438}" destId="{E09A7EA5-BA94-46D8-998A-321BB5FC8F1D}" srcOrd="1" destOrd="0" presId="urn:microsoft.com/office/officeart/2005/8/layout/orgChart1"/>
    <dgm:cxn modelId="{9DA789BF-909B-4BA0-8A31-C3C2BE03EC98}" type="presParOf" srcId="{E09A7EA5-BA94-46D8-998A-321BB5FC8F1D}" destId="{8825258A-0053-4AC6-AD8B-B290DB41B252}" srcOrd="0" destOrd="0" presId="urn:microsoft.com/office/officeart/2005/8/layout/orgChart1"/>
    <dgm:cxn modelId="{D2FDBFFD-FE93-4929-B24B-27E69FF1B801}" type="presParOf" srcId="{E09A7EA5-BA94-46D8-998A-321BB5FC8F1D}" destId="{D8376025-FEDC-4898-A9C8-BEEF5C16A405}" srcOrd="1" destOrd="0" presId="urn:microsoft.com/office/officeart/2005/8/layout/orgChart1"/>
    <dgm:cxn modelId="{BF538B18-F46B-4DA0-A0FF-DE391AFF1020}" type="presParOf" srcId="{D8376025-FEDC-4898-A9C8-BEEF5C16A405}" destId="{839E1522-DABB-411C-8DF4-974F7653530B}" srcOrd="0" destOrd="0" presId="urn:microsoft.com/office/officeart/2005/8/layout/orgChart1"/>
    <dgm:cxn modelId="{A4F24865-28A7-4756-9332-076FB44CB0E9}" type="presParOf" srcId="{839E1522-DABB-411C-8DF4-974F7653530B}" destId="{E733DAAE-33C4-47AC-84FD-2350C897A29E}" srcOrd="0" destOrd="0" presId="urn:microsoft.com/office/officeart/2005/8/layout/orgChart1"/>
    <dgm:cxn modelId="{BD97529B-F533-4588-AA83-691596D7A373}" type="presParOf" srcId="{839E1522-DABB-411C-8DF4-974F7653530B}" destId="{F0DF47DE-1532-48DA-BF0D-04DF5DDBEE46}" srcOrd="1" destOrd="0" presId="urn:microsoft.com/office/officeart/2005/8/layout/orgChart1"/>
    <dgm:cxn modelId="{874CC9BC-C34F-4570-BAB3-F077E5129DB6}" type="presParOf" srcId="{D8376025-FEDC-4898-A9C8-BEEF5C16A405}" destId="{7F7D747F-434E-428C-9875-D26643886155}" srcOrd="1" destOrd="0" presId="urn:microsoft.com/office/officeart/2005/8/layout/orgChart1"/>
    <dgm:cxn modelId="{36D7707F-06AA-4FF3-93AA-E4C0E959A473}" type="presParOf" srcId="{D8376025-FEDC-4898-A9C8-BEEF5C16A405}" destId="{41D62EE9-22C8-4390-862D-DCEC2D5C377A}" srcOrd="2" destOrd="0" presId="urn:microsoft.com/office/officeart/2005/8/layout/orgChart1"/>
    <dgm:cxn modelId="{0F80D2F9-346A-4336-9D71-8C1836726821}" type="presParOf" srcId="{E09A7EA5-BA94-46D8-998A-321BB5FC8F1D}" destId="{65D1437F-58FE-45CA-9FB4-394A50D4F6E9}" srcOrd="2" destOrd="0" presId="urn:microsoft.com/office/officeart/2005/8/layout/orgChart1"/>
    <dgm:cxn modelId="{3BCA02C4-1F07-40DE-BAA6-41E8D309278A}" type="presParOf" srcId="{E09A7EA5-BA94-46D8-998A-321BB5FC8F1D}" destId="{7DD3C321-1062-4E9F-B087-71E41A321637}" srcOrd="3" destOrd="0" presId="urn:microsoft.com/office/officeart/2005/8/layout/orgChart1"/>
    <dgm:cxn modelId="{BC99CA47-F242-49EF-B973-34FF4B5784BB}" type="presParOf" srcId="{7DD3C321-1062-4E9F-B087-71E41A321637}" destId="{84301420-48C6-42EF-9FB8-A77C93B225CA}" srcOrd="0" destOrd="0" presId="urn:microsoft.com/office/officeart/2005/8/layout/orgChart1"/>
    <dgm:cxn modelId="{44F008ED-1E29-4DB3-B6EE-8829DBC84AC4}" type="presParOf" srcId="{84301420-48C6-42EF-9FB8-A77C93B225CA}" destId="{6C9E3D54-4DEB-450D-82D5-7C30DF96AFEE}" srcOrd="0" destOrd="0" presId="urn:microsoft.com/office/officeart/2005/8/layout/orgChart1"/>
    <dgm:cxn modelId="{BAEC983E-C18D-4B1D-9A4E-29A5F48A8DA5}" type="presParOf" srcId="{84301420-48C6-42EF-9FB8-A77C93B225CA}" destId="{25C44D9E-A880-4A22-8BCF-A29E8551974B}" srcOrd="1" destOrd="0" presId="urn:microsoft.com/office/officeart/2005/8/layout/orgChart1"/>
    <dgm:cxn modelId="{F70559D9-106A-4AB3-A93D-84DA4B8717FD}" type="presParOf" srcId="{7DD3C321-1062-4E9F-B087-71E41A321637}" destId="{CAE73ACB-C53B-4653-81BA-78CEEE23CC5F}" srcOrd="1" destOrd="0" presId="urn:microsoft.com/office/officeart/2005/8/layout/orgChart1"/>
    <dgm:cxn modelId="{57EAB262-F4B6-4455-AEA5-EC49F2BC030B}" type="presParOf" srcId="{7DD3C321-1062-4E9F-B087-71E41A321637}" destId="{FDD569B2-927B-49C6-872E-D019D7F9EA9D}" srcOrd="2" destOrd="0" presId="urn:microsoft.com/office/officeart/2005/8/layout/orgChart1"/>
    <dgm:cxn modelId="{32E9D639-5995-4C92-AAE2-849305BE4889}" type="presParOf" srcId="{BC003D12-273F-48D3-ABA6-2DBFA984B438}" destId="{8C89FD13-5A8B-4E92-B7AE-7959E7A66C25}" srcOrd="2" destOrd="0" presId="urn:microsoft.com/office/officeart/2005/8/layout/orgChart1"/>
    <dgm:cxn modelId="{776414F9-A5F3-4DAA-AAB0-2E33FF4079FC}" type="presParOf" srcId="{319E4FC9-7535-405E-AB10-4B5B90323157}" destId="{DD69C181-50FA-4896-BA86-049EC1C37713}" srcOrd="2" destOrd="0" presId="urn:microsoft.com/office/officeart/2005/8/layout/orgChart1"/>
    <dgm:cxn modelId="{A9E778DC-DE38-4631-AB7C-8C1F8C9A65D6}" type="presParOf" srcId="{96CC941F-8DFB-4699-A088-218704E7CE31}" destId="{4B8D804D-EA56-4424-B9D1-69763F45B26E}" srcOrd="6" destOrd="0" presId="urn:microsoft.com/office/officeart/2005/8/layout/orgChart1"/>
    <dgm:cxn modelId="{1C410989-B8E0-4179-A69E-5A1C6D6A7066}" type="presParOf" srcId="{96CC941F-8DFB-4699-A088-218704E7CE31}" destId="{E7F00A51-EA71-46E1-92C2-D323B9EB19BA}" srcOrd="7" destOrd="0" presId="urn:microsoft.com/office/officeart/2005/8/layout/orgChart1"/>
    <dgm:cxn modelId="{A3F90A7A-D681-4D4F-9DA0-1BC47117CB70}" type="presParOf" srcId="{E7F00A51-EA71-46E1-92C2-D323B9EB19BA}" destId="{DC43125F-1A8D-4734-8CE2-80CFB0FE8C49}" srcOrd="0" destOrd="0" presId="urn:microsoft.com/office/officeart/2005/8/layout/orgChart1"/>
    <dgm:cxn modelId="{2EB6D932-8F96-4535-8C80-BD2A58B43E9D}" type="presParOf" srcId="{DC43125F-1A8D-4734-8CE2-80CFB0FE8C49}" destId="{42762851-6974-4F29-BF21-2E46ADADB65C}" srcOrd="0" destOrd="0" presId="urn:microsoft.com/office/officeart/2005/8/layout/orgChart1"/>
    <dgm:cxn modelId="{1F43C79B-82B3-4C6D-9B5D-42C812220AB6}" type="presParOf" srcId="{DC43125F-1A8D-4734-8CE2-80CFB0FE8C49}" destId="{A3B77CFF-305C-4149-9741-5A2AF9A5DF88}" srcOrd="1" destOrd="0" presId="urn:microsoft.com/office/officeart/2005/8/layout/orgChart1"/>
    <dgm:cxn modelId="{5E97F860-9F16-43EB-997D-5BFD804152E2}" type="presParOf" srcId="{E7F00A51-EA71-46E1-92C2-D323B9EB19BA}" destId="{ADD4901C-0C64-4CE5-8AFC-33E15D7A18D7}" srcOrd="1" destOrd="0" presId="urn:microsoft.com/office/officeart/2005/8/layout/orgChart1"/>
    <dgm:cxn modelId="{DCBEEA0A-4825-427E-BD02-D21519B56101}" type="presParOf" srcId="{ADD4901C-0C64-4CE5-8AFC-33E15D7A18D7}" destId="{CDEEF0C7-603A-44E1-800E-582DE195F811}" srcOrd="0" destOrd="0" presId="urn:microsoft.com/office/officeart/2005/8/layout/orgChart1"/>
    <dgm:cxn modelId="{93D6D238-2B4E-48C5-B4CD-6D91D293BB2A}" type="presParOf" srcId="{ADD4901C-0C64-4CE5-8AFC-33E15D7A18D7}" destId="{444C6DE2-996C-4EED-BB06-1220E2FC8043}" srcOrd="1" destOrd="0" presId="urn:microsoft.com/office/officeart/2005/8/layout/orgChart1"/>
    <dgm:cxn modelId="{B4608580-0646-4F4F-933B-D841185D238D}" type="presParOf" srcId="{444C6DE2-996C-4EED-BB06-1220E2FC8043}" destId="{EC039739-94FB-4A80-A471-96AF77556ED0}" srcOrd="0" destOrd="0" presId="urn:microsoft.com/office/officeart/2005/8/layout/orgChart1"/>
    <dgm:cxn modelId="{24F0A9AD-961D-4F0A-AB2C-FB1DA4F60D70}" type="presParOf" srcId="{EC039739-94FB-4A80-A471-96AF77556ED0}" destId="{A2D24BE5-E710-456F-876D-E39B5B71D1A9}" srcOrd="0" destOrd="0" presId="urn:microsoft.com/office/officeart/2005/8/layout/orgChart1"/>
    <dgm:cxn modelId="{7D891AB0-9142-4EB6-8E19-8F6CE7A253BF}" type="presParOf" srcId="{EC039739-94FB-4A80-A471-96AF77556ED0}" destId="{DFC77B96-25CF-4684-9677-D71BD8AAAE48}" srcOrd="1" destOrd="0" presId="urn:microsoft.com/office/officeart/2005/8/layout/orgChart1"/>
    <dgm:cxn modelId="{642EFEDA-7CC7-4141-8F77-DCB739E0F81C}" type="presParOf" srcId="{444C6DE2-996C-4EED-BB06-1220E2FC8043}" destId="{EE7141A3-C444-48BE-84E3-46DB344C06F3}" srcOrd="1" destOrd="0" presId="urn:microsoft.com/office/officeart/2005/8/layout/orgChart1"/>
    <dgm:cxn modelId="{D9D57CBB-3F2B-4CD3-A383-BB59A9C244D3}" type="presParOf" srcId="{444C6DE2-996C-4EED-BB06-1220E2FC8043}" destId="{A54676EC-A03D-4625-909C-EC3815605B96}" srcOrd="2" destOrd="0" presId="urn:microsoft.com/office/officeart/2005/8/layout/orgChart1"/>
    <dgm:cxn modelId="{AADBB429-EB09-460A-8E5F-16AF3D7361D1}" type="presParOf" srcId="{ADD4901C-0C64-4CE5-8AFC-33E15D7A18D7}" destId="{8EF71683-858B-404D-BE84-7641F1AD81E7}" srcOrd="2" destOrd="0" presId="urn:microsoft.com/office/officeart/2005/8/layout/orgChart1"/>
    <dgm:cxn modelId="{A2A1E37F-69DF-42F6-855E-55EC99E473B6}" type="presParOf" srcId="{ADD4901C-0C64-4CE5-8AFC-33E15D7A18D7}" destId="{5DDDB600-293F-4CA7-8D1A-B2950CB31DE2}" srcOrd="3" destOrd="0" presId="urn:microsoft.com/office/officeart/2005/8/layout/orgChart1"/>
    <dgm:cxn modelId="{E11516DD-46DE-4CB7-8740-6332B052CCE5}" type="presParOf" srcId="{5DDDB600-293F-4CA7-8D1A-B2950CB31DE2}" destId="{11614CED-ECDE-4462-A4C3-47F0E3411488}" srcOrd="0" destOrd="0" presId="urn:microsoft.com/office/officeart/2005/8/layout/orgChart1"/>
    <dgm:cxn modelId="{461652AA-08A7-482F-832F-EB7B8E4C8EEA}" type="presParOf" srcId="{11614CED-ECDE-4462-A4C3-47F0E3411488}" destId="{30D78EB1-BD16-457E-81B8-FC01ABAB9206}" srcOrd="0" destOrd="0" presId="urn:microsoft.com/office/officeart/2005/8/layout/orgChart1"/>
    <dgm:cxn modelId="{E13A3273-6D63-4B4B-BE30-65419EC8CACC}" type="presParOf" srcId="{11614CED-ECDE-4462-A4C3-47F0E3411488}" destId="{868DE2E6-E418-4730-A9A9-05017E9C9D87}" srcOrd="1" destOrd="0" presId="urn:microsoft.com/office/officeart/2005/8/layout/orgChart1"/>
    <dgm:cxn modelId="{F8A32D93-CEC8-4529-B2EE-19E6369B9300}" type="presParOf" srcId="{5DDDB600-293F-4CA7-8D1A-B2950CB31DE2}" destId="{5977F129-5BCA-422B-A4F7-C7B32C0C3BA2}" srcOrd="1" destOrd="0" presId="urn:microsoft.com/office/officeart/2005/8/layout/orgChart1"/>
    <dgm:cxn modelId="{137DF1B3-24CC-438E-A3E7-B1D70F0CB17B}" type="presParOf" srcId="{5977F129-5BCA-422B-A4F7-C7B32C0C3BA2}" destId="{3CE2D66F-9DCC-4930-BDA2-ACA2A7C64735}" srcOrd="0" destOrd="0" presId="urn:microsoft.com/office/officeart/2005/8/layout/orgChart1"/>
    <dgm:cxn modelId="{42C57349-F51B-49A2-B152-35DFDAC807C7}" type="presParOf" srcId="{5977F129-5BCA-422B-A4F7-C7B32C0C3BA2}" destId="{A5BEBC11-E316-4D0E-959C-CA43F6B51CFA}" srcOrd="1" destOrd="0" presId="urn:microsoft.com/office/officeart/2005/8/layout/orgChart1"/>
    <dgm:cxn modelId="{8CFD8B74-F37E-4C27-A01D-824193E81986}" type="presParOf" srcId="{A5BEBC11-E316-4D0E-959C-CA43F6B51CFA}" destId="{B0C32217-99B8-454F-8320-D7D8B8FC1C39}" srcOrd="0" destOrd="0" presId="urn:microsoft.com/office/officeart/2005/8/layout/orgChart1"/>
    <dgm:cxn modelId="{59C203A8-123F-4EF1-B5A3-1DD909D778AB}" type="presParOf" srcId="{B0C32217-99B8-454F-8320-D7D8B8FC1C39}" destId="{85EEB891-B971-443D-89FA-F78DEA6A7A89}" srcOrd="0" destOrd="0" presId="urn:microsoft.com/office/officeart/2005/8/layout/orgChart1"/>
    <dgm:cxn modelId="{5400D836-096F-4FA8-A2C7-67AB1BDE0FDB}" type="presParOf" srcId="{B0C32217-99B8-454F-8320-D7D8B8FC1C39}" destId="{78617EE3-678E-4584-AF8C-38E6D78A6F04}" srcOrd="1" destOrd="0" presId="urn:microsoft.com/office/officeart/2005/8/layout/orgChart1"/>
    <dgm:cxn modelId="{CDD0946E-505A-49BE-BA16-5BBB0705A802}" type="presParOf" srcId="{A5BEBC11-E316-4D0E-959C-CA43F6B51CFA}" destId="{259013FF-3B5C-46F6-BD05-31E83A65EE19}" srcOrd="1" destOrd="0" presId="urn:microsoft.com/office/officeart/2005/8/layout/orgChart1"/>
    <dgm:cxn modelId="{9A2FF2A1-017B-4A46-81D7-6C66148A7441}" type="presParOf" srcId="{A5BEBC11-E316-4D0E-959C-CA43F6B51CFA}" destId="{CC4AAA9D-8BDE-49EB-84B4-E14603C0BC93}" srcOrd="2" destOrd="0" presId="urn:microsoft.com/office/officeart/2005/8/layout/orgChart1"/>
    <dgm:cxn modelId="{63F01AB6-A116-4425-9084-5E2211342C96}" type="presParOf" srcId="{5977F129-5BCA-422B-A4F7-C7B32C0C3BA2}" destId="{8F5580AF-0E56-447C-9F8A-284DD1740CD5}" srcOrd="2" destOrd="0" presId="urn:microsoft.com/office/officeart/2005/8/layout/orgChart1"/>
    <dgm:cxn modelId="{0058ABA6-E560-4F34-82F7-B0C4A8005155}" type="presParOf" srcId="{5977F129-5BCA-422B-A4F7-C7B32C0C3BA2}" destId="{A2C89907-AEA0-4232-BCC2-AA544D19B472}" srcOrd="3" destOrd="0" presId="urn:microsoft.com/office/officeart/2005/8/layout/orgChart1"/>
    <dgm:cxn modelId="{BAC950D4-B060-4276-854A-89BCF06542D1}" type="presParOf" srcId="{A2C89907-AEA0-4232-BCC2-AA544D19B472}" destId="{9DF99761-F1A9-4C0D-B8D6-9AF587602407}" srcOrd="0" destOrd="0" presId="urn:microsoft.com/office/officeart/2005/8/layout/orgChart1"/>
    <dgm:cxn modelId="{10359C76-7566-47B2-B20D-CF59C7C39F15}" type="presParOf" srcId="{9DF99761-F1A9-4C0D-B8D6-9AF587602407}" destId="{45DD70C8-D087-43F3-84FA-BFA4B0E9A89D}" srcOrd="0" destOrd="0" presId="urn:microsoft.com/office/officeart/2005/8/layout/orgChart1"/>
    <dgm:cxn modelId="{72271CD7-78AE-4795-8E91-5578BB0D17CD}" type="presParOf" srcId="{9DF99761-F1A9-4C0D-B8D6-9AF587602407}" destId="{D09B4A54-F5F8-4439-9B63-66EF4A0EE4F3}" srcOrd="1" destOrd="0" presId="urn:microsoft.com/office/officeart/2005/8/layout/orgChart1"/>
    <dgm:cxn modelId="{ED23B529-F2B2-41CE-B91E-804410E20616}" type="presParOf" srcId="{A2C89907-AEA0-4232-BCC2-AA544D19B472}" destId="{6665125D-34DD-4B6A-AEAB-6F72E6F3699F}" srcOrd="1" destOrd="0" presId="urn:microsoft.com/office/officeart/2005/8/layout/orgChart1"/>
    <dgm:cxn modelId="{05873FBD-628D-473E-96AB-2ECB7E97E196}" type="presParOf" srcId="{A2C89907-AEA0-4232-BCC2-AA544D19B472}" destId="{1D0C564C-EB48-4F27-A990-44F2199476D5}" srcOrd="2" destOrd="0" presId="urn:microsoft.com/office/officeart/2005/8/layout/orgChart1"/>
    <dgm:cxn modelId="{261C8117-754F-49AD-97D8-5B9592164A3D}" type="presParOf" srcId="{5977F129-5BCA-422B-A4F7-C7B32C0C3BA2}" destId="{E054DC68-3D75-4A9B-B2A2-DAD6E6DA9669}" srcOrd="4" destOrd="0" presId="urn:microsoft.com/office/officeart/2005/8/layout/orgChart1"/>
    <dgm:cxn modelId="{FEBA9EC9-514A-4341-9911-3D6F38E149E8}" type="presParOf" srcId="{5977F129-5BCA-422B-A4F7-C7B32C0C3BA2}" destId="{988ACC9C-5855-4605-9881-E0DD12505A93}" srcOrd="5" destOrd="0" presId="urn:microsoft.com/office/officeart/2005/8/layout/orgChart1"/>
    <dgm:cxn modelId="{DF39DA2A-8DF6-40C8-8463-A64842CDAE8D}" type="presParOf" srcId="{988ACC9C-5855-4605-9881-E0DD12505A93}" destId="{F7E06107-9928-4CAB-8A02-1EE33133ED68}" srcOrd="0" destOrd="0" presId="urn:microsoft.com/office/officeart/2005/8/layout/orgChart1"/>
    <dgm:cxn modelId="{19784FF1-8052-4C05-9719-D31BF7A5974F}" type="presParOf" srcId="{F7E06107-9928-4CAB-8A02-1EE33133ED68}" destId="{526692CE-2A06-41CD-9C3B-8797D782A4C2}" srcOrd="0" destOrd="0" presId="urn:microsoft.com/office/officeart/2005/8/layout/orgChart1"/>
    <dgm:cxn modelId="{3191D51E-6DA5-47A7-8F70-EBEDA2582DD7}" type="presParOf" srcId="{F7E06107-9928-4CAB-8A02-1EE33133ED68}" destId="{46D7ECB6-A5B6-439A-9D3B-3DECC41A5882}" srcOrd="1" destOrd="0" presId="urn:microsoft.com/office/officeart/2005/8/layout/orgChart1"/>
    <dgm:cxn modelId="{FF622B82-FB8B-4007-8C8C-2C0C0F2432E1}" type="presParOf" srcId="{988ACC9C-5855-4605-9881-E0DD12505A93}" destId="{5F20319C-F67D-4ADA-867C-CFBDDD4EA656}" srcOrd="1" destOrd="0" presId="urn:microsoft.com/office/officeart/2005/8/layout/orgChart1"/>
    <dgm:cxn modelId="{805DCA57-13FB-47C1-809A-37FAC8D3655A}" type="presParOf" srcId="{988ACC9C-5855-4605-9881-E0DD12505A93}" destId="{6E2D36F5-1243-4E49-873B-A80DB2A2FE68}" srcOrd="2" destOrd="0" presId="urn:microsoft.com/office/officeart/2005/8/layout/orgChart1"/>
    <dgm:cxn modelId="{BFEC21FA-6AE0-457B-BD07-FC30FB0C3DE9}" type="presParOf" srcId="{5DDDB600-293F-4CA7-8D1A-B2950CB31DE2}" destId="{9AFB6A5F-0085-4E5F-810D-7DBB696D14B3}" srcOrd="2" destOrd="0" presId="urn:microsoft.com/office/officeart/2005/8/layout/orgChart1"/>
    <dgm:cxn modelId="{78D667A4-6628-4518-BAFB-CF7E7A1E3C12}" type="presParOf" srcId="{ADD4901C-0C64-4CE5-8AFC-33E15D7A18D7}" destId="{D19E3B80-1412-4DA5-BD9C-960A943E67D2}" srcOrd="4" destOrd="0" presId="urn:microsoft.com/office/officeart/2005/8/layout/orgChart1"/>
    <dgm:cxn modelId="{1E7F2C1E-5280-4ABA-B2F3-2712106F3FB7}" type="presParOf" srcId="{ADD4901C-0C64-4CE5-8AFC-33E15D7A18D7}" destId="{A2858144-4423-4704-8355-3BADECE8ED40}" srcOrd="5" destOrd="0" presId="urn:microsoft.com/office/officeart/2005/8/layout/orgChart1"/>
    <dgm:cxn modelId="{3180679A-82A4-4CA5-AC58-0572884555BF}" type="presParOf" srcId="{A2858144-4423-4704-8355-3BADECE8ED40}" destId="{FD73EE06-A7F2-4D0B-9A67-D9DA8B663384}" srcOrd="0" destOrd="0" presId="urn:microsoft.com/office/officeart/2005/8/layout/orgChart1"/>
    <dgm:cxn modelId="{69467230-6FE0-4F1F-887E-E58A9554C3DD}" type="presParOf" srcId="{FD73EE06-A7F2-4D0B-9A67-D9DA8B663384}" destId="{D184BF6F-1F52-43C1-8D28-F58EA77F4057}" srcOrd="0" destOrd="0" presId="urn:microsoft.com/office/officeart/2005/8/layout/orgChart1"/>
    <dgm:cxn modelId="{4B1D7B4F-92A8-4477-B780-B379A5C41ACD}" type="presParOf" srcId="{FD73EE06-A7F2-4D0B-9A67-D9DA8B663384}" destId="{583E730F-FDFC-4B51-87FB-49E1F7A385DF}" srcOrd="1" destOrd="0" presId="urn:microsoft.com/office/officeart/2005/8/layout/orgChart1"/>
    <dgm:cxn modelId="{3E0D96D1-21C6-4C07-9771-3113A485A01C}" type="presParOf" srcId="{A2858144-4423-4704-8355-3BADECE8ED40}" destId="{DF444069-F3FB-4CF7-8439-962274BA9C55}" srcOrd="1" destOrd="0" presId="urn:microsoft.com/office/officeart/2005/8/layout/orgChart1"/>
    <dgm:cxn modelId="{4EA18396-AE10-482F-BE2D-D9C7BBCB3AEF}" type="presParOf" srcId="{A2858144-4423-4704-8355-3BADECE8ED40}" destId="{FBA7097D-4FDE-47CB-858F-DC85655A3D63}" srcOrd="2" destOrd="0" presId="urn:microsoft.com/office/officeart/2005/8/layout/orgChart1"/>
    <dgm:cxn modelId="{95ED1709-0912-411D-86C6-B26EECE1D8DF}" type="presParOf" srcId="{E7F00A51-EA71-46E1-92C2-D323B9EB19BA}" destId="{30D45D3A-F032-4865-8753-6F5635A0A1CA}" srcOrd="2" destOrd="0" presId="urn:microsoft.com/office/officeart/2005/8/layout/orgChart1"/>
    <dgm:cxn modelId="{4054BACD-2549-4131-BD43-05E70699E310}" type="presParOf" srcId="{96CC941F-8DFB-4699-A088-218704E7CE31}" destId="{0E1A5BFF-2A1E-4314-A602-0D565CE37FED}" srcOrd="8" destOrd="0" presId="urn:microsoft.com/office/officeart/2005/8/layout/orgChart1"/>
    <dgm:cxn modelId="{19818968-7B7B-4DE9-A6F0-B12B38C718CE}" type="presParOf" srcId="{96CC941F-8DFB-4699-A088-218704E7CE31}" destId="{03FF1026-0B59-44EC-B3AF-BCD646BE3054}" srcOrd="9" destOrd="0" presId="urn:microsoft.com/office/officeart/2005/8/layout/orgChart1"/>
    <dgm:cxn modelId="{3608684A-3C24-4C5E-A6EF-1C4C42C33F88}" type="presParOf" srcId="{03FF1026-0B59-44EC-B3AF-BCD646BE3054}" destId="{90DB321F-1803-49B3-896E-D66E2A0BF29E}" srcOrd="0" destOrd="0" presId="urn:microsoft.com/office/officeart/2005/8/layout/orgChart1"/>
    <dgm:cxn modelId="{9160ECDA-794B-4EDF-9B64-ACAB93622548}" type="presParOf" srcId="{90DB321F-1803-49B3-896E-D66E2A0BF29E}" destId="{C77ADF66-B4E4-4C9A-8E7A-54D276FE5793}" srcOrd="0" destOrd="0" presId="urn:microsoft.com/office/officeart/2005/8/layout/orgChart1"/>
    <dgm:cxn modelId="{D9B9F031-F552-4945-A53B-5B12250F4CDC}" type="presParOf" srcId="{90DB321F-1803-49B3-896E-D66E2A0BF29E}" destId="{E22274D0-6DED-47C7-84AC-A754C460BC5A}" srcOrd="1" destOrd="0" presId="urn:microsoft.com/office/officeart/2005/8/layout/orgChart1"/>
    <dgm:cxn modelId="{2ED82121-8333-443D-A1A6-EC37DF6AB7C0}" type="presParOf" srcId="{03FF1026-0B59-44EC-B3AF-BCD646BE3054}" destId="{4A8A7A66-BC7F-4789-952D-B270A93747A8}" srcOrd="1" destOrd="0" presId="urn:microsoft.com/office/officeart/2005/8/layout/orgChart1"/>
    <dgm:cxn modelId="{D903BC2A-AF94-4175-B230-7A8EF3D8BB4E}" type="presParOf" srcId="{4A8A7A66-BC7F-4789-952D-B270A93747A8}" destId="{8F28C04E-8909-4EF1-BC3E-322781AE2A3C}" srcOrd="0" destOrd="0" presId="urn:microsoft.com/office/officeart/2005/8/layout/orgChart1"/>
    <dgm:cxn modelId="{0F4CC088-BE43-46BE-BFCD-F55150B3C87C}" type="presParOf" srcId="{4A8A7A66-BC7F-4789-952D-B270A93747A8}" destId="{77EE67C6-6702-422B-B2FC-D87FAE7FD680}" srcOrd="1" destOrd="0" presId="urn:microsoft.com/office/officeart/2005/8/layout/orgChart1"/>
    <dgm:cxn modelId="{3B728199-166E-4AF9-9395-A1E7D8B49111}" type="presParOf" srcId="{77EE67C6-6702-422B-B2FC-D87FAE7FD680}" destId="{778A6F9D-EC51-4326-852F-A3F54EE34F33}" srcOrd="0" destOrd="0" presId="urn:microsoft.com/office/officeart/2005/8/layout/orgChart1"/>
    <dgm:cxn modelId="{FF68613F-A0FD-4E83-8980-07E5E68A80D4}" type="presParOf" srcId="{778A6F9D-EC51-4326-852F-A3F54EE34F33}" destId="{70127B5A-E36A-4275-893E-5667CC2A53D7}" srcOrd="0" destOrd="0" presId="urn:microsoft.com/office/officeart/2005/8/layout/orgChart1"/>
    <dgm:cxn modelId="{C0345253-4263-4E9B-B126-2591D29C1261}" type="presParOf" srcId="{778A6F9D-EC51-4326-852F-A3F54EE34F33}" destId="{1C5877C2-5BC2-4BE3-B0D7-E7BBD828520E}" srcOrd="1" destOrd="0" presId="urn:microsoft.com/office/officeart/2005/8/layout/orgChart1"/>
    <dgm:cxn modelId="{6C9BDC7C-4813-4375-ADCF-9E0A810B0E0D}" type="presParOf" srcId="{77EE67C6-6702-422B-B2FC-D87FAE7FD680}" destId="{85550035-C2C6-4A26-8471-5052C816BE1C}" srcOrd="1" destOrd="0" presId="urn:microsoft.com/office/officeart/2005/8/layout/orgChart1"/>
    <dgm:cxn modelId="{4466873E-E70E-43AD-8A04-D3E376C4F6CF}" type="presParOf" srcId="{85550035-C2C6-4A26-8471-5052C816BE1C}" destId="{356A2E0B-D096-4732-852D-671E74DCBF0A}" srcOrd="0" destOrd="0" presId="urn:microsoft.com/office/officeart/2005/8/layout/orgChart1"/>
    <dgm:cxn modelId="{5221F43A-403A-49C8-8A76-E61D2E1183F2}" type="presParOf" srcId="{85550035-C2C6-4A26-8471-5052C816BE1C}" destId="{3D931C6A-BE79-4824-9318-F3B306A43C96}" srcOrd="1" destOrd="0" presId="urn:microsoft.com/office/officeart/2005/8/layout/orgChart1"/>
    <dgm:cxn modelId="{9A0A709E-D6DB-40FA-B5BA-F41BDFA492A1}" type="presParOf" srcId="{3D931C6A-BE79-4824-9318-F3B306A43C96}" destId="{427DEE96-2625-4FB1-B316-99CCD30139BF}" srcOrd="0" destOrd="0" presId="urn:microsoft.com/office/officeart/2005/8/layout/orgChart1"/>
    <dgm:cxn modelId="{EDBE4E5A-7C80-4DBB-B576-EC9BBDD84490}" type="presParOf" srcId="{427DEE96-2625-4FB1-B316-99CCD30139BF}" destId="{3E03E55C-D6AF-4ACB-B051-074613520749}" srcOrd="0" destOrd="0" presId="urn:microsoft.com/office/officeart/2005/8/layout/orgChart1"/>
    <dgm:cxn modelId="{BB753156-EB77-46DB-A457-B86C0B44315E}" type="presParOf" srcId="{427DEE96-2625-4FB1-B316-99CCD30139BF}" destId="{728EC997-3DB8-49B8-BB4C-D482DEA6BAB3}" srcOrd="1" destOrd="0" presId="urn:microsoft.com/office/officeart/2005/8/layout/orgChart1"/>
    <dgm:cxn modelId="{D7A3C35D-D6B7-49CC-914E-720B531C8D69}" type="presParOf" srcId="{3D931C6A-BE79-4824-9318-F3B306A43C96}" destId="{3B308DC2-2066-4530-9D43-A71DA7F05534}" srcOrd="1" destOrd="0" presId="urn:microsoft.com/office/officeart/2005/8/layout/orgChart1"/>
    <dgm:cxn modelId="{DA02D52A-733A-4A59-8B17-F31DBA866C1C}" type="presParOf" srcId="{3D931C6A-BE79-4824-9318-F3B306A43C96}" destId="{C8E6ABA1-9E13-4CDF-AC9F-B23EEFD50A92}" srcOrd="2" destOrd="0" presId="urn:microsoft.com/office/officeart/2005/8/layout/orgChart1"/>
    <dgm:cxn modelId="{09DE8BE8-C9C4-4E4F-9B5C-C190F8FF749B}" type="presParOf" srcId="{85550035-C2C6-4A26-8471-5052C816BE1C}" destId="{8CB0E174-E14F-4671-AD0E-BA3BFDB2DAEE}" srcOrd="2" destOrd="0" presId="urn:microsoft.com/office/officeart/2005/8/layout/orgChart1"/>
    <dgm:cxn modelId="{8C848254-D9F2-4A86-9D73-F8415D1CB2A1}" type="presParOf" srcId="{85550035-C2C6-4A26-8471-5052C816BE1C}" destId="{F9F05315-B60A-4611-9125-3927F6CAB68D}" srcOrd="3" destOrd="0" presId="urn:microsoft.com/office/officeart/2005/8/layout/orgChart1"/>
    <dgm:cxn modelId="{37F74E07-D886-476E-947C-6D075A1F4A71}" type="presParOf" srcId="{F9F05315-B60A-4611-9125-3927F6CAB68D}" destId="{6245B1E4-D6DA-4AB0-A826-AB00CBDA2F3B}" srcOrd="0" destOrd="0" presId="urn:microsoft.com/office/officeart/2005/8/layout/orgChart1"/>
    <dgm:cxn modelId="{0EE0228A-FAE2-4CA4-AD40-E177CB8DB24F}" type="presParOf" srcId="{6245B1E4-D6DA-4AB0-A826-AB00CBDA2F3B}" destId="{F0B3C931-399F-4ABA-BB56-182753ED2DD2}" srcOrd="0" destOrd="0" presId="urn:microsoft.com/office/officeart/2005/8/layout/orgChart1"/>
    <dgm:cxn modelId="{539785AA-3591-4CF9-B593-B1FD7A99D313}" type="presParOf" srcId="{6245B1E4-D6DA-4AB0-A826-AB00CBDA2F3B}" destId="{B276F935-D205-475C-BD33-5AC97FB71B6C}" srcOrd="1" destOrd="0" presId="urn:microsoft.com/office/officeart/2005/8/layout/orgChart1"/>
    <dgm:cxn modelId="{A53D3911-020C-496C-9BAF-721B42CCC7FE}" type="presParOf" srcId="{F9F05315-B60A-4611-9125-3927F6CAB68D}" destId="{097EFD6B-7481-4EAA-9C0D-5C4CA1B702AE}" srcOrd="1" destOrd="0" presId="urn:microsoft.com/office/officeart/2005/8/layout/orgChart1"/>
    <dgm:cxn modelId="{9201CAAE-26BF-4FE8-9F8E-ECCF656317A7}" type="presParOf" srcId="{F9F05315-B60A-4611-9125-3927F6CAB68D}" destId="{54051EDB-A054-4BA8-88DC-D9AF99809483}" srcOrd="2" destOrd="0" presId="urn:microsoft.com/office/officeart/2005/8/layout/orgChart1"/>
    <dgm:cxn modelId="{1FFB9A20-B92C-4A62-92F7-3D8DCD52095B}" type="presParOf" srcId="{77EE67C6-6702-422B-B2FC-D87FAE7FD680}" destId="{47F3BC6A-F549-4BA0-8BC1-CD2B42E81556}" srcOrd="2" destOrd="0" presId="urn:microsoft.com/office/officeart/2005/8/layout/orgChart1"/>
    <dgm:cxn modelId="{3861CD3C-72C9-4214-9E18-A1283E3A93A2}" type="presParOf" srcId="{4A8A7A66-BC7F-4789-952D-B270A93747A8}" destId="{B7174891-AC1A-4752-9196-66685760D952}" srcOrd="2" destOrd="0" presId="urn:microsoft.com/office/officeart/2005/8/layout/orgChart1"/>
    <dgm:cxn modelId="{69553518-41A8-4961-A4D2-E1B7C7B5A1CE}" type="presParOf" srcId="{4A8A7A66-BC7F-4789-952D-B270A93747A8}" destId="{B54F5E61-B567-48C4-8AFC-1A8E795C0095}" srcOrd="3" destOrd="0" presId="urn:microsoft.com/office/officeart/2005/8/layout/orgChart1"/>
    <dgm:cxn modelId="{7882B643-8CE4-4BE2-885B-CD8E257A96FC}" type="presParOf" srcId="{B54F5E61-B567-48C4-8AFC-1A8E795C0095}" destId="{BC6953C3-5DBD-4DB0-87D0-E258CD6E0CDA}" srcOrd="0" destOrd="0" presId="urn:microsoft.com/office/officeart/2005/8/layout/orgChart1"/>
    <dgm:cxn modelId="{A33193B2-254B-484A-860D-FED84146F780}" type="presParOf" srcId="{BC6953C3-5DBD-4DB0-87D0-E258CD6E0CDA}" destId="{A2E29EDA-DF67-4501-B0A2-D4383AACF52A}" srcOrd="0" destOrd="0" presId="urn:microsoft.com/office/officeart/2005/8/layout/orgChart1"/>
    <dgm:cxn modelId="{A0A8A760-4FDE-4F68-B526-786867C2D50A}" type="presParOf" srcId="{BC6953C3-5DBD-4DB0-87D0-E258CD6E0CDA}" destId="{5B95A018-8390-4663-85A8-F4E4900314CD}" srcOrd="1" destOrd="0" presId="urn:microsoft.com/office/officeart/2005/8/layout/orgChart1"/>
    <dgm:cxn modelId="{07C8A42E-38F8-4E3D-BD0D-AACAB0182833}" type="presParOf" srcId="{B54F5E61-B567-48C4-8AFC-1A8E795C0095}" destId="{2611F41C-B077-423C-815F-E8961126437F}" srcOrd="1" destOrd="0" presId="urn:microsoft.com/office/officeart/2005/8/layout/orgChart1"/>
    <dgm:cxn modelId="{15782330-EB66-4F15-B786-AC32C573EE4B}" type="presParOf" srcId="{B54F5E61-B567-48C4-8AFC-1A8E795C0095}" destId="{1C9EA4BC-A604-4078-95C1-2459D6C2877F}" srcOrd="2" destOrd="0" presId="urn:microsoft.com/office/officeart/2005/8/layout/orgChart1"/>
    <dgm:cxn modelId="{F9879F22-B244-4061-9DFE-EED21B60B92D}" type="presParOf" srcId="{4A8A7A66-BC7F-4789-952D-B270A93747A8}" destId="{9D645FC6-B8F8-4F4D-9A75-EA875D9DF2F4}" srcOrd="4" destOrd="0" presId="urn:microsoft.com/office/officeart/2005/8/layout/orgChart1"/>
    <dgm:cxn modelId="{AF80BB7C-6FC5-4AD6-9162-A91CD085F399}" type="presParOf" srcId="{4A8A7A66-BC7F-4789-952D-B270A93747A8}" destId="{9C7841CD-F705-49C1-945E-E5056A4025D5}" srcOrd="5" destOrd="0" presId="urn:microsoft.com/office/officeart/2005/8/layout/orgChart1"/>
    <dgm:cxn modelId="{FB81254F-7003-4C4E-AB20-AEC38529B805}" type="presParOf" srcId="{9C7841CD-F705-49C1-945E-E5056A4025D5}" destId="{363809B8-E47E-470F-A4EC-7E1A14102A32}" srcOrd="0" destOrd="0" presId="urn:microsoft.com/office/officeart/2005/8/layout/orgChart1"/>
    <dgm:cxn modelId="{40D0004D-F3E7-44AE-9BEA-ECBD2813D756}" type="presParOf" srcId="{363809B8-E47E-470F-A4EC-7E1A14102A32}" destId="{D2BD4CA1-0058-4FFA-903B-6F1A40B7C6D3}" srcOrd="0" destOrd="0" presId="urn:microsoft.com/office/officeart/2005/8/layout/orgChart1"/>
    <dgm:cxn modelId="{3FDC0351-E636-4991-9F6F-35CB1264644C}" type="presParOf" srcId="{363809B8-E47E-470F-A4EC-7E1A14102A32}" destId="{28C3FD21-C491-4327-B14C-5A9AE1F6D877}" srcOrd="1" destOrd="0" presId="urn:microsoft.com/office/officeart/2005/8/layout/orgChart1"/>
    <dgm:cxn modelId="{33F046DE-DFA6-4E25-8C8F-3BB72F631CB0}" type="presParOf" srcId="{9C7841CD-F705-49C1-945E-E5056A4025D5}" destId="{FB4B5B3F-B409-4C46-B5BF-F3976F00B2C6}" srcOrd="1" destOrd="0" presId="urn:microsoft.com/office/officeart/2005/8/layout/orgChart1"/>
    <dgm:cxn modelId="{5FA5BF5F-D682-4B7E-9229-A650A0401B6F}" type="presParOf" srcId="{FB4B5B3F-B409-4C46-B5BF-F3976F00B2C6}" destId="{FD830C92-54B6-45F8-9B22-5019432001A2}" srcOrd="0" destOrd="0" presId="urn:microsoft.com/office/officeart/2005/8/layout/orgChart1"/>
    <dgm:cxn modelId="{A9DA3ABB-1F92-4E2D-9478-31C98C721BE9}" type="presParOf" srcId="{FB4B5B3F-B409-4C46-B5BF-F3976F00B2C6}" destId="{DF7C4B32-ED94-4D9B-9F72-034627D50323}" srcOrd="1" destOrd="0" presId="urn:microsoft.com/office/officeart/2005/8/layout/orgChart1"/>
    <dgm:cxn modelId="{973D2A15-6F9A-4ADD-AF47-1121B4C255CD}" type="presParOf" srcId="{DF7C4B32-ED94-4D9B-9F72-034627D50323}" destId="{4B52458D-2556-4056-860F-77479CFF3C21}" srcOrd="0" destOrd="0" presId="urn:microsoft.com/office/officeart/2005/8/layout/orgChart1"/>
    <dgm:cxn modelId="{92F61530-2477-438E-A040-BA3D57497862}" type="presParOf" srcId="{4B52458D-2556-4056-860F-77479CFF3C21}" destId="{F523CD82-5924-4014-9078-5593888EF94A}" srcOrd="0" destOrd="0" presId="urn:microsoft.com/office/officeart/2005/8/layout/orgChart1"/>
    <dgm:cxn modelId="{0879CF43-CBBD-44F5-AA5D-0D1E66EA029B}" type="presParOf" srcId="{4B52458D-2556-4056-860F-77479CFF3C21}" destId="{2ABA1658-22BE-4BF7-B0EC-A553CA3A5C7B}" srcOrd="1" destOrd="0" presId="urn:microsoft.com/office/officeart/2005/8/layout/orgChart1"/>
    <dgm:cxn modelId="{FC15A2F6-DF5C-487D-A10F-CFB45BCCE28E}" type="presParOf" srcId="{DF7C4B32-ED94-4D9B-9F72-034627D50323}" destId="{66BA3118-F98B-4216-A93E-86A3AB29CC3F}" srcOrd="1" destOrd="0" presId="urn:microsoft.com/office/officeart/2005/8/layout/orgChart1"/>
    <dgm:cxn modelId="{481C666F-5DA8-4C4C-969E-6D76C087AC41}" type="presParOf" srcId="{DF7C4B32-ED94-4D9B-9F72-034627D50323}" destId="{96B83720-E0BB-4649-AD33-A21210B2F14C}" srcOrd="2" destOrd="0" presId="urn:microsoft.com/office/officeart/2005/8/layout/orgChart1"/>
    <dgm:cxn modelId="{78AFDCC1-3CC3-4098-8A5A-B55700C1724A}" type="presParOf" srcId="{9C7841CD-F705-49C1-945E-E5056A4025D5}" destId="{E1DD0FBD-E8A6-4FEA-8040-1A7C2BE46CBF}" srcOrd="2" destOrd="0" presId="urn:microsoft.com/office/officeart/2005/8/layout/orgChart1"/>
    <dgm:cxn modelId="{CEB7C341-9C97-40EF-AE30-EB84106084AC}" type="presParOf" srcId="{03FF1026-0B59-44EC-B3AF-BCD646BE3054}" destId="{A51677B3-5F1B-488E-92A6-784E6CFD6EC6}" srcOrd="2" destOrd="0" presId="urn:microsoft.com/office/officeart/2005/8/layout/orgChart1"/>
    <dgm:cxn modelId="{8B995D2F-2098-4B78-903E-28D74F4B9CB2}" type="presParOf" srcId="{96CC941F-8DFB-4699-A088-218704E7CE31}" destId="{AB9C93D6-7B63-4156-9191-C2693E14E367}" srcOrd="10" destOrd="0" presId="urn:microsoft.com/office/officeart/2005/8/layout/orgChart1"/>
    <dgm:cxn modelId="{A0BEFAF1-8E7B-4E4F-8593-3958DF2A12ED}" type="presParOf" srcId="{96CC941F-8DFB-4699-A088-218704E7CE31}" destId="{DD46E2DC-0C1C-461E-B6BF-B55AC484847A}" srcOrd="11" destOrd="0" presId="urn:microsoft.com/office/officeart/2005/8/layout/orgChart1"/>
    <dgm:cxn modelId="{C1D97D9D-1C97-488A-A586-AB2C2F17B0E6}" type="presParOf" srcId="{DD46E2DC-0C1C-461E-B6BF-B55AC484847A}" destId="{C5749E9F-8FF3-413F-8EC8-A2FB83C8B5A9}" srcOrd="0" destOrd="0" presId="urn:microsoft.com/office/officeart/2005/8/layout/orgChart1"/>
    <dgm:cxn modelId="{3E74C756-C8D1-45DC-9322-0808768F523A}" type="presParOf" srcId="{C5749E9F-8FF3-413F-8EC8-A2FB83C8B5A9}" destId="{874E3E8D-9C03-4FD3-8CED-83C6B4EE0C88}" srcOrd="0" destOrd="0" presId="urn:microsoft.com/office/officeart/2005/8/layout/orgChart1"/>
    <dgm:cxn modelId="{063CC82D-82BA-4DA7-805C-64493F7FC8F4}" type="presParOf" srcId="{C5749E9F-8FF3-413F-8EC8-A2FB83C8B5A9}" destId="{A14C7B48-ED9F-49E4-9920-BB5EA51E5FFF}" srcOrd="1" destOrd="0" presId="urn:microsoft.com/office/officeart/2005/8/layout/orgChart1"/>
    <dgm:cxn modelId="{DE524AF9-F828-4B41-9A81-DFD1E1256ED4}" type="presParOf" srcId="{DD46E2DC-0C1C-461E-B6BF-B55AC484847A}" destId="{86A4177D-BDC2-4E0A-9C4E-4025BDEB8B17}" srcOrd="1" destOrd="0" presId="urn:microsoft.com/office/officeart/2005/8/layout/orgChart1"/>
    <dgm:cxn modelId="{22B3E22E-F85D-470B-BAE0-BC2CF52E2795}" type="presParOf" srcId="{86A4177D-BDC2-4E0A-9C4E-4025BDEB8B17}" destId="{0C17BED3-10FA-47C8-B873-25D080766E72}" srcOrd="0" destOrd="0" presId="urn:microsoft.com/office/officeart/2005/8/layout/orgChart1"/>
    <dgm:cxn modelId="{FF02C653-BA5B-4AE0-BB48-D3AF6CFC8148}" type="presParOf" srcId="{86A4177D-BDC2-4E0A-9C4E-4025BDEB8B17}" destId="{E65C66D2-4872-40E4-82C9-54F03FBCA9F3}" srcOrd="1" destOrd="0" presId="urn:microsoft.com/office/officeart/2005/8/layout/orgChart1"/>
    <dgm:cxn modelId="{8A6A6C04-3786-4E69-9378-6FF4660EFDD4}" type="presParOf" srcId="{E65C66D2-4872-40E4-82C9-54F03FBCA9F3}" destId="{857EEA53-F13E-4E4C-8BA0-EDCD4F17533A}" srcOrd="0" destOrd="0" presId="urn:microsoft.com/office/officeart/2005/8/layout/orgChart1"/>
    <dgm:cxn modelId="{1D970A7D-1A2F-4181-92F9-3DE6ACC32847}" type="presParOf" srcId="{857EEA53-F13E-4E4C-8BA0-EDCD4F17533A}" destId="{26A66FAB-0B2F-48D3-B084-9FCBCE994D57}" srcOrd="0" destOrd="0" presId="urn:microsoft.com/office/officeart/2005/8/layout/orgChart1"/>
    <dgm:cxn modelId="{D9A1BDB9-32D1-4C1B-85B4-C3F49CB5E970}" type="presParOf" srcId="{857EEA53-F13E-4E4C-8BA0-EDCD4F17533A}" destId="{773562E0-3FBF-4612-94E1-B7E6D4234AC5}" srcOrd="1" destOrd="0" presId="urn:microsoft.com/office/officeart/2005/8/layout/orgChart1"/>
    <dgm:cxn modelId="{49108BD2-C866-4F53-8A51-886746456BC4}" type="presParOf" srcId="{E65C66D2-4872-40E4-82C9-54F03FBCA9F3}" destId="{A8567BB5-B8A7-4202-8C37-D755AE12A571}" srcOrd="1" destOrd="0" presId="urn:microsoft.com/office/officeart/2005/8/layout/orgChart1"/>
    <dgm:cxn modelId="{7378D13E-3C42-42FC-8BDC-4BFACCBBCAFE}" type="presParOf" srcId="{E65C66D2-4872-40E4-82C9-54F03FBCA9F3}" destId="{A8C8620C-3C7F-44B4-B62C-79066BA8F27B}" srcOrd="2" destOrd="0" presId="urn:microsoft.com/office/officeart/2005/8/layout/orgChart1"/>
    <dgm:cxn modelId="{0EB72612-77D3-4D3D-BABA-6AC568B04F7B}" type="presParOf" srcId="{86A4177D-BDC2-4E0A-9C4E-4025BDEB8B17}" destId="{9B55645C-39CE-44AE-B121-16436108C049}" srcOrd="2" destOrd="0" presId="urn:microsoft.com/office/officeart/2005/8/layout/orgChart1"/>
    <dgm:cxn modelId="{B5C1B3B6-49B8-4F34-BF4B-C7909219D820}" type="presParOf" srcId="{86A4177D-BDC2-4E0A-9C4E-4025BDEB8B17}" destId="{874C5096-522B-49D2-9948-6A1EE14A8CDD}" srcOrd="3" destOrd="0" presId="urn:microsoft.com/office/officeart/2005/8/layout/orgChart1"/>
    <dgm:cxn modelId="{192303A4-69F2-43F2-AB1E-FCABEF24A140}" type="presParOf" srcId="{874C5096-522B-49D2-9948-6A1EE14A8CDD}" destId="{534FCD0A-A514-469C-A57E-65CB269960DC}" srcOrd="0" destOrd="0" presId="urn:microsoft.com/office/officeart/2005/8/layout/orgChart1"/>
    <dgm:cxn modelId="{FA0DC1AF-59F5-4C03-98E9-E333D7D27E2F}" type="presParOf" srcId="{534FCD0A-A514-469C-A57E-65CB269960DC}" destId="{79775597-8C34-4C98-B2EE-C1985357A4B9}" srcOrd="0" destOrd="0" presId="urn:microsoft.com/office/officeart/2005/8/layout/orgChart1"/>
    <dgm:cxn modelId="{962C21EE-597C-4403-8331-F536BE46FD5D}" type="presParOf" srcId="{534FCD0A-A514-469C-A57E-65CB269960DC}" destId="{A9EE59A5-A126-4158-BD38-CCDFF4656D47}" srcOrd="1" destOrd="0" presId="urn:microsoft.com/office/officeart/2005/8/layout/orgChart1"/>
    <dgm:cxn modelId="{A834A3D4-87EC-4A9D-A9A5-9A3FA030C929}" type="presParOf" srcId="{874C5096-522B-49D2-9948-6A1EE14A8CDD}" destId="{FFB25F77-94C9-462A-A6E0-70F141DFC150}" srcOrd="1" destOrd="0" presId="urn:microsoft.com/office/officeart/2005/8/layout/orgChart1"/>
    <dgm:cxn modelId="{843D6DA0-766E-4682-BF0D-220070D450F8}" type="presParOf" srcId="{FFB25F77-94C9-462A-A6E0-70F141DFC150}" destId="{A300A3AB-750C-443B-B164-94FB15EB8E2F}" srcOrd="0" destOrd="0" presId="urn:microsoft.com/office/officeart/2005/8/layout/orgChart1"/>
    <dgm:cxn modelId="{C5352BDD-CE48-470A-8BEA-BF4A77A71367}" type="presParOf" srcId="{FFB25F77-94C9-462A-A6E0-70F141DFC150}" destId="{BD53EBAC-37C4-4AF8-B92C-83DF5CF3D3CC}" srcOrd="1" destOrd="0" presId="urn:microsoft.com/office/officeart/2005/8/layout/orgChart1"/>
    <dgm:cxn modelId="{C89D7290-2F0F-4208-9F82-AE67ED367C9A}" type="presParOf" srcId="{BD53EBAC-37C4-4AF8-B92C-83DF5CF3D3CC}" destId="{FBF4B877-BA87-4C25-8E3E-2555CA48BDD9}" srcOrd="0" destOrd="0" presId="urn:microsoft.com/office/officeart/2005/8/layout/orgChart1"/>
    <dgm:cxn modelId="{EB18F46C-E273-49B5-B5DF-8A5079A9D7B2}" type="presParOf" srcId="{FBF4B877-BA87-4C25-8E3E-2555CA48BDD9}" destId="{5F9C8D00-DF3A-4B18-A3C0-D2AB20B122BE}" srcOrd="0" destOrd="0" presId="urn:microsoft.com/office/officeart/2005/8/layout/orgChart1"/>
    <dgm:cxn modelId="{13610A19-BE9E-45D4-B9C0-445685C065D0}" type="presParOf" srcId="{FBF4B877-BA87-4C25-8E3E-2555CA48BDD9}" destId="{68429388-F0E5-4FBB-A805-B2C4AC45B93B}" srcOrd="1" destOrd="0" presId="urn:microsoft.com/office/officeart/2005/8/layout/orgChart1"/>
    <dgm:cxn modelId="{26DBAFFC-0426-4250-B860-83CFA06EFB45}" type="presParOf" srcId="{BD53EBAC-37C4-4AF8-B92C-83DF5CF3D3CC}" destId="{08B2B905-6B7C-4962-B40D-41FE3B9F182D}" srcOrd="1" destOrd="0" presId="urn:microsoft.com/office/officeart/2005/8/layout/orgChart1"/>
    <dgm:cxn modelId="{3A441EFE-2848-471F-972A-10F093E144E5}" type="presParOf" srcId="{BD53EBAC-37C4-4AF8-B92C-83DF5CF3D3CC}" destId="{14497081-E197-4BE3-BA8F-08D93F8EF109}" srcOrd="2" destOrd="0" presId="urn:microsoft.com/office/officeart/2005/8/layout/orgChart1"/>
    <dgm:cxn modelId="{E6273445-ED07-4A8B-8E3B-294B7CA47664}" type="presParOf" srcId="{874C5096-522B-49D2-9948-6A1EE14A8CDD}" destId="{E64140B4-D471-4159-9771-BA7343B78557}" srcOrd="2" destOrd="0" presId="urn:microsoft.com/office/officeart/2005/8/layout/orgChart1"/>
    <dgm:cxn modelId="{8F8FDE78-51C4-4F04-A541-27F392C0E1F9}" type="presParOf" srcId="{86A4177D-BDC2-4E0A-9C4E-4025BDEB8B17}" destId="{4FDD3601-3713-4A87-97B1-F9798064B2BF}" srcOrd="4" destOrd="0" presId="urn:microsoft.com/office/officeart/2005/8/layout/orgChart1"/>
    <dgm:cxn modelId="{B62F3925-76C0-465C-AE2F-5FB71AA37706}" type="presParOf" srcId="{86A4177D-BDC2-4E0A-9C4E-4025BDEB8B17}" destId="{F56A4566-95E2-4EC4-97B3-74910618DBB2}" srcOrd="5" destOrd="0" presId="urn:microsoft.com/office/officeart/2005/8/layout/orgChart1"/>
    <dgm:cxn modelId="{154B1F49-390D-470B-BF1E-565589F478CC}" type="presParOf" srcId="{F56A4566-95E2-4EC4-97B3-74910618DBB2}" destId="{C0FF881A-3E04-435C-80D1-ABD2181CB11C}" srcOrd="0" destOrd="0" presId="urn:microsoft.com/office/officeart/2005/8/layout/orgChart1"/>
    <dgm:cxn modelId="{2BE85F60-43B2-4652-AD94-E0B171859F27}" type="presParOf" srcId="{C0FF881A-3E04-435C-80D1-ABD2181CB11C}" destId="{5C402018-7D46-46B8-BE8D-F9992CF1AF0D}" srcOrd="0" destOrd="0" presId="urn:microsoft.com/office/officeart/2005/8/layout/orgChart1"/>
    <dgm:cxn modelId="{D108E26E-2A01-4924-B10A-9C6881C2A28A}" type="presParOf" srcId="{C0FF881A-3E04-435C-80D1-ABD2181CB11C}" destId="{3AA4E96E-665E-423A-8A4F-B246B0D6BBF8}" srcOrd="1" destOrd="0" presId="urn:microsoft.com/office/officeart/2005/8/layout/orgChart1"/>
    <dgm:cxn modelId="{041DD59D-ED5D-488F-A2BE-76CFFD08C30E}" type="presParOf" srcId="{F56A4566-95E2-4EC4-97B3-74910618DBB2}" destId="{931628A9-7BE7-49CD-A817-F14EBEC806C9}" srcOrd="1" destOrd="0" presId="urn:microsoft.com/office/officeart/2005/8/layout/orgChart1"/>
    <dgm:cxn modelId="{C8A552B4-06C8-468A-A60D-9EC6534816B3}" type="presParOf" srcId="{931628A9-7BE7-49CD-A817-F14EBEC806C9}" destId="{50817780-B4C3-449B-96A0-70AA47FF1E92}" srcOrd="0" destOrd="0" presId="urn:microsoft.com/office/officeart/2005/8/layout/orgChart1"/>
    <dgm:cxn modelId="{BE8A96FC-D7CB-4283-8B9B-9031D4C57F1F}" type="presParOf" srcId="{931628A9-7BE7-49CD-A817-F14EBEC806C9}" destId="{85D46C45-419C-415E-B883-066ED6138ACD}" srcOrd="1" destOrd="0" presId="urn:microsoft.com/office/officeart/2005/8/layout/orgChart1"/>
    <dgm:cxn modelId="{0A10AE6A-82C8-4C1B-BE72-C69670B63646}" type="presParOf" srcId="{85D46C45-419C-415E-B883-066ED6138ACD}" destId="{9E88776F-3BEE-4675-9E28-861B5502FAA3}" srcOrd="0" destOrd="0" presId="urn:microsoft.com/office/officeart/2005/8/layout/orgChart1"/>
    <dgm:cxn modelId="{40A14559-274C-4E7F-874F-F1238194139D}" type="presParOf" srcId="{9E88776F-3BEE-4675-9E28-861B5502FAA3}" destId="{EA993D81-2762-4435-8357-9B81375E1415}" srcOrd="0" destOrd="0" presId="urn:microsoft.com/office/officeart/2005/8/layout/orgChart1"/>
    <dgm:cxn modelId="{6E4D5B18-8A0A-41A9-90AA-B684699B7CAE}" type="presParOf" srcId="{9E88776F-3BEE-4675-9E28-861B5502FAA3}" destId="{19D68174-2FB9-4C59-A0BE-488704EF2EA6}" srcOrd="1" destOrd="0" presId="urn:microsoft.com/office/officeart/2005/8/layout/orgChart1"/>
    <dgm:cxn modelId="{42533CFE-3CE2-46C5-A878-930368EF9221}" type="presParOf" srcId="{85D46C45-419C-415E-B883-066ED6138ACD}" destId="{404BC838-CBCC-4FDE-B025-E00E2C13BA96}" srcOrd="1" destOrd="0" presId="urn:microsoft.com/office/officeart/2005/8/layout/orgChart1"/>
    <dgm:cxn modelId="{8D117B76-2E75-4367-985A-5CA50473E3ED}" type="presParOf" srcId="{404BC838-CBCC-4FDE-B025-E00E2C13BA96}" destId="{0366366C-10DF-4C08-9C76-00BD1E0E614C}" srcOrd="0" destOrd="0" presId="urn:microsoft.com/office/officeart/2005/8/layout/orgChart1"/>
    <dgm:cxn modelId="{CC5894A4-8451-4B36-8C84-08D8A81BEBD2}" type="presParOf" srcId="{404BC838-CBCC-4FDE-B025-E00E2C13BA96}" destId="{A3EAA650-D213-4C17-9263-CD8D132E4B83}" srcOrd="1" destOrd="0" presId="urn:microsoft.com/office/officeart/2005/8/layout/orgChart1"/>
    <dgm:cxn modelId="{80A72E06-BF3C-42F6-8E86-5B9E1DFFCBEE}" type="presParOf" srcId="{A3EAA650-D213-4C17-9263-CD8D132E4B83}" destId="{B878C655-AE98-48DB-A01C-1ECE166DA256}" srcOrd="0" destOrd="0" presId="urn:microsoft.com/office/officeart/2005/8/layout/orgChart1"/>
    <dgm:cxn modelId="{6A17016A-7902-4582-B109-DEEE13FBF233}" type="presParOf" srcId="{B878C655-AE98-48DB-A01C-1ECE166DA256}" destId="{DE2FDDE0-95C8-41B7-BCA5-0F566C0E78EF}" srcOrd="0" destOrd="0" presId="urn:microsoft.com/office/officeart/2005/8/layout/orgChart1"/>
    <dgm:cxn modelId="{7F8C2413-5491-4D30-B9E4-99CC0893F6D9}" type="presParOf" srcId="{B878C655-AE98-48DB-A01C-1ECE166DA256}" destId="{E943F37A-08C7-430B-AD6A-3A3D8CB7F4AD}" srcOrd="1" destOrd="0" presId="urn:microsoft.com/office/officeart/2005/8/layout/orgChart1"/>
    <dgm:cxn modelId="{00D58B34-562B-49A5-A5BD-5F393F3AA430}" type="presParOf" srcId="{A3EAA650-D213-4C17-9263-CD8D132E4B83}" destId="{4811DE86-1095-4922-B877-87C08F34A728}" srcOrd="1" destOrd="0" presId="urn:microsoft.com/office/officeart/2005/8/layout/orgChart1"/>
    <dgm:cxn modelId="{4516FBA3-D012-41DC-ABC5-81051A164326}" type="presParOf" srcId="{A3EAA650-D213-4C17-9263-CD8D132E4B83}" destId="{48345274-AC75-42D2-8ADD-29D928926ABA}" srcOrd="2" destOrd="0" presId="urn:microsoft.com/office/officeart/2005/8/layout/orgChart1"/>
    <dgm:cxn modelId="{89C0B76B-1DBB-49DD-90EE-8371EB941737}" type="presParOf" srcId="{404BC838-CBCC-4FDE-B025-E00E2C13BA96}" destId="{D38D9520-E598-4EF4-9272-3D636DCB62AC}" srcOrd="2" destOrd="0" presId="urn:microsoft.com/office/officeart/2005/8/layout/orgChart1"/>
    <dgm:cxn modelId="{265FF64F-7990-423F-A085-32F07186007C}" type="presParOf" srcId="{404BC838-CBCC-4FDE-B025-E00E2C13BA96}" destId="{2057B8DF-196A-4C07-91AC-F2502F1ACDA3}" srcOrd="3" destOrd="0" presId="urn:microsoft.com/office/officeart/2005/8/layout/orgChart1"/>
    <dgm:cxn modelId="{E293A6E3-6299-498B-86F9-7973526929AC}" type="presParOf" srcId="{2057B8DF-196A-4C07-91AC-F2502F1ACDA3}" destId="{4B000FB3-612B-4EC0-9DAE-EC1EFBA78E26}" srcOrd="0" destOrd="0" presId="urn:microsoft.com/office/officeart/2005/8/layout/orgChart1"/>
    <dgm:cxn modelId="{84FF4C37-298E-47FD-BC3E-9F300FEF8314}" type="presParOf" srcId="{4B000FB3-612B-4EC0-9DAE-EC1EFBA78E26}" destId="{7FB5DE7E-7705-4479-B869-C4816745914C}" srcOrd="0" destOrd="0" presId="urn:microsoft.com/office/officeart/2005/8/layout/orgChart1"/>
    <dgm:cxn modelId="{69040F67-6CCE-4407-9B60-D9D835E665CE}" type="presParOf" srcId="{4B000FB3-612B-4EC0-9DAE-EC1EFBA78E26}" destId="{E3A928B0-1FFE-4930-93BB-683EE9F0B63F}" srcOrd="1" destOrd="0" presId="urn:microsoft.com/office/officeart/2005/8/layout/orgChart1"/>
    <dgm:cxn modelId="{24ED38EF-D76B-4C86-9111-925EC2F31E64}" type="presParOf" srcId="{2057B8DF-196A-4C07-91AC-F2502F1ACDA3}" destId="{3DD5E3C3-93D7-4640-A0D5-D32883C24126}" srcOrd="1" destOrd="0" presId="urn:microsoft.com/office/officeart/2005/8/layout/orgChart1"/>
    <dgm:cxn modelId="{4D12684D-E91F-49AD-90FA-DE2955C7102D}" type="presParOf" srcId="{2057B8DF-196A-4C07-91AC-F2502F1ACDA3}" destId="{4A1B2FBE-24AA-4913-B4BD-3922C77C4E79}" srcOrd="2" destOrd="0" presId="urn:microsoft.com/office/officeart/2005/8/layout/orgChart1"/>
    <dgm:cxn modelId="{6A33B8A6-767C-413B-ABEC-EF4C929E9810}" type="presParOf" srcId="{404BC838-CBCC-4FDE-B025-E00E2C13BA96}" destId="{F66EFDAB-731C-4780-9C73-7B35F3CB4737}" srcOrd="4" destOrd="0" presId="urn:microsoft.com/office/officeart/2005/8/layout/orgChart1"/>
    <dgm:cxn modelId="{6A0AECB5-1036-4E6F-A27E-E515F6454ADB}" type="presParOf" srcId="{404BC838-CBCC-4FDE-B025-E00E2C13BA96}" destId="{6AB5772D-B8C8-493E-ABE1-BD62BE7437E0}" srcOrd="5" destOrd="0" presId="urn:microsoft.com/office/officeart/2005/8/layout/orgChart1"/>
    <dgm:cxn modelId="{6C3A9C02-DAC0-4B85-BAD6-D3C14C49222D}" type="presParOf" srcId="{6AB5772D-B8C8-493E-ABE1-BD62BE7437E0}" destId="{2A87D059-8A42-4CC3-95D0-A4B5D381246B}" srcOrd="0" destOrd="0" presId="urn:microsoft.com/office/officeart/2005/8/layout/orgChart1"/>
    <dgm:cxn modelId="{01657505-1F0D-4FAD-A572-29F6ABDA70FA}" type="presParOf" srcId="{2A87D059-8A42-4CC3-95D0-A4B5D381246B}" destId="{02001ECD-E423-4213-A669-A3C45C86E4E6}" srcOrd="0" destOrd="0" presId="urn:microsoft.com/office/officeart/2005/8/layout/orgChart1"/>
    <dgm:cxn modelId="{38139941-5915-4089-9457-0E88CAA91DB0}" type="presParOf" srcId="{2A87D059-8A42-4CC3-95D0-A4B5D381246B}" destId="{F492076E-BEDB-4F90-B0CA-4187238DD45E}" srcOrd="1" destOrd="0" presId="urn:microsoft.com/office/officeart/2005/8/layout/orgChart1"/>
    <dgm:cxn modelId="{70BC2851-C0F3-4BF8-A007-E8CFB643C783}" type="presParOf" srcId="{6AB5772D-B8C8-493E-ABE1-BD62BE7437E0}" destId="{E55CF09F-EAD8-4324-8028-DCA203C5A55C}" srcOrd="1" destOrd="0" presId="urn:microsoft.com/office/officeart/2005/8/layout/orgChart1"/>
    <dgm:cxn modelId="{2749B013-1A3A-4A23-A873-C867B50925FA}" type="presParOf" srcId="{6AB5772D-B8C8-493E-ABE1-BD62BE7437E0}" destId="{EF22C24B-8FAC-4067-9C5E-433DF8534F7D}" srcOrd="2" destOrd="0" presId="urn:microsoft.com/office/officeart/2005/8/layout/orgChart1"/>
    <dgm:cxn modelId="{237E2E41-24AC-42A1-88CC-08E0EE15E34D}" type="presParOf" srcId="{85D46C45-419C-415E-B883-066ED6138ACD}" destId="{7067E3ED-675B-4778-909C-F9EDA17118C1}" srcOrd="2" destOrd="0" presId="urn:microsoft.com/office/officeart/2005/8/layout/orgChart1"/>
    <dgm:cxn modelId="{E8AD53EC-DDE4-4105-95CE-3F3C14D86BD0}" type="presParOf" srcId="{F56A4566-95E2-4EC4-97B3-74910618DBB2}" destId="{51DC994B-0AE5-466E-A070-8D1F749B3DA4}" srcOrd="2" destOrd="0" presId="urn:microsoft.com/office/officeart/2005/8/layout/orgChart1"/>
    <dgm:cxn modelId="{240F958E-E5A6-4683-B41B-00B790DBF526}" type="presParOf" srcId="{DD46E2DC-0C1C-461E-B6BF-B55AC484847A}" destId="{A5CB4847-FC28-4377-B0E8-42A38BE5B6F8}" srcOrd="2" destOrd="0" presId="urn:microsoft.com/office/officeart/2005/8/layout/orgChart1"/>
    <dgm:cxn modelId="{FBC364F9-ABEC-4CA8-9C34-C552108EF2A7}" type="presParOf" srcId="{96CC941F-8DFB-4699-A088-218704E7CE31}" destId="{CCC4125A-21E7-4C8A-ACE8-2939BC24213B}" srcOrd="12" destOrd="0" presId="urn:microsoft.com/office/officeart/2005/8/layout/orgChart1"/>
    <dgm:cxn modelId="{D3516984-F956-4CCA-8F58-C6759D01709A}" type="presParOf" srcId="{96CC941F-8DFB-4699-A088-218704E7CE31}" destId="{FE5E9AAE-163D-4399-9C3F-FD74F437C266}" srcOrd="13" destOrd="0" presId="urn:microsoft.com/office/officeart/2005/8/layout/orgChart1"/>
    <dgm:cxn modelId="{BE4AC68C-2A2B-47B8-B71E-0A087709CADE}" type="presParOf" srcId="{FE5E9AAE-163D-4399-9C3F-FD74F437C266}" destId="{A675C5FD-7616-4D54-857F-A4286DCC52AB}" srcOrd="0" destOrd="0" presId="urn:microsoft.com/office/officeart/2005/8/layout/orgChart1"/>
    <dgm:cxn modelId="{14174A60-D4C2-4E6C-AF3F-637A04228BBD}" type="presParOf" srcId="{A675C5FD-7616-4D54-857F-A4286DCC52AB}" destId="{326943E3-B937-429A-AEC2-8DF50FBA96F2}" srcOrd="0" destOrd="0" presId="urn:microsoft.com/office/officeart/2005/8/layout/orgChart1"/>
    <dgm:cxn modelId="{37A6B00D-144D-4B44-927B-B27FBD97C092}" type="presParOf" srcId="{A675C5FD-7616-4D54-857F-A4286DCC52AB}" destId="{C47A4480-4711-4CD5-B0CA-A945ACCDA1F3}" srcOrd="1" destOrd="0" presId="urn:microsoft.com/office/officeart/2005/8/layout/orgChart1"/>
    <dgm:cxn modelId="{AF569A89-3D47-4280-A3FE-DD9F68F8D83F}" type="presParOf" srcId="{FE5E9AAE-163D-4399-9C3F-FD74F437C266}" destId="{24B50496-42BC-4279-AA10-BFA6D81A80C8}" srcOrd="1" destOrd="0" presId="urn:microsoft.com/office/officeart/2005/8/layout/orgChart1"/>
    <dgm:cxn modelId="{5A8F0AC8-9EE0-4802-91F4-CB5519C21079}" type="presParOf" srcId="{24B50496-42BC-4279-AA10-BFA6D81A80C8}" destId="{A58CAD9A-8261-42AC-A61A-4E364AC5907F}" srcOrd="0" destOrd="0" presId="urn:microsoft.com/office/officeart/2005/8/layout/orgChart1"/>
    <dgm:cxn modelId="{9BF22E23-E5B9-4E4F-B9D9-18A1B7EDEE54}" type="presParOf" srcId="{24B50496-42BC-4279-AA10-BFA6D81A80C8}" destId="{15688E4D-5450-447C-B969-FF5AA7C75018}" srcOrd="1" destOrd="0" presId="urn:microsoft.com/office/officeart/2005/8/layout/orgChart1"/>
    <dgm:cxn modelId="{9F159FC3-87AE-4992-A171-00BCBD487733}" type="presParOf" srcId="{15688E4D-5450-447C-B969-FF5AA7C75018}" destId="{B0EB8367-1671-4A42-91D8-42139B374C97}" srcOrd="0" destOrd="0" presId="urn:microsoft.com/office/officeart/2005/8/layout/orgChart1"/>
    <dgm:cxn modelId="{982A6A02-A988-474B-A859-ADF93C9C5396}" type="presParOf" srcId="{B0EB8367-1671-4A42-91D8-42139B374C97}" destId="{5BE86B23-33F5-4542-BE75-A9F49CF2B328}" srcOrd="0" destOrd="0" presId="urn:microsoft.com/office/officeart/2005/8/layout/orgChart1"/>
    <dgm:cxn modelId="{8F826E1B-F07E-463F-BD57-B4FC246551E9}" type="presParOf" srcId="{B0EB8367-1671-4A42-91D8-42139B374C97}" destId="{702F8EF4-7A4D-496F-97F0-248F84AD292E}" srcOrd="1" destOrd="0" presId="urn:microsoft.com/office/officeart/2005/8/layout/orgChart1"/>
    <dgm:cxn modelId="{BA034CDC-E2D9-4744-8153-3DF2C58585BA}" type="presParOf" srcId="{15688E4D-5450-447C-B969-FF5AA7C75018}" destId="{E5786E27-9BDB-4BBE-8B61-B9F1FC6CF355}" srcOrd="1" destOrd="0" presId="urn:microsoft.com/office/officeart/2005/8/layout/orgChart1"/>
    <dgm:cxn modelId="{99F8E95F-CBD7-4320-A480-A89FA6B5F364}" type="presParOf" srcId="{E5786E27-9BDB-4BBE-8B61-B9F1FC6CF355}" destId="{7B04C42C-FE6D-42A0-B29A-3A10CC186D47}" srcOrd="0" destOrd="0" presId="urn:microsoft.com/office/officeart/2005/8/layout/orgChart1"/>
    <dgm:cxn modelId="{BBFA062D-7694-4CC6-88AE-E10D04650B45}" type="presParOf" srcId="{E5786E27-9BDB-4BBE-8B61-B9F1FC6CF355}" destId="{F1E67FC6-7858-4E44-A3DA-374E73A41AC1}" srcOrd="1" destOrd="0" presId="urn:microsoft.com/office/officeart/2005/8/layout/orgChart1"/>
    <dgm:cxn modelId="{8EFF4791-62D9-4F2E-8414-81B3C13493C2}" type="presParOf" srcId="{F1E67FC6-7858-4E44-A3DA-374E73A41AC1}" destId="{F1901E2A-6CC3-4A36-A85E-DE9691838D11}" srcOrd="0" destOrd="0" presId="urn:microsoft.com/office/officeart/2005/8/layout/orgChart1"/>
    <dgm:cxn modelId="{FD1A1A49-6BA4-4092-954F-FE87FF814E23}" type="presParOf" srcId="{F1901E2A-6CC3-4A36-A85E-DE9691838D11}" destId="{4CF82850-029D-4EB7-8C6F-2FD9E58125DE}" srcOrd="0" destOrd="0" presId="urn:microsoft.com/office/officeart/2005/8/layout/orgChart1"/>
    <dgm:cxn modelId="{7ADDCA38-8912-4B31-89EA-29197D58F3E9}" type="presParOf" srcId="{F1901E2A-6CC3-4A36-A85E-DE9691838D11}" destId="{83396DAF-DFEB-4D46-A4C3-911807E184E6}" srcOrd="1" destOrd="0" presId="urn:microsoft.com/office/officeart/2005/8/layout/orgChart1"/>
    <dgm:cxn modelId="{1D8FF2E0-25F7-4551-9121-9A9C3E2E913C}" type="presParOf" srcId="{F1E67FC6-7858-4E44-A3DA-374E73A41AC1}" destId="{A7B89653-356D-4907-BAF6-79F36CBC0979}" srcOrd="1" destOrd="0" presId="urn:microsoft.com/office/officeart/2005/8/layout/orgChart1"/>
    <dgm:cxn modelId="{E79D4C1F-8F6A-4EE7-AFEB-73C451DB8276}" type="presParOf" srcId="{F1E67FC6-7858-4E44-A3DA-374E73A41AC1}" destId="{D3EF88EE-AD45-4403-A5E7-D285124CB7B2}" srcOrd="2" destOrd="0" presId="urn:microsoft.com/office/officeart/2005/8/layout/orgChart1"/>
    <dgm:cxn modelId="{B810C673-FE03-4552-8019-CF7403030232}" type="presParOf" srcId="{15688E4D-5450-447C-B969-FF5AA7C75018}" destId="{50855C68-C53C-47BC-AE96-29C4F007ABE0}" srcOrd="2" destOrd="0" presId="urn:microsoft.com/office/officeart/2005/8/layout/orgChart1"/>
    <dgm:cxn modelId="{2D194B02-FDE1-4E44-AA81-949A9BE587A9}" type="presParOf" srcId="{24B50496-42BC-4279-AA10-BFA6D81A80C8}" destId="{5B4F0D5F-7635-48D8-8CF8-19B1C38ADC08}" srcOrd="2" destOrd="0" presId="urn:microsoft.com/office/officeart/2005/8/layout/orgChart1"/>
    <dgm:cxn modelId="{64E8719A-3233-4DF0-9FC0-DA05B47AD4C2}" type="presParOf" srcId="{24B50496-42BC-4279-AA10-BFA6D81A80C8}" destId="{53D811BC-F9AE-4E72-AF51-7B03573A470D}" srcOrd="3" destOrd="0" presId="urn:microsoft.com/office/officeart/2005/8/layout/orgChart1"/>
    <dgm:cxn modelId="{7E2E2AE7-A182-4DAA-9C9A-15B6E35A453B}" type="presParOf" srcId="{53D811BC-F9AE-4E72-AF51-7B03573A470D}" destId="{A193722D-0B24-43CD-8600-EFB696CE61DC}" srcOrd="0" destOrd="0" presId="urn:microsoft.com/office/officeart/2005/8/layout/orgChart1"/>
    <dgm:cxn modelId="{FA0F33B3-F19F-466B-B9F9-1FC1503FB57B}" type="presParOf" srcId="{A193722D-0B24-43CD-8600-EFB696CE61DC}" destId="{1056C642-6916-4F92-AF5A-5323807B67A6}" srcOrd="0" destOrd="0" presId="urn:microsoft.com/office/officeart/2005/8/layout/orgChart1"/>
    <dgm:cxn modelId="{EFFD3FEA-23E1-42CD-9A9C-1C62DDB9AC62}" type="presParOf" srcId="{A193722D-0B24-43CD-8600-EFB696CE61DC}" destId="{47699986-AB24-4C3B-8485-BA4EADDD5E4B}" srcOrd="1" destOrd="0" presId="urn:microsoft.com/office/officeart/2005/8/layout/orgChart1"/>
    <dgm:cxn modelId="{BD619EE7-456D-48B5-AB90-5B29EF99EC6D}" type="presParOf" srcId="{53D811BC-F9AE-4E72-AF51-7B03573A470D}" destId="{C5B85B29-D5F6-48CD-954B-2301D433D4F5}" srcOrd="1" destOrd="0" presId="urn:microsoft.com/office/officeart/2005/8/layout/orgChart1"/>
    <dgm:cxn modelId="{6CE7C737-A7B6-4F76-B863-56006428B5C4}" type="presParOf" srcId="{53D811BC-F9AE-4E72-AF51-7B03573A470D}" destId="{0672A990-66A6-4D7D-82B0-A03576FB6399}" srcOrd="2" destOrd="0" presId="urn:microsoft.com/office/officeart/2005/8/layout/orgChart1"/>
    <dgm:cxn modelId="{9098E923-08F1-4062-ACEB-C94B7CABC4D1}" type="presParOf" srcId="{FE5E9AAE-163D-4399-9C3F-FD74F437C266}" destId="{80FD323C-986B-4249-8D74-762495B24F33}" srcOrd="2" destOrd="0" presId="urn:microsoft.com/office/officeart/2005/8/layout/orgChart1"/>
    <dgm:cxn modelId="{C39B8C1B-CDC0-4B99-9870-29896BB01A5C}" type="presParOf" srcId="{9BB830B7-3CE3-4632-B542-7E4576881953}" destId="{7C6C52FE-7DD4-466C-AF27-AB9FD05385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F0D5F-7635-48D8-8CF8-19B1C38ADC08}">
      <dsp:nvSpPr>
        <dsp:cNvPr id="0" name=""/>
        <dsp:cNvSpPr/>
      </dsp:nvSpPr>
      <dsp:spPr>
        <a:xfrm>
          <a:off x="11061568" y="1677024"/>
          <a:ext cx="385822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385822" y="66960"/>
              </a:lnTo>
              <a:lnTo>
                <a:pt x="385822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4C42C-FE6D-42A0-B29A-3A10CC186D47}">
      <dsp:nvSpPr>
        <dsp:cNvPr id="0" name=""/>
        <dsp:cNvSpPr/>
      </dsp:nvSpPr>
      <dsp:spPr>
        <a:xfrm>
          <a:off x="10420657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CAD9A-8261-42AC-A61A-4E364AC5907F}">
      <dsp:nvSpPr>
        <dsp:cNvPr id="0" name=""/>
        <dsp:cNvSpPr/>
      </dsp:nvSpPr>
      <dsp:spPr>
        <a:xfrm>
          <a:off x="10675746" y="1677024"/>
          <a:ext cx="385822" cy="133921"/>
        </a:xfrm>
        <a:custGeom>
          <a:avLst/>
          <a:gdLst/>
          <a:ahLst/>
          <a:cxnLst/>
          <a:rect l="0" t="0" r="0" b="0"/>
          <a:pathLst>
            <a:path>
              <a:moveTo>
                <a:pt x="385822" y="0"/>
              </a:moveTo>
              <a:lnTo>
                <a:pt x="385822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4125A-21E7-4C8A-ACE8-2939BC24213B}">
      <dsp:nvSpPr>
        <dsp:cNvPr id="0" name=""/>
        <dsp:cNvSpPr/>
      </dsp:nvSpPr>
      <dsp:spPr>
        <a:xfrm>
          <a:off x="5693538" y="1224240"/>
          <a:ext cx="5368030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5368030" y="66960"/>
              </a:lnTo>
              <a:lnTo>
                <a:pt x="5368030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EFDAB-731C-4780-9C73-7B35F3CB4737}">
      <dsp:nvSpPr>
        <dsp:cNvPr id="0" name=""/>
        <dsp:cNvSpPr/>
      </dsp:nvSpPr>
      <dsp:spPr>
        <a:xfrm>
          <a:off x="9649013" y="2582590"/>
          <a:ext cx="95658" cy="1198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918"/>
              </a:lnTo>
              <a:lnTo>
                <a:pt x="95658" y="11989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D9520-E598-4EF4-9272-3D636DCB62AC}">
      <dsp:nvSpPr>
        <dsp:cNvPr id="0" name=""/>
        <dsp:cNvSpPr/>
      </dsp:nvSpPr>
      <dsp:spPr>
        <a:xfrm>
          <a:off x="9649013" y="2582590"/>
          <a:ext cx="95658" cy="74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35"/>
              </a:lnTo>
              <a:lnTo>
                <a:pt x="95658" y="7461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6366C-10DF-4C08-9C76-00BD1E0E614C}">
      <dsp:nvSpPr>
        <dsp:cNvPr id="0" name=""/>
        <dsp:cNvSpPr/>
      </dsp:nvSpPr>
      <dsp:spPr>
        <a:xfrm>
          <a:off x="9649013" y="2582590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17780-B4C3-449B-96A0-70AA47FF1E92}">
      <dsp:nvSpPr>
        <dsp:cNvPr id="0" name=""/>
        <dsp:cNvSpPr/>
      </dsp:nvSpPr>
      <dsp:spPr>
        <a:xfrm>
          <a:off x="9858382" y="2129807"/>
          <a:ext cx="91440" cy="133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D3601-3713-4A87-97B1-F9798064B2BF}">
      <dsp:nvSpPr>
        <dsp:cNvPr id="0" name=""/>
        <dsp:cNvSpPr/>
      </dsp:nvSpPr>
      <dsp:spPr>
        <a:xfrm>
          <a:off x="9052742" y="1677024"/>
          <a:ext cx="851359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851359" y="66960"/>
              </a:lnTo>
              <a:lnTo>
                <a:pt x="851359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0A3AB-750C-443B-B164-94FB15EB8E2F}">
      <dsp:nvSpPr>
        <dsp:cNvPr id="0" name=""/>
        <dsp:cNvSpPr/>
      </dsp:nvSpPr>
      <dsp:spPr>
        <a:xfrm>
          <a:off x="8717938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5645C-39CE-44AE-B121-16436108C049}">
      <dsp:nvSpPr>
        <dsp:cNvPr id="0" name=""/>
        <dsp:cNvSpPr/>
      </dsp:nvSpPr>
      <dsp:spPr>
        <a:xfrm>
          <a:off x="8927307" y="1677024"/>
          <a:ext cx="91440" cy="133921"/>
        </a:xfrm>
        <a:custGeom>
          <a:avLst/>
          <a:gdLst/>
          <a:ahLst/>
          <a:cxnLst/>
          <a:rect l="0" t="0" r="0" b="0"/>
          <a:pathLst>
            <a:path>
              <a:moveTo>
                <a:pt x="125435" y="0"/>
              </a:moveTo>
              <a:lnTo>
                <a:pt x="125435" y="66960"/>
              </a:lnTo>
              <a:lnTo>
                <a:pt x="45720" y="66960"/>
              </a:lnTo>
              <a:lnTo>
                <a:pt x="4572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17BED3-10FA-47C8-B873-25D080766E72}">
      <dsp:nvSpPr>
        <dsp:cNvPr id="0" name=""/>
        <dsp:cNvSpPr/>
      </dsp:nvSpPr>
      <dsp:spPr>
        <a:xfrm>
          <a:off x="8201382" y="1677024"/>
          <a:ext cx="851359" cy="133921"/>
        </a:xfrm>
        <a:custGeom>
          <a:avLst/>
          <a:gdLst/>
          <a:ahLst/>
          <a:cxnLst/>
          <a:rect l="0" t="0" r="0" b="0"/>
          <a:pathLst>
            <a:path>
              <a:moveTo>
                <a:pt x="851359" y="0"/>
              </a:moveTo>
              <a:lnTo>
                <a:pt x="851359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C93D6-7B63-4156-9191-C2693E14E367}">
      <dsp:nvSpPr>
        <dsp:cNvPr id="0" name=""/>
        <dsp:cNvSpPr/>
      </dsp:nvSpPr>
      <dsp:spPr>
        <a:xfrm>
          <a:off x="5693538" y="1224240"/>
          <a:ext cx="3359204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3359204" y="66960"/>
              </a:lnTo>
              <a:lnTo>
                <a:pt x="3359204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30C92-54B6-45F8-9B22-5019432001A2}">
      <dsp:nvSpPr>
        <dsp:cNvPr id="0" name=""/>
        <dsp:cNvSpPr/>
      </dsp:nvSpPr>
      <dsp:spPr>
        <a:xfrm>
          <a:off x="7174649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45FC6-B8F8-4F4D-9A75-EA875D9DF2F4}">
      <dsp:nvSpPr>
        <dsp:cNvPr id="0" name=""/>
        <dsp:cNvSpPr/>
      </dsp:nvSpPr>
      <dsp:spPr>
        <a:xfrm>
          <a:off x="6658093" y="1677024"/>
          <a:ext cx="771644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771644" y="66960"/>
              </a:lnTo>
              <a:lnTo>
                <a:pt x="771644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74891-AC1A-4752-9196-66685760D952}">
      <dsp:nvSpPr>
        <dsp:cNvPr id="0" name=""/>
        <dsp:cNvSpPr/>
      </dsp:nvSpPr>
      <dsp:spPr>
        <a:xfrm>
          <a:off x="6612373" y="1677024"/>
          <a:ext cx="91440" cy="133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0E174-E14F-4671-AD0E-BA3BFDB2DAEE}">
      <dsp:nvSpPr>
        <dsp:cNvPr id="0" name=""/>
        <dsp:cNvSpPr/>
      </dsp:nvSpPr>
      <dsp:spPr>
        <a:xfrm>
          <a:off x="5631360" y="2129807"/>
          <a:ext cx="95658" cy="74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35"/>
              </a:lnTo>
              <a:lnTo>
                <a:pt x="95658" y="7461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6A2E0B-D096-4732-852D-671E74DCBF0A}">
      <dsp:nvSpPr>
        <dsp:cNvPr id="0" name=""/>
        <dsp:cNvSpPr/>
      </dsp:nvSpPr>
      <dsp:spPr>
        <a:xfrm>
          <a:off x="5631360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8C04E-8909-4EF1-BC3E-322781AE2A3C}">
      <dsp:nvSpPr>
        <dsp:cNvPr id="0" name=""/>
        <dsp:cNvSpPr/>
      </dsp:nvSpPr>
      <dsp:spPr>
        <a:xfrm>
          <a:off x="5886449" y="1677024"/>
          <a:ext cx="771644" cy="133921"/>
        </a:xfrm>
        <a:custGeom>
          <a:avLst/>
          <a:gdLst/>
          <a:ahLst/>
          <a:cxnLst/>
          <a:rect l="0" t="0" r="0" b="0"/>
          <a:pathLst>
            <a:path>
              <a:moveTo>
                <a:pt x="771644" y="0"/>
              </a:moveTo>
              <a:lnTo>
                <a:pt x="771644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A5BFF-2A1E-4314-A602-0D565CE37FED}">
      <dsp:nvSpPr>
        <dsp:cNvPr id="0" name=""/>
        <dsp:cNvSpPr/>
      </dsp:nvSpPr>
      <dsp:spPr>
        <a:xfrm>
          <a:off x="5693538" y="1224240"/>
          <a:ext cx="964555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964555" y="66960"/>
              </a:lnTo>
              <a:lnTo>
                <a:pt x="964555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E3B80-1412-4DA5-BD9C-960A943E67D2}">
      <dsp:nvSpPr>
        <dsp:cNvPr id="0" name=""/>
        <dsp:cNvSpPr/>
      </dsp:nvSpPr>
      <dsp:spPr>
        <a:xfrm>
          <a:off x="4343160" y="1677024"/>
          <a:ext cx="771644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771644" y="66960"/>
              </a:lnTo>
              <a:lnTo>
                <a:pt x="771644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54DC68-3D75-4A9B-B2A2-DAD6E6DA9669}">
      <dsp:nvSpPr>
        <dsp:cNvPr id="0" name=""/>
        <dsp:cNvSpPr/>
      </dsp:nvSpPr>
      <dsp:spPr>
        <a:xfrm>
          <a:off x="4088071" y="2129807"/>
          <a:ext cx="95658" cy="1198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918"/>
              </a:lnTo>
              <a:lnTo>
                <a:pt x="95658" y="11989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580AF-0E56-447C-9F8A-284DD1740CD5}">
      <dsp:nvSpPr>
        <dsp:cNvPr id="0" name=""/>
        <dsp:cNvSpPr/>
      </dsp:nvSpPr>
      <dsp:spPr>
        <a:xfrm>
          <a:off x="4088071" y="2129807"/>
          <a:ext cx="95658" cy="74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35"/>
              </a:lnTo>
              <a:lnTo>
                <a:pt x="95658" y="7461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2D66F-9DCC-4930-BDA2-ACA2A7C64735}">
      <dsp:nvSpPr>
        <dsp:cNvPr id="0" name=""/>
        <dsp:cNvSpPr/>
      </dsp:nvSpPr>
      <dsp:spPr>
        <a:xfrm>
          <a:off x="4088071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71683-858B-404D-BE84-7641F1AD81E7}">
      <dsp:nvSpPr>
        <dsp:cNvPr id="0" name=""/>
        <dsp:cNvSpPr/>
      </dsp:nvSpPr>
      <dsp:spPr>
        <a:xfrm>
          <a:off x="4297440" y="1677024"/>
          <a:ext cx="91440" cy="1339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EF0C7-603A-44E1-800E-582DE195F811}">
      <dsp:nvSpPr>
        <dsp:cNvPr id="0" name=""/>
        <dsp:cNvSpPr/>
      </dsp:nvSpPr>
      <dsp:spPr>
        <a:xfrm>
          <a:off x="3571516" y="1677024"/>
          <a:ext cx="771644" cy="133921"/>
        </a:xfrm>
        <a:custGeom>
          <a:avLst/>
          <a:gdLst/>
          <a:ahLst/>
          <a:cxnLst/>
          <a:rect l="0" t="0" r="0" b="0"/>
          <a:pathLst>
            <a:path>
              <a:moveTo>
                <a:pt x="771644" y="0"/>
              </a:moveTo>
              <a:lnTo>
                <a:pt x="771644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D804D-EA56-4424-B9D1-69763F45B26E}">
      <dsp:nvSpPr>
        <dsp:cNvPr id="0" name=""/>
        <dsp:cNvSpPr/>
      </dsp:nvSpPr>
      <dsp:spPr>
        <a:xfrm>
          <a:off x="4343160" y="1224240"/>
          <a:ext cx="1350377" cy="133921"/>
        </a:xfrm>
        <a:custGeom>
          <a:avLst/>
          <a:gdLst/>
          <a:ahLst/>
          <a:cxnLst/>
          <a:rect l="0" t="0" r="0" b="0"/>
          <a:pathLst>
            <a:path>
              <a:moveTo>
                <a:pt x="1350377" y="0"/>
              </a:moveTo>
              <a:lnTo>
                <a:pt x="1350377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1437F-58FE-45CA-9FB4-394A50D4F6E9}">
      <dsp:nvSpPr>
        <dsp:cNvPr id="0" name=""/>
        <dsp:cNvSpPr/>
      </dsp:nvSpPr>
      <dsp:spPr>
        <a:xfrm>
          <a:off x="2544782" y="2129807"/>
          <a:ext cx="95658" cy="74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35"/>
              </a:lnTo>
              <a:lnTo>
                <a:pt x="95658" y="7461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25258A-0053-4AC6-AD8B-B290DB41B252}">
      <dsp:nvSpPr>
        <dsp:cNvPr id="0" name=""/>
        <dsp:cNvSpPr/>
      </dsp:nvSpPr>
      <dsp:spPr>
        <a:xfrm>
          <a:off x="2544782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44E81-C6AF-4301-9299-EF81C630A4F3}">
      <dsp:nvSpPr>
        <dsp:cNvPr id="0" name=""/>
        <dsp:cNvSpPr/>
      </dsp:nvSpPr>
      <dsp:spPr>
        <a:xfrm>
          <a:off x="2414049" y="1677024"/>
          <a:ext cx="385822" cy="13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960"/>
              </a:lnTo>
              <a:lnTo>
                <a:pt x="385822" y="66960"/>
              </a:lnTo>
              <a:lnTo>
                <a:pt x="385822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A1466-DF9E-4E83-BB8E-B4BEF7398E6A}">
      <dsp:nvSpPr>
        <dsp:cNvPr id="0" name=""/>
        <dsp:cNvSpPr/>
      </dsp:nvSpPr>
      <dsp:spPr>
        <a:xfrm>
          <a:off x="1773138" y="2129807"/>
          <a:ext cx="95658" cy="1198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8918"/>
              </a:lnTo>
              <a:lnTo>
                <a:pt x="95658" y="11989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63CAF-CF93-49F5-9C0F-8A4B5D825B24}">
      <dsp:nvSpPr>
        <dsp:cNvPr id="0" name=""/>
        <dsp:cNvSpPr/>
      </dsp:nvSpPr>
      <dsp:spPr>
        <a:xfrm>
          <a:off x="1773138" y="2129807"/>
          <a:ext cx="95658" cy="746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135"/>
              </a:lnTo>
              <a:lnTo>
                <a:pt x="95658" y="7461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43BD5-49D1-47D5-844D-F26DAB1EA7E2}">
      <dsp:nvSpPr>
        <dsp:cNvPr id="0" name=""/>
        <dsp:cNvSpPr/>
      </dsp:nvSpPr>
      <dsp:spPr>
        <a:xfrm>
          <a:off x="1773138" y="2129807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552D0-DE4F-4157-88A0-554DE97D7F53}">
      <dsp:nvSpPr>
        <dsp:cNvPr id="0" name=""/>
        <dsp:cNvSpPr/>
      </dsp:nvSpPr>
      <dsp:spPr>
        <a:xfrm>
          <a:off x="2028227" y="1677024"/>
          <a:ext cx="385822" cy="133921"/>
        </a:xfrm>
        <a:custGeom>
          <a:avLst/>
          <a:gdLst/>
          <a:ahLst/>
          <a:cxnLst/>
          <a:rect l="0" t="0" r="0" b="0"/>
          <a:pathLst>
            <a:path>
              <a:moveTo>
                <a:pt x="385822" y="0"/>
              </a:moveTo>
              <a:lnTo>
                <a:pt x="385822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7EA90-1D21-47B9-8245-42DA81508ABB}">
      <dsp:nvSpPr>
        <dsp:cNvPr id="0" name=""/>
        <dsp:cNvSpPr/>
      </dsp:nvSpPr>
      <dsp:spPr>
        <a:xfrm>
          <a:off x="2414049" y="1224240"/>
          <a:ext cx="3279488" cy="133921"/>
        </a:xfrm>
        <a:custGeom>
          <a:avLst/>
          <a:gdLst/>
          <a:ahLst/>
          <a:cxnLst/>
          <a:rect l="0" t="0" r="0" b="0"/>
          <a:pathLst>
            <a:path>
              <a:moveTo>
                <a:pt x="3279488" y="0"/>
              </a:moveTo>
              <a:lnTo>
                <a:pt x="3279488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1A829-C946-4E34-A922-D33930E4D2D1}">
      <dsp:nvSpPr>
        <dsp:cNvPr id="0" name=""/>
        <dsp:cNvSpPr/>
      </dsp:nvSpPr>
      <dsp:spPr>
        <a:xfrm>
          <a:off x="842063" y="1677024"/>
          <a:ext cx="95658" cy="293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352"/>
              </a:lnTo>
              <a:lnTo>
                <a:pt x="95658" y="29335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D2654-6F8C-4A6A-97E9-8330D44B4172}">
      <dsp:nvSpPr>
        <dsp:cNvPr id="0" name=""/>
        <dsp:cNvSpPr/>
      </dsp:nvSpPr>
      <dsp:spPr>
        <a:xfrm>
          <a:off x="1097152" y="1224240"/>
          <a:ext cx="4596385" cy="133921"/>
        </a:xfrm>
        <a:custGeom>
          <a:avLst/>
          <a:gdLst/>
          <a:ahLst/>
          <a:cxnLst/>
          <a:rect l="0" t="0" r="0" b="0"/>
          <a:pathLst>
            <a:path>
              <a:moveTo>
                <a:pt x="4596385" y="0"/>
              </a:moveTo>
              <a:lnTo>
                <a:pt x="4596385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A5FDC-D463-4046-8575-F4B96E6FB813}">
      <dsp:nvSpPr>
        <dsp:cNvPr id="0" name=""/>
        <dsp:cNvSpPr/>
      </dsp:nvSpPr>
      <dsp:spPr>
        <a:xfrm>
          <a:off x="325508" y="1224240"/>
          <a:ext cx="5368030" cy="133921"/>
        </a:xfrm>
        <a:custGeom>
          <a:avLst/>
          <a:gdLst/>
          <a:ahLst/>
          <a:cxnLst/>
          <a:rect l="0" t="0" r="0" b="0"/>
          <a:pathLst>
            <a:path>
              <a:moveTo>
                <a:pt x="5368030" y="0"/>
              </a:moveTo>
              <a:lnTo>
                <a:pt x="5368030" y="66960"/>
              </a:lnTo>
              <a:lnTo>
                <a:pt x="0" y="66960"/>
              </a:lnTo>
              <a:lnTo>
                <a:pt x="0" y="13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1827A1-A6C5-470D-BE21-01291827D7E7}">
      <dsp:nvSpPr>
        <dsp:cNvPr id="0" name=""/>
        <dsp:cNvSpPr/>
      </dsp:nvSpPr>
      <dsp:spPr>
        <a:xfrm>
          <a:off x="5374677" y="905379"/>
          <a:ext cx="637722" cy="3188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幣值辨識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374677" y="905379"/>
        <a:ext cx="637722" cy="318861"/>
      </dsp:txXfrm>
    </dsp:sp>
    <dsp:sp modelId="{C09E6DF6-0844-4E3C-85CC-76453AB31654}">
      <dsp:nvSpPr>
        <dsp:cNvPr id="0" name=""/>
        <dsp:cNvSpPr/>
      </dsp:nvSpPr>
      <dsp:spPr>
        <a:xfrm>
          <a:off x="6646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結果數值比較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646" y="1358162"/>
        <a:ext cx="637722" cy="318861"/>
      </dsp:txXfrm>
    </dsp:sp>
    <dsp:sp modelId="{614F66B1-CC1D-407B-8393-5DA108CA4A88}">
      <dsp:nvSpPr>
        <dsp:cNvPr id="0" name=""/>
        <dsp:cNvSpPr/>
      </dsp:nvSpPr>
      <dsp:spPr>
        <a:xfrm>
          <a:off x="778291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UI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78291" y="1358162"/>
        <a:ext cx="637722" cy="318861"/>
      </dsp:txXfrm>
    </dsp:sp>
    <dsp:sp modelId="{53C92996-B48B-4624-9F58-5B04C5013CA7}">
      <dsp:nvSpPr>
        <dsp:cNvPr id="0" name=""/>
        <dsp:cNvSpPr/>
      </dsp:nvSpPr>
      <dsp:spPr>
        <a:xfrm>
          <a:off x="937721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TK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37721" y="1810945"/>
        <a:ext cx="637722" cy="318861"/>
      </dsp:txXfrm>
    </dsp:sp>
    <dsp:sp modelId="{44B12A41-DDBA-456B-A86B-84020C89148A}">
      <dsp:nvSpPr>
        <dsp:cNvPr id="0" name=""/>
        <dsp:cNvSpPr/>
      </dsp:nvSpPr>
      <dsp:spPr>
        <a:xfrm>
          <a:off x="2095188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資料蒐集與準備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095188" y="1358162"/>
        <a:ext cx="637722" cy="318861"/>
      </dsp:txXfrm>
    </dsp:sp>
    <dsp:sp modelId="{D7C6F6A2-77C7-4FB0-BF9B-6BD259D8B23A}">
      <dsp:nvSpPr>
        <dsp:cNvPr id="0" name=""/>
        <dsp:cNvSpPr/>
      </dsp:nvSpPr>
      <dsp:spPr>
        <a:xfrm>
          <a:off x="1709366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影片蒐集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709366" y="1810945"/>
        <a:ext cx="637722" cy="318861"/>
      </dsp:txXfrm>
    </dsp:sp>
    <dsp:sp modelId="{D64C0CC4-D281-4C2F-BA44-4997D47BF02F}">
      <dsp:nvSpPr>
        <dsp:cNvPr id="0" name=""/>
        <dsp:cNvSpPr/>
      </dsp:nvSpPr>
      <dsp:spPr>
        <a:xfrm>
          <a:off x="1868796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攝影機設定（</a:t>
          </a: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傾斜</a:t>
          </a: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向下）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68796" y="2263728"/>
        <a:ext cx="637722" cy="318861"/>
      </dsp:txXfrm>
    </dsp:sp>
    <dsp:sp modelId="{175A39A1-AC3F-4D40-B713-EBFF3952B1D6}">
      <dsp:nvSpPr>
        <dsp:cNvPr id="0" name=""/>
        <dsp:cNvSpPr/>
      </dsp:nvSpPr>
      <dsp:spPr>
        <a:xfrm>
          <a:off x="1868796" y="2716511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光照條件</a:t>
          </a:r>
          <a:endParaRPr lang="en-US" sz="9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68796" y="2716511"/>
        <a:ext cx="637722" cy="318861"/>
      </dsp:txXfrm>
    </dsp:sp>
    <dsp:sp modelId="{E5622A9E-8102-4A0E-823F-8FB79120E693}">
      <dsp:nvSpPr>
        <dsp:cNvPr id="0" name=""/>
        <dsp:cNvSpPr/>
      </dsp:nvSpPr>
      <dsp:spPr>
        <a:xfrm>
          <a:off x="1868796" y="3169294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乾淨背景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868796" y="3169294"/>
        <a:ext cx="637722" cy="318861"/>
      </dsp:txXfrm>
    </dsp:sp>
    <dsp:sp modelId="{B291A1E7-F342-4FBB-9DA4-1FFF8095AFD2}">
      <dsp:nvSpPr>
        <dsp:cNvPr id="0" name=""/>
        <dsp:cNvSpPr/>
      </dsp:nvSpPr>
      <dsp:spPr>
        <a:xfrm>
          <a:off x="2481010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資料收集</a:t>
          </a:r>
          <a:endParaRPr lang="en-US" sz="900" kern="1200" baseline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481010" y="1810945"/>
        <a:ext cx="637722" cy="318861"/>
      </dsp:txXfrm>
    </dsp:sp>
    <dsp:sp modelId="{E733DAAE-33C4-47AC-84FD-2350C897A29E}">
      <dsp:nvSpPr>
        <dsp:cNvPr id="0" name=""/>
        <dsp:cNvSpPr/>
      </dsp:nvSpPr>
      <dsp:spPr>
        <a:xfrm>
          <a:off x="2640441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拍攝硬幣和紙鈔的影片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640441" y="2263728"/>
        <a:ext cx="637722" cy="318861"/>
      </dsp:txXfrm>
    </dsp:sp>
    <dsp:sp modelId="{6C9E3D54-4DEB-450D-82D5-7C30DF96AFEE}">
      <dsp:nvSpPr>
        <dsp:cNvPr id="0" name=""/>
        <dsp:cNvSpPr/>
      </dsp:nvSpPr>
      <dsp:spPr>
        <a:xfrm>
          <a:off x="2640441" y="2716511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包含堆疊情況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2640441" y="2716511"/>
        <a:ext cx="637722" cy="318861"/>
      </dsp:txXfrm>
    </dsp:sp>
    <dsp:sp modelId="{42762851-6974-4F29-BF21-2E46ADADB65C}">
      <dsp:nvSpPr>
        <dsp:cNvPr id="0" name=""/>
        <dsp:cNvSpPr/>
      </dsp:nvSpPr>
      <dsp:spPr>
        <a:xfrm>
          <a:off x="4024299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資料預處理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024299" y="1358162"/>
        <a:ext cx="637722" cy="318861"/>
      </dsp:txXfrm>
    </dsp:sp>
    <dsp:sp modelId="{A2D24BE5-E710-456F-876D-E39B5B71D1A9}">
      <dsp:nvSpPr>
        <dsp:cNvPr id="0" name=""/>
        <dsp:cNvSpPr/>
      </dsp:nvSpPr>
      <dsp:spPr>
        <a:xfrm>
          <a:off x="3252654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背景消除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3252654" y="1810945"/>
        <a:ext cx="637722" cy="318861"/>
      </dsp:txXfrm>
    </dsp:sp>
    <dsp:sp modelId="{30D78EB1-BD16-457E-81B8-FC01ABAB9206}">
      <dsp:nvSpPr>
        <dsp:cNvPr id="0" name=""/>
        <dsp:cNvSpPr/>
      </dsp:nvSpPr>
      <dsp:spPr>
        <a:xfrm>
          <a:off x="4024299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前處理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024299" y="1810945"/>
        <a:ext cx="637722" cy="318861"/>
      </dsp:txXfrm>
    </dsp:sp>
    <dsp:sp modelId="{85EEB891-B971-443D-89FA-F78DEA6A7A89}">
      <dsp:nvSpPr>
        <dsp:cNvPr id="0" name=""/>
        <dsp:cNvSpPr/>
      </dsp:nvSpPr>
      <dsp:spPr>
        <a:xfrm>
          <a:off x="4183730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視角轉換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183730" y="2263728"/>
        <a:ext cx="637722" cy="318861"/>
      </dsp:txXfrm>
    </dsp:sp>
    <dsp:sp modelId="{45DD70C8-D087-43F3-84FA-BFA4B0E9A89D}">
      <dsp:nvSpPr>
        <dsp:cNvPr id="0" name=""/>
        <dsp:cNvSpPr/>
      </dsp:nvSpPr>
      <dsp:spPr>
        <a:xfrm>
          <a:off x="4183730" y="2716511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灰階</a:t>
          </a:r>
          <a:endParaRPr lang="en-US" altLang="zh-TW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183730" y="2716511"/>
        <a:ext cx="637722" cy="318861"/>
      </dsp:txXfrm>
    </dsp:sp>
    <dsp:sp modelId="{526692CE-2A06-41CD-9C3B-8797D782A4C2}">
      <dsp:nvSpPr>
        <dsp:cNvPr id="0" name=""/>
        <dsp:cNvSpPr/>
      </dsp:nvSpPr>
      <dsp:spPr>
        <a:xfrm>
          <a:off x="4183730" y="3169294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ROI</a:t>
          </a:r>
        </a:p>
      </dsp:txBody>
      <dsp:txXfrm>
        <a:off x="4183730" y="3169294"/>
        <a:ext cx="637722" cy="318861"/>
      </dsp:txXfrm>
    </dsp:sp>
    <dsp:sp modelId="{D184BF6F-1F52-43C1-8D28-F58EA77F4057}">
      <dsp:nvSpPr>
        <dsp:cNvPr id="0" name=""/>
        <dsp:cNvSpPr/>
      </dsp:nvSpPr>
      <dsp:spPr>
        <a:xfrm>
          <a:off x="4795943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降噪處理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4795943" y="1810945"/>
        <a:ext cx="637722" cy="318861"/>
      </dsp:txXfrm>
    </dsp:sp>
    <dsp:sp modelId="{C77ADF66-B4E4-4C9A-8E7A-54D276FE5793}">
      <dsp:nvSpPr>
        <dsp:cNvPr id="0" name=""/>
        <dsp:cNvSpPr/>
      </dsp:nvSpPr>
      <dsp:spPr>
        <a:xfrm>
          <a:off x="6339232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深度圖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339232" y="1358162"/>
        <a:ext cx="637722" cy="318861"/>
      </dsp:txXfrm>
    </dsp:sp>
    <dsp:sp modelId="{70127B5A-E36A-4275-893E-5667CC2A53D7}">
      <dsp:nvSpPr>
        <dsp:cNvPr id="0" name=""/>
        <dsp:cNvSpPr/>
      </dsp:nvSpPr>
      <dsp:spPr>
        <a:xfrm>
          <a:off x="5567588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光流計算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567588" y="1810945"/>
        <a:ext cx="637722" cy="318861"/>
      </dsp:txXfrm>
    </dsp:sp>
    <dsp:sp modelId="{3E03E55C-D6AF-4ACB-B051-074613520749}">
      <dsp:nvSpPr>
        <dsp:cNvPr id="0" name=""/>
        <dsp:cNvSpPr/>
      </dsp:nvSpPr>
      <dsp:spPr>
        <a:xfrm>
          <a:off x="5727018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baseline="0" dirty="0" err="1">
              <a:latin typeface="Times New Roman" panose="02020603050405020304" pitchFamily="18" charset="0"/>
              <a:ea typeface="標楷體" panose="03000509000000000000" pitchFamily="65" charset="-120"/>
            </a:rPr>
            <a:t>Farneback</a:t>
          </a: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演算法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727018" y="2263728"/>
        <a:ext cx="637722" cy="318861"/>
      </dsp:txXfrm>
    </dsp:sp>
    <dsp:sp modelId="{F0B3C931-399F-4ABA-BB56-182753ED2DD2}">
      <dsp:nvSpPr>
        <dsp:cNvPr id="0" name=""/>
        <dsp:cNvSpPr/>
      </dsp:nvSpPr>
      <dsp:spPr>
        <a:xfrm>
          <a:off x="5727018" y="2716511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計算光流長度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5727018" y="2716511"/>
        <a:ext cx="637722" cy="318861"/>
      </dsp:txXfrm>
    </dsp:sp>
    <dsp:sp modelId="{A2E29EDA-DF67-4501-B0A2-D4383AACF52A}">
      <dsp:nvSpPr>
        <dsp:cNvPr id="0" name=""/>
        <dsp:cNvSpPr/>
      </dsp:nvSpPr>
      <dsp:spPr>
        <a:xfrm>
          <a:off x="6339232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深度均值化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6339232" y="1810945"/>
        <a:ext cx="637722" cy="318861"/>
      </dsp:txXfrm>
    </dsp:sp>
    <dsp:sp modelId="{D2BD4CA1-0058-4FFA-903B-6F1A40B7C6D3}">
      <dsp:nvSpPr>
        <dsp:cNvPr id="0" name=""/>
        <dsp:cNvSpPr/>
      </dsp:nvSpPr>
      <dsp:spPr>
        <a:xfrm>
          <a:off x="7110876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FOE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110876" y="1810945"/>
        <a:ext cx="637722" cy="318861"/>
      </dsp:txXfrm>
    </dsp:sp>
    <dsp:sp modelId="{F523CD82-5924-4014-9078-5593888EF94A}">
      <dsp:nvSpPr>
        <dsp:cNvPr id="0" name=""/>
        <dsp:cNvSpPr/>
      </dsp:nvSpPr>
      <dsp:spPr>
        <a:xfrm>
          <a:off x="7270307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</a:t>
          </a: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FOE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270307" y="2263728"/>
        <a:ext cx="637722" cy="318861"/>
      </dsp:txXfrm>
    </dsp:sp>
    <dsp:sp modelId="{874E3E8D-9C03-4FD3-8CED-83C6B4EE0C88}">
      <dsp:nvSpPr>
        <dsp:cNvPr id="0" name=""/>
        <dsp:cNvSpPr/>
      </dsp:nvSpPr>
      <dsp:spPr>
        <a:xfrm>
          <a:off x="8733881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733881" y="1358162"/>
        <a:ext cx="637722" cy="318861"/>
      </dsp:txXfrm>
    </dsp:sp>
    <dsp:sp modelId="{26A66FAB-0B2F-48D3-B084-9FCBCE994D57}">
      <dsp:nvSpPr>
        <dsp:cNvPr id="0" name=""/>
        <dsp:cNvSpPr/>
      </dsp:nvSpPr>
      <dsp:spPr>
        <a:xfrm>
          <a:off x="7882521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計算真實高度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7882521" y="1810945"/>
        <a:ext cx="637722" cy="318861"/>
      </dsp:txXfrm>
    </dsp:sp>
    <dsp:sp modelId="{79775597-8C34-4C98-B2EE-C1985357A4B9}">
      <dsp:nvSpPr>
        <dsp:cNvPr id="0" name=""/>
        <dsp:cNvSpPr/>
      </dsp:nvSpPr>
      <dsp:spPr>
        <a:xfrm>
          <a:off x="8654165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網格構建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654165" y="1810945"/>
        <a:ext cx="637722" cy="318861"/>
      </dsp:txXfrm>
    </dsp:sp>
    <dsp:sp modelId="{5F9C8D00-DF3A-4B18-A3C0-D2AB20B122BE}">
      <dsp:nvSpPr>
        <dsp:cNvPr id="0" name=""/>
        <dsp:cNvSpPr/>
      </dsp:nvSpPr>
      <dsp:spPr>
        <a:xfrm>
          <a:off x="8813596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兩點透視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8813596" y="2263728"/>
        <a:ext cx="637722" cy="318861"/>
      </dsp:txXfrm>
    </dsp:sp>
    <dsp:sp modelId="{5C402018-7D46-46B8-BE8D-F9992CF1AF0D}">
      <dsp:nvSpPr>
        <dsp:cNvPr id="0" name=""/>
        <dsp:cNvSpPr/>
      </dsp:nvSpPr>
      <dsp:spPr>
        <a:xfrm>
          <a:off x="9585240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物件框選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585240" y="1810945"/>
        <a:ext cx="637722" cy="318861"/>
      </dsp:txXfrm>
    </dsp:sp>
    <dsp:sp modelId="{EA993D81-2762-4435-8357-9B81375E1415}">
      <dsp:nvSpPr>
        <dsp:cNvPr id="0" name=""/>
        <dsp:cNvSpPr/>
      </dsp:nvSpPr>
      <dsp:spPr>
        <a:xfrm>
          <a:off x="9585240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物件大小估計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585240" y="2263728"/>
        <a:ext cx="637722" cy="318861"/>
      </dsp:txXfrm>
    </dsp:sp>
    <dsp:sp modelId="{DE2FDDE0-95C8-41B7-BCA5-0F566C0E78EF}">
      <dsp:nvSpPr>
        <dsp:cNvPr id="0" name=""/>
        <dsp:cNvSpPr/>
      </dsp:nvSpPr>
      <dsp:spPr>
        <a:xfrm>
          <a:off x="9744671" y="2716511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計算物件位子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744671" y="2716511"/>
        <a:ext cx="637722" cy="318861"/>
      </dsp:txXfrm>
    </dsp:sp>
    <dsp:sp modelId="{7FB5DE7E-7705-4479-B869-C4816745914C}">
      <dsp:nvSpPr>
        <dsp:cNvPr id="0" name=""/>
        <dsp:cNvSpPr/>
      </dsp:nvSpPr>
      <dsp:spPr>
        <a:xfrm>
          <a:off x="9744671" y="3169294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繪製物件</a:t>
          </a: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744671" y="3169294"/>
        <a:ext cx="637722" cy="318861"/>
      </dsp:txXfrm>
    </dsp:sp>
    <dsp:sp modelId="{02001ECD-E423-4213-A669-A3C45C86E4E6}">
      <dsp:nvSpPr>
        <dsp:cNvPr id="0" name=""/>
        <dsp:cNvSpPr/>
      </dsp:nvSpPr>
      <dsp:spPr>
        <a:xfrm>
          <a:off x="9744671" y="362207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計算物件</a:t>
          </a:r>
          <a:r>
            <a:rPr lang="en-US" alt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3D</a:t>
          </a: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框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9744671" y="3622078"/>
        <a:ext cx="637722" cy="318861"/>
      </dsp:txXfrm>
    </dsp:sp>
    <dsp:sp modelId="{326943E3-B937-429A-AEC2-8DF50FBA96F2}">
      <dsp:nvSpPr>
        <dsp:cNvPr id="0" name=""/>
        <dsp:cNvSpPr/>
      </dsp:nvSpPr>
      <dsp:spPr>
        <a:xfrm>
          <a:off x="10742707" y="1358162"/>
          <a:ext cx="637722" cy="3188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硬幣和紙鈔辨識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742707" y="1358162"/>
        <a:ext cx="637722" cy="318861"/>
      </dsp:txXfrm>
    </dsp:sp>
    <dsp:sp modelId="{5BE86B23-33F5-4542-BE75-A9F49CF2B328}">
      <dsp:nvSpPr>
        <dsp:cNvPr id="0" name=""/>
        <dsp:cNvSpPr/>
      </dsp:nvSpPr>
      <dsp:spPr>
        <a:xfrm>
          <a:off x="10356885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幾何</a:t>
          </a: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特徵提取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356885" y="1810945"/>
        <a:ext cx="637722" cy="318861"/>
      </dsp:txXfrm>
    </dsp:sp>
    <dsp:sp modelId="{4CF82850-029D-4EB7-8C6F-2FD9E58125DE}">
      <dsp:nvSpPr>
        <dsp:cNvPr id="0" name=""/>
        <dsp:cNvSpPr/>
      </dsp:nvSpPr>
      <dsp:spPr>
        <a:xfrm>
          <a:off x="10516315" y="2263728"/>
          <a:ext cx="637722" cy="3188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霍夫轉換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0516315" y="2263728"/>
        <a:ext cx="637722" cy="318861"/>
      </dsp:txXfrm>
    </dsp:sp>
    <dsp:sp modelId="{1056C642-6916-4F92-AF5A-5323807B67A6}">
      <dsp:nvSpPr>
        <dsp:cNvPr id="0" name=""/>
        <dsp:cNvSpPr/>
      </dsp:nvSpPr>
      <dsp:spPr>
        <a:xfrm>
          <a:off x="11128529" y="1810945"/>
          <a:ext cx="637722" cy="3188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9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面值辨識</a:t>
          </a:r>
          <a:endParaRPr lang="en-US" sz="9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>
        <a:off x="11128529" y="1810945"/>
        <a:ext cx="637722" cy="318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185F2-1357-A931-9C55-47C0A6B68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9715A67-7B29-32EF-848F-86E50D4FF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138717-513A-10CE-0712-2A4DB059F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429D09-FE44-DC66-BE4A-596C597A7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14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402F-F904-9E53-F163-326240D86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AB3C6E5-6EDB-C6FB-B6FC-183697AEDA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7595E06-978B-5FE6-CFCC-360EC48DB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E3AD18-ED83-DE1D-E45D-8096F4C946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8196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BA329-DE9D-8324-8336-00B987353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8941954-C729-87A8-E50F-AE15CEA9D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D257E75-0DE3-C8AB-CBD4-D91293624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166F73-56C6-616F-DFB9-616B3D8D0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85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5A410-C222-2426-5BB1-B046D7378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8DB8352-50C5-4A32-99D7-42B4D5FC6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A6456A4-CF1B-477C-CC3B-20D0DD74F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730C7C-A27B-4031-3941-0452E2DC3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696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51CAD-3F7D-0AC8-9E9F-1338952DD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E7B5603-4A8D-2223-B3F5-3EDD96E8A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BECC219-142E-C3DB-E1D5-7F01BA4DC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8C7ECC-C2E0-6305-C466-AEF8901DE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1632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454B9-4981-431A-602C-180946D56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09C6B11-012B-9425-1724-016B5B098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5A77A55-77A8-CABC-40E7-69E04A94C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22237E-9159-A87B-31C6-31A3A2A5C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804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8E5C1-7192-9709-3435-DDD104A10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10322EC-9A73-D862-91DC-4ADF37CD6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F59FD6A-0FFD-BD15-2973-EDE6B602B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97CC5-4768-79D3-FEAE-830948625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3702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57A12-EEE7-50B4-C422-E571BCD28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E5A74D6-0D25-DEEF-9E05-7812432858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DDA7FCD-E327-1AD6-0900-F708D6FB6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9B3F74-9738-3D54-32B0-14BE49FEF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794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高度計算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視角轉換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網格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/>
              <a:t>深度圖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030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402F-F904-9E53-F163-326240D86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AB3C6E5-6EDB-C6FB-B6FC-183697AEDA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7595E06-978B-5FE6-CFCC-360EC48DB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E3AD18-ED83-DE1D-E45D-8096F4C946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2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架構圖藍色以上</a:t>
            </a:r>
            <a:endParaRPr lang="en-US" altLang="zh-TW" dirty="0"/>
          </a:p>
          <a:p>
            <a:r>
              <a:rPr lang="zh-TW" altLang="en-US" dirty="0"/>
              <a:t>流程圖綠色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8626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402F-F904-9E53-F163-326240D86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AB3C6E5-6EDB-C6FB-B6FC-183697AEDA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7595E06-978B-5FE6-CFCC-360EC48DB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E3AD18-ED83-DE1D-E45D-8096F4C946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34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12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192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卡爾曼濾波器</a:t>
            </a:r>
            <a:endParaRPr lang="en-US" altLang="zh-TW" dirty="0"/>
          </a:p>
          <a:p>
            <a:r>
              <a:rPr lang="zh-TW" altLang="en-US" dirty="0"/>
              <a:t>高度誤差來自哪裡</a:t>
            </a:r>
            <a:endParaRPr lang="en-US" altLang="zh-TW" dirty="0"/>
          </a:p>
          <a:p>
            <a:r>
              <a:rPr lang="en-US" altLang="zh-TW" dirty="0"/>
              <a:t>FOE</a:t>
            </a:r>
            <a:r>
              <a:rPr lang="zh-TW" altLang="en-US" dirty="0"/>
              <a:t>誤差</a:t>
            </a:r>
            <a:endParaRPr lang="en-US" altLang="zh-TW" dirty="0"/>
          </a:p>
          <a:p>
            <a:r>
              <a:rPr lang="zh-TW" altLang="en-US" dirty="0"/>
              <a:t>硬幣誤差來源，計算誤差期望值，分布圖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架構圖</a:t>
            </a:r>
            <a:endParaRPr lang="en-US" altLang="zh-TW" dirty="0"/>
          </a:p>
          <a:p>
            <a:r>
              <a:rPr lang="en-US" altLang="zh-TW" dirty="0"/>
              <a:t>API</a:t>
            </a:r>
          </a:p>
          <a:p>
            <a:r>
              <a:rPr lang="zh-TW" altLang="en-US" dirty="0"/>
              <a:t>輸入輸出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833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813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93381-9762-E708-DB4D-FA06A181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7FE12D2-BDE2-4242-E27A-F0C7289D4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B405D35-954B-FE5C-D439-144B6B614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B74FAB-B3F8-F598-B218-0D20F1179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502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8A027-234B-A773-56BF-58E97AA45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DE41A7A-FEEB-B4B1-33C1-C59C002D7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26EF3C0-CD16-AB0E-7F77-4238CC3D9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21DC96-D4B0-A5FE-C534-B57AE1D84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8036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B47C4-DDBA-69C2-1FD7-E709B5110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8A9F3C2-A0D2-90A3-B8A1-0EA72A904A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5F3FDB5-71B7-8310-27A9-822C0A652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01C092-D346-84AB-3576-2653A8CCB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9352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2CD04-0BE5-C743-A393-FCB63C19C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7C4123C-D5C0-D4CE-6F02-948A9D494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D74BC8D-F41B-1B39-5BBF-F6AC29871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3CC24-9F5A-B647-BB62-C81651D2F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73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嵌入式影像處理</a:t>
            </a:r>
            <a:br>
              <a:rPr lang="en-US" altLang="zh-TW" sz="4000" b="0" dirty="0"/>
            </a:br>
            <a:r>
              <a:rPr lang="zh-TW" altLang="en-US" sz="4000" b="0" dirty="0"/>
              <a:t>貨幣辨識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r>
              <a:rPr lang="en-US" altLang="zh-TW" dirty="0"/>
              <a:t>F113112117</a:t>
            </a:r>
            <a:r>
              <a:rPr lang="zh-TW" altLang="en-US" dirty="0"/>
              <a:t> 張兆賢</a:t>
            </a:r>
            <a:endParaRPr lang="en-US" altLang="zh-TW" dirty="0"/>
          </a:p>
          <a:p>
            <a:r>
              <a:rPr lang="en-US" altLang="zh-TW" dirty="0"/>
              <a:t>F113112131</a:t>
            </a:r>
            <a:r>
              <a:rPr lang="zh-TW" altLang="en-US" dirty="0"/>
              <a:t> 歐育典</a:t>
            </a:r>
            <a:endParaRPr lang="en-US" altLang="zh-TW" dirty="0"/>
          </a:p>
          <a:p>
            <a:r>
              <a:rPr lang="en-US" altLang="zh-TW" dirty="0"/>
              <a:t>C109112107</a:t>
            </a:r>
            <a:r>
              <a:rPr lang="zh-TW" altLang="en-US" dirty="0"/>
              <a:t> 康佳元 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96695FC-8643-4BCA-B463-BD8E56079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9600964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原影像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Frame(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辨識結果影像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output(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對影像作前處理後，偵測圓形，並標示在畫面上。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使用設定好的座標框選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ROI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，並對影像作灰階及高斯濾波，後使用霍夫圓檢測辨識後，並標示在畫面上。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A7930DE-6901-442B-83B7-7F6681C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Function:process_frame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8823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96695FC-8643-4BCA-B463-BD8E56079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800783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讀取影像並顯示結果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A7930DE-6901-442B-83B7-7F6681C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Function:process_video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4849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57372-3048-1677-A6FF-D4886F500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5426EDC-352D-7049-07D1-5D20455D1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277104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偵測點的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座標，以及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返回該點與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的歐幾里得距離（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計算特定點與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的距離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使用歐幾里得公式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D4F3953A-46AF-68D1-FCD9-88A190F2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cs typeface="Times New Roman" panose="02020603050405020304" pitchFamily="18" charset="0"/>
              </a:rPr>
              <a:t>calculate_distance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9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72C9D-297C-E9C4-4C81-82D2859E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367525B9-52F5-29C8-EEB0-2915A8784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1425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前後兩幀灰階影像（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返回光流向量場（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）及光流強度（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magnitude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）（皆為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Farneback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方法計算光流向量場與光流強度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呼叫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OpenCV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cv2.calcOpticalFlowFarneback()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並轉換為極座標表示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7FFF490F-F4C0-301C-0368-846AC74C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>
                <a:cs typeface="Times New Roman" panose="02020603050405020304" pitchFamily="18" charset="0"/>
              </a:rPr>
              <a:t>calculate_optical_flow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24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A0224-554E-0612-5E19-8372A0E0B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6F5E3A7-519C-4677-3EF9-B2A697B75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927458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光流向量場（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）、光流強度（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magnitude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）、原始幀影像（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frame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返回光流強度的彩色可視化影像（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color_magnitude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）以及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根據光流強度生成彩色圖，並在圖上標註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光流強度經正規化（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cv2.normalize()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）並使用彩色映射（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cv2.applyColorMap()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0294D97F-0EBA-E5F9-DFED-93612A92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>
                <a:cs typeface="Times New Roman" panose="02020603050405020304" pitchFamily="18" charset="0"/>
              </a:rPr>
              <a:t>create_force_image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36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5DD03-2808-47A5-B862-401FF9C17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457241F-1975-0FAD-8689-48004CC91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330543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光流向量場（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）與目標幀影像（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frame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返回畫有光流箭頭的幀影像（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frame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將光流向量以綠色箭頭形式畫在幀影像上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OpenCV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cv2.arrowedLine()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在影像上繪製光流箭頭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F0BD329F-3F8D-2082-9898-795693B1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>
                <a:cs typeface="Times New Roman" panose="02020603050405020304" pitchFamily="18" charset="0"/>
              </a:rPr>
              <a:t>draw_flow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57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59652-32D8-7B3E-CF3D-68C5F2CEF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A48A6453-F069-8412-DBBA-4B36B940A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24488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幀影像的高度（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）與寬度（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）、光流向量場（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深度圖（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z_resized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），以光流及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計算出的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值構成的影像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位置與光流向量長度計算深度圖，並將其正規化到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0~255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使用中點距離與光流長度計算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值，並對其正規化，最後調整尺寸以匹配原始影像大小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24958A6-FD6D-4BD3-4638-AD9AF620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>
                <a:cs typeface="Times New Roman" panose="02020603050405020304" pitchFamily="18" charset="0"/>
              </a:rPr>
              <a:t>calculate_flow_length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26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F8D79-886A-F5AA-A00B-F5DDCFA1A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491B7C0-FAF8-C8DD-D38D-43B515CB9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036263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返回所有幀的平均深度圖（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numpy.ndarray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返回累加每幀深度圖後計算出的平均深度影像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使用累加的深度圖除以總幀數，並轉換為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位元格式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7F0EE1A2-0E49-BD5E-F56E-4A0CE473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 </a:t>
            </a:r>
            <a:r>
              <a:rPr lang="en-US" altLang="zh-TW" dirty="0" err="1">
                <a:cs typeface="Times New Roman" panose="02020603050405020304" pitchFamily="18" charset="0"/>
              </a:rPr>
              <a:t>get_average_z_resized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42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939AC-8940-5D7C-2A08-A801106E3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E75C972-0DB6-2F89-23C8-DC0E68B4F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357074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光流向量場（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flow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）與光流強度（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magnitude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根據光流向量與強度計算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（視差擴展焦點）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平均所有強度大於閾值的光流向量起點，作為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FOE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的座標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2329EF82-A9E0-530F-E8C6-E32FC658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>
                <a:cs typeface="Times New Roman" panose="02020603050405020304" pitchFamily="18" charset="0"/>
              </a:rPr>
              <a:t>calculate_foe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58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D5601-0ED1-424D-098B-BEEC3DA00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BB6FDC85-C626-1676-64EF-4932BE63A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117128"/>
              </p:ext>
            </p:extLst>
          </p:nvPr>
        </p:nvGraphicFramePr>
        <p:xfrm>
          <a:off x="838200" y="1201738"/>
          <a:ext cx="10515600" cy="559738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7858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process_camera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second_vp_lines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list,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major_vp_lines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list) -&gt; tuple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second_vp_lines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第二視角消失點線的列表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major_vp_lines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主要視角消失點線的列表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major_vp_point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計算出的主要視角消失點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second_vp_point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計算出的第二視角消失點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every_floor_points_list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每層樓的網格點列表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創建一個初始的空白圖像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origin_img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將所有的消失點線合併成一個列表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vp_lines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調用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Multisection_two_VP_Grid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函數來生成網格，並返回主要視角消失點、第二視角消失點以及每層樓的網格點列表。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返回計算出的視角消失點和網格點列表。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F92454E-BB35-52B1-C513-B64234E9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兩點透視</a:t>
            </a:r>
          </a:p>
        </p:txBody>
      </p:sp>
    </p:spTree>
    <p:extLst>
      <p:ext uri="{BB962C8B-B14F-4D97-AF65-F5344CB8AC3E}">
        <p14:creationId xmlns:p14="http://schemas.microsoft.com/office/powerpoint/2010/main" val="8410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sz="2000" dirty="0"/>
              <a:t>功能規格</a:t>
            </a:r>
            <a:endParaRPr lang="en-US" altLang="zh-TW" sz="2000" dirty="0"/>
          </a:p>
          <a:p>
            <a:r>
              <a:rPr lang="zh-TW" altLang="en-US" sz="2000" dirty="0"/>
              <a:t>鏡頭傾斜向下拍攝托盤上面硬幣以及紙鈔</a:t>
            </a:r>
            <a:r>
              <a:rPr lang="en-US" altLang="zh-TW" sz="2000" dirty="0"/>
              <a:t>(1,5,10</a:t>
            </a:r>
            <a:r>
              <a:rPr lang="zh-TW" altLang="en-US" sz="2000" dirty="0"/>
              <a:t>硬幣</a:t>
            </a:r>
            <a:r>
              <a:rPr lang="en-US" altLang="zh-TW" sz="2000" dirty="0"/>
              <a:t>100,500</a:t>
            </a:r>
            <a:r>
              <a:rPr lang="zh-TW" altLang="en-US" sz="2000" dirty="0"/>
              <a:t>紙鈔國外硬幣</a:t>
            </a:r>
            <a:r>
              <a:rPr lang="en-US" altLang="zh-TW" sz="2000" dirty="0"/>
              <a:t>(</a:t>
            </a:r>
            <a:r>
              <a:rPr lang="zh-TW" altLang="en-US" sz="2000" dirty="0"/>
              <a:t>歐元</a:t>
            </a:r>
            <a:r>
              <a:rPr lang="en-US" altLang="zh-TW" sz="2000" dirty="0"/>
              <a:t>))</a:t>
            </a:r>
          </a:p>
          <a:p>
            <a:r>
              <a:rPr lang="zh-TW" altLang="en-US" sz="2000" dirty="0"/>
              <a:t>切換不同幣值辨識</a:t>
            </a:r>
            <a:endParaRPr lang="en-US" altLang="zh-TW" sz="2000" dirty="0"/>
          </a:p>
          <a:p>
            <a:r>
              <a:rPr lang="zh-TW" altLang="en-US" sz="2000" dirty="0"/>
              <a:t>固定鏡頭拍攝托盤移動紙幣或硬幣過去</a:t>
            </a:r>
            <a:endParaRPr lang="en-US" altLang="zh-TW" sz="2000" dirty="0"/>
          </a:p>
          <a:p>
            <a:r>
              <a:rPr lang="zh-TW" altLang="en-US" sz="2000" dirty="0"/>
              <a:t>計算堆疊硬幣的總金額，畫面上看得到的幣值總額</a:t>
            </a:r>
            <a:endParaRPr lang="en-US" altLang="zh-TW" sz="2000" dirty="0"/>
          </a:p>
          <a:p>
            <a:r>
              <a:rPr lang="zh-TW" altLang="en-US" sz="2000" dirty="0"/>
              <a:t>硬幣跟鈔票彼此堆疊</a:t>
            </a:r>
            <a:endParaRPr lang="en-US" altLang="zh-TW" sz="2000" dirty="0"/>
          </a:p>
          <a:p>
            <a:r>
              <a:rPr lang="zh-TW" altLang="en-US" sz="2000" dirty="0"/>
              <a:t>支架固定手機拍攝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技術規格</a:t>
            </a:r>
            <a:endParaRPr lang="en-US" altLang="zh-TW" sz="2000" dirty="0"/>
          </a:p>
          <a:p>
            <a:r>
              <a:rPr lang="zh-TW" altLang="en-US" sz="2000" dirty="0"/>
              <a:t>空間辨識來辨別不同硬幣或紙鈔的大小</a:t>
            </a:r>
            <a:endParaRPr lang="en-US" altLang="zh-TW" sz="2000" dirty="0"/>
          </a:p>
          <a:p>
            <a:r>
              <a:rPr lang="zh-TW" altLang="en-US" sz="2000" dirty="0"/>
              <a:t>影片分析</a:t>
            </a:r>
            <a:endParaRPr lang="en-US" altLang="zh-TW" sz="2000" dirty="0"/>
          </a:p>
          <a:p>
            <a:r>
              <a:rPr lang="zh-TW" altLang="en-US" sz="2000" dirty="0"/>
              <a:t>測試</a:t>
            </a:r>
            <a:r>
              <a:rPr lang="en-US" altLang="zh-TW" sz="2000" dirty="0"/>
              <a:t>:</a:t>
            </a:r>
            <a:r>
              <a:rPr lang="zh-TW" altLang="en-US" sz="2000" dirty="0"/>
              <a:t>攝影機移動托盤不動或攝影機移動且托盤移動</a:t>
            </a:r>
            <a:endParaRPr lang="en-US" altLang="zh-TW" sz="2000" dirty="0"/>
          </a:p>
          <a:p>
            <a:r>
              <a:rPr lang="zh-TW" altLang="en-US" sz="2000" dirty="0"/>
              <a:t>托盤短暫遮擋可以辨識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效能</a:t>
            </a:r>
            <a:endParaRPr lang="en-US" altLang="zh-TW" sz="2000" dirty="0"/>
          </a:p>
          <a:p>
            <a:r>
              <a:rPr lang="zh-TW" altLang="en-US" sz="2000" dirty="0"/>
              <a:t>即時辨識 </a:t>
            </a:r>
            <a:r>
              <a:rPr lang="en-US" altLang="zh-TW" sz="2000" dirty="0"/>
              <a:t>: fps 30@FHD </a:t>
            </a:r>
            <a:r>
              <a:rPr lang="zh-TW" altLang="en-US" sz="2000" dirty="0"/>
              <a:t>，分析</a:t>
            </a:r>
            <a:r>
              <a:rPr lang="en-US" altLang="zh-TW" sz="2000" dirty="0"/>
              <a:t>10</a:t>
            </a:r>
            <a:r>
              <a:rPr lang="zh-TW" altLang="en-US" sz="2000" dirty="0"/>
              <a:t>張畫面</a:t>
            </a:r>
            <a:endParaRPr lang="en-US" altLang="zh-TW" sz="2000" dirty="0"/>
          </a:p>
          <a:p>
            <a:r>
              <a:rPr lang="zh-TW" altLang="en-US" sz="2000" dirty="0"/>
              <a:t>準確率 </a:t>
            </a:r>
            <a:r>
              <a:rPr lang="en-US" altLang="zh-TW" sz="2000" dirty="0"/>
              <a:t>:</a:t>
            </a:r>
            <a:r>
              <a:rPr lang="zh-TW" altLang="en-US" sz="2000" dirty="0"/>
              <a:t> 紙鈔大小  硬幣大小 硬幣堆疊高度誤差</a:t>
            </a:r>
            <a:r>
              <a:rPr lang="en-US" altLang="zh-TW" sz="2000" dirty="0"/>
              <a:t>(?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介面規格</a:t>
            </a:r>
            <a:endParaRPr lang="en-US" altLang="zh-TW" sz="2000" dirty="0"/>
          </a:p>
          <a:p>
            <a:r>
              <a:rPr lang="en-US" altLang="zh-TW" sz="2000" dirty="0"/>
              <a:t>UI</a:t>
            </a:r>
            <a:r>
              <a:rPr lang="zh-TW" altLang="en-US" sz="2000" dirty="0"/>
              <a:t>：</a:t>
            </a:r>
            <a:r>
              <a:rPr lang="en-US" altLang="zh-TW" sz="2000" dirty="0"/>
              <a:t>Tk</a:t>
            </a:r>
            <a:r>
              <a:rPr lang="zh-TW" altLang="en-US" sz="2000" dirty="0"/>
              <a:t>介面</a:t>
            </a:r>
            <a:endParaRPr lang="en-US" altLang="zh-TW" sz="2000" dirty="0"/>
          </a:p>
          <a:p>
            <a:r>
              <a:rPr lang="en-US" altLang="zh-TW" sz="2000" dirty="0"/>
              <a:t>WIFI</a:t>
            </a:r>
            <a:r>
              <a:rPr lang="zh-TW" altLang="en-US" sz="2000" dirty="0"/>
              <a:t>傳輸 </a:t>
            </a:r>
            <a:r>
              <a:rPr lang="en-US" altLang="zh-TW" sz="2000" dirty="0"/>
              <a:t>: </a:t>
            </a:r>
            <a:r>
              <a:rPr lang="zh-TW" altLang="en-US" sz="2000" dirty="0"/>
              <a:t>手機攝影機傳輸影片到</a:t>
            </a:r>
            <a:r>
              <a:rPr lang="en-US" altLang="zh-TW" sz="2000" dirty="0"/>
              <a:t>PC</a:t>
            </a:r>
          </a:p>
          <a:p>
            <a:pPr marL="0" indent="0">
              <a:buNone/>
            </a:pPr>
            <a:r>
              <a:rPr lang="zh-TW" altLang="en-US" sz="2000" dirty="0"/>
              <a:t>限制</a:t>
            </a:r>
            <a:endParaRPr lang="en-US" altLang="zh-TW" sz="2000" dirty="0"/>
          </a:p>
          <a:p>
            <a:pPr marL="0" indent="0">
              <a:buNone/>
            </a:pPr>
            <a:r>
              <a:rPr lang="zh-TW" altLang="en-US" sz="2000" dirty="0"/>
              <a:t>手機攝影角度</a:t>
            </a:r>
            <a:r>
              <a:rPr lang="en-US" altLang="zh-TW" sz="2000" dirty="0"/>
              <a:t>(</a:t>
            </a:r>
            <a:r>
              <a:rPr lang="zh-TW" altLang="en-US" sz="2000" dirty="0"/>
              <a:t>大約</a:t>
            </a:r>
            <a:r>
              <a:rPr lang="en-US" altLang="zh-TW" sz="2000" dirty="0"/>
              <a:t>120</a:t>
            </a:r>
            <a:r>
              <a:rPr lang="zh-TW" altLang="en-US" sz="2000" dirty="0"/>
              <a:t>度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zh-TW" altLang="en-US" sz="2000" dirty="0"/>
              <a:t>光影變化</a:t>
            </a:r>
            <a:r>
              <a:rPr lang="en-US" altLang="zh-TW" sz="2000" dirty="0"/>
              <a:t>(</a:t>
            </a:r>
            <a:r>
              <a:rPr lang="zh-TW" altLang="en-US" sz="2000" dirty="0"/>
              <a:t>恆亮，不閃爍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zh-TW" altLang="en-US" sz="2000" dirty="0"/>
              <a:t>托盤 </a:t>
            </a:r>
            <a:r>
              <a:rPr lang="en-US" altLang="zh-TW" sz="2000" dirty="0"/>
              <a:t>:</a:t>
            </a:r>
            <a:r>
              <a:rPr lang="zh-TW" altLang="en-US" sz="2000" dirty="0"/>
              <a:t> 背景咖啡色或深色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/>
              <a:t>需求 </a:t>
            </a:r>
            <a:r>
              <a:rPr lang="en-US" altLang="zh-TW" dirty="0"/>
              <a:t>(2024/12/05)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6FE39-10F8-1CFB-94E7-ED589F918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0A992A3-7459-E8A3-871C-0CD35B069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955040"/>
              </p:ext>
            </p:extLst>
          </p:nvPr>
        </p:nvGraphicFramePr>
        <p:xfrm>
          <a:off x="838200" y="1201738"/>
          <a:ext cx="10515600" cy="718010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785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process_all_cameras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camera_parameters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list,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compute_grid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bool, color: tuple,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grid_pixel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int) -&gt; tuple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camera_parameters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包含各攝影機視角參數的字典列表，每個字典應包含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second_vp_lines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major_vp_lines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鍵，分別對應次要和主要的視角消失線條。</a:t>
                      </a:r>
                    </a:p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compute_grid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(bool):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是否重新計算網格。如果為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，則重新計算並儲存結果；如果為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，則載入之前保存的網格參數。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color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用於繪製網格的顏色。</a:t>
                      </a:r>
                    </a:p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grid_pixel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網格的像素大小，表示網格縮放的尺度</a:t>
                      </a:r>
                    </a:p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cam_room_parameters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包含每個攝影機的網格參數，這些參數包括主要和次要視角消失點、每層的網格點、攝影機方向（左或右），以及牆角點列表。</a:t>
                      </a:r>
                    </a:p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cam_vp_list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包含每個攝影機的主要和次要視角消失點。</a:t>
                      </a:r>
                    </a:p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total_grid_dimensions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整個場景的網格尺寸，以列表形式返回，其中包含網格的總高度、寬度和長度。</a:t>
                      </a:r>
                    </a:p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繪製網格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98B855E2-BC58-29D8-E64E-E14DF7D8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:3D</a:t>
            </a:r>
            <a:r>
              <a:rPr lang="zh-TW" altLang="en-US" dirty="0">
                <a:cs typeface="Times New Roman" panose="02020603050405020304" pitchFamily="18" charset="0"/>
              </a:rPr>
              <a:t>網格構建</a:t>
            </a:r>
          </a:p>
        </p:txBody>
      </p:sp>
    </p:spTree>
    <p:extLst>
      <p:ext uri="{BB962C8B-B14F-4D97-AF65-F5344CB8AC3E}">
        <p14:creationId xmlns:p14="http://schemas.microsoft.com/office/powerpoint/2010/main" val="3249887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332A3-57DC-3C1A-4EB0-C50F8004C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EDB0039F-1D01-CBDD-2252-FCE8F6A5E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513693"/>
              </p:ext>
            </p:extLst>
          </p:nvPr>
        </p:nvGraphicFramePr>
        <p:xfrm>
          <a:off x="838200" y="1201739"/>
          <a:ext cx="10515600" cy="55970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4773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calculate_object_boundary_points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(cam1_major_vp_point: tuple, cam1_second_vp_point: tuple) -&gt; tuple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8782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cam1_major_vp_point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鏡頭的主要視線消失點座標。</a:t>
                      </a:r>
                    </a:p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cam1_second_vp_point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鏡頭的次要視線消失點座標。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130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yolo_left_boundary_point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物件底部中心點射向主要視線消失點與左邊界的交點座標。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yolo_right_boundary_point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物件底部中心點射向次要視線消失點與右邊界的交點座標。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87829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21733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計算物件底部中心點與主要視線消失點之間的直線方程式。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計算物件底部中心點與次要視線消失點之間的直線方程式。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根據物件左邊界的直線方程式，計算與射向主要視線消失點直線的交點，得到左邊界交點座標。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根據物件右邊界的直線方程式，計算與射向次要視線消失點直線的交點，得到右邊界交點座標。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返回計算出的左邊界交點和右邊界交點的座標。</a:t>
                      </a:r>
                    </a:p>
                    <a:p>
                      <a:pPr algn="l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2DB68BA7-F5DF-DAD3-0E96-A1CDF479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計算物件位置</a:t>
            </a:r>
          </a:p>
        </p:txBody>
      </p:sp>
    </p:spTree>
    <p:extLst>
      <p:ext uri="{BB962C8B-B14F-4D97-AF65-F5344CB8AC3E}">
        <p14:creationId xmlns:p14="http://schemas.microsoft.com/office/powerpoint/2010/main" val="221370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777CB-0B92-D2DB-884D-BDF319E73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23F162DB-B204-C7CD-6827-C85D82ADD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452743"/>
              </p:ext>
            </p:extLst>
          </p:nvPr>
        </p:nvGraphicFramePr>
        <p:xfrm>
          <a:off x="228601" y="1201739"/>
          <a:ext cx="11787808" cy="56656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03527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8484281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589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object_3D_bounding_box(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buttom_layer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int, column: int, row: int, depth: int, width: int, height: int) -&gt; list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1647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buttom_layer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物件底部所在的樓層。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column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物件所在的網格列索引。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row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物件所在的網格行索引。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depth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物件的深度。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width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物件的寬度。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height (int):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物件的高度。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1869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bounding_box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包含物件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邊界框的座標點。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186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18691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調用 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grid_operation.generate_bounding_box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方法，根據物件的樓層、列、行索引及其深度、寬度和高度生成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返回生成的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邊界框的座標點列表。</a:t>
                      </a:r>
                    </a:p>
                    <a:p>
                      <a:pPr algn="l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B437E4D5-4507-74C6-FC97-65A3FA1A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計算物件</a:t>
            </a:r>
            <a:r>
              <a:rPr lang="en-US" altLang="zh-TW" dirty="0">
                <a:cs typeface="Times New Roman" panose="02020603050405020304" pitchFamily="18" charset="0"/>
              </a:rPr>
              <a:t>3D</a:t>
            </a:r>
            <a:r>
              <a:rPr lang="zh-TW" altLang="en-US" dirty="0">
                <a:cs typeface="Times New Roman" panose="02020603050405020304" pitchFamily="18" charset="0"/>
              </a:rPr>
              <a:t>框</a:t>
            </a:r>
          </a:p>
        </p:txBody>
      </p:sp>
    </p:spTree>
    <p:extLst>
      <p:ext uri="{BB962C8B-B14F-4D97-AF65-F5344CB8AC3E}">
        <p14:creationId xmlns:p14="http://schemas.microsoft.com/office/powerpoint/2010/main" val="988034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357F7-430B-1D6E-CBA9-BE81DDA9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8F67ABD8-C21D-0F61-217D-E2DD4ACD4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300540"/>
              </p:ext>
            </p:extLst>
          </p:nvPr>
        </p:nvGraphicFramePr>
        <p:xfrm>
          <a:off x="228601" y="1201738"/>
          <a:ext cx="11787808" cy="53862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03527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8484281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785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draw_object_3D_bounding_box(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bounding_box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list, label: str, color: tuple) -&gt;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要繪製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邊界框的圖像。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bounding_box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物件的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邊界框座標點。</a:t>
                      </a:r>
                    </a:p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 (str):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要顯示在邊界框上的標籤文字。</a:t>
                      </a:r>
                    </a:p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color (tuple):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用於繪製邊界框的顏色（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BGR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格式）。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np.ndarray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繪製了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邊界框的圖像。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調用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grid_operation.draw_3D_bounding_box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方法，在圖像上繪製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邊界框，並添加標籤文字和指定顏色。</a:t>
                      </a:r>
                    </a:p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返回繪製了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邊界框的圖像。</a:t>
                      </a:r>
                    </a:p>
                    <a:p>
                      <a:pPr algn="l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778F811A-C2AB-5EAB-C19F-4DF8A6B2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繪製物件</a:t>
            </a:r>
            <a:r>
              <a:rPr lang="en-US" altLang="zh-TW" dirty="0">
                <a:cs typeface="Times New Roman" panose="02020603050405020304" pitchFamily="18" charset="0"/>
              </a:rPr>
              <a:t>3D</a:t>
            </a:r>
            <a:r>
              <a:rPr lang="zh-TW" altLang="en-US" dirty="0">
                <a:cs typeface="Times New Roman" panose="02020603050405020304" pitchFamily="18" charset="0"/>
              </a:rPr>
              <a:t>框</a:t>
            </a:r>
          </a:p>
        </p:txBody>
      </p:sp>
    </p:spTree>
    <p:extLst>
      <p:ext uri="{BB962C8B-B14F-4D97-AF65-F5344CB8AC3E}">
        <p14:creationId xmlns:p14="http://schemas.microsoft.com/office/powerpoint/2010/main" val="1550943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536FB-52A9-F57F-B914-5D287DB7B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49E6AEA0-02F2-9DF4-6DCF-BD2939CBB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191796"/>
              </p:ext>
            </p:extLst>
          </p:nvPr>
        </p:nvGraphicFramePr>
        <p:xfrm>
          <a:off x="228601" y="1201738"/>
          <a:ext cx="11787808" cy="53862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03527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8484281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37858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object_truth_location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box_index_center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list,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room_truth_width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float,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room_truth_length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: float) -&gt; tuple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692169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box_index_center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(list):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物件中心在網格的座標索引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[x, y]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room_truth_width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(float):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房間的實際寬度。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room_truth_length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(float):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房間的實際長度。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object_x_distance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(float):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物件在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軸上的實際距離。</a:t>
                      </a:r>
                    </a:p>
                    <a:p>
                      <a:pPr algn="ctr"/>
                      <a:r>
                        <a:rPr lang="en-US" altLang="zh-TW" b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object_y_distance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(float):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物件在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軸上的實際距離。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根據物件的網格中心索引，計算其在實際空間中的位置，並返回其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和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軸的實際距離。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D1019456-42F3-60B6-EDC6-DB364A2B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計算物件真實高度</a:t>
            </a:r>
          </a:p>
        </p:txBody>
      </p:sp>
    </p:spTree>
    <p:extLst>
      <p:ext uri="{BB962C8B-B14F-4D97-AF65-F5344CB8AC3E}">
        <p14:creationId xmlns:p14="http://schemas.microsoft.com/office/powerpoint/2010/main" val="2168689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B6A0EE9-740C-D129-D89E-4B841FB5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原影像</a:t>
            </a:r>
            <a:endParaRPr 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5A44A34-8DF7-43DA-A343-108207E64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05" y="1201738"/>
            <a:ext cx="2833389" cy="50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19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箱子, 容器, 人員, 紙板 的圖片&#10;&#10;自動產生的描述">
            <a:extLst>
              <a:ext uri="{FF2B5EF4-FFF2-40B4-BE49-F238E27FC236}">
                <a16:creationId xmlns:a16="http://schemas.microsoft.com/office/drawing/2014/main" id="{3FA5C410-B095-D45E-FF5B-D9A480479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65" y="1205705"/>
            <a:ext cx="7464652" cy="4976434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3B6A0EE9-740C-D129-D89E-4B841FB5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視角轉換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8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箱子, 室內, 容器 的圖片&#10;&#10;自動產生的描述">
            <a:extLst>
              <a:ext uri="{FF2B5EF4-FFF2-40B4-BE49-F238E27FC236}">
                <a16:creationId xmlns:a16="http://schemas.microsoft.com/office/drawing/2014/main" id="{F811B012-3E54-68CC-1F10-A62A14D6A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189" y="1185827"/>
            <a:ext cx="7524284" cy="5016189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FC25394-FEDA-D49B-C572-5B72B770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硬幣辨識追蹤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27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容器, 室內, 箱子 的圖片&#10;&#10;自動產生的描述">
            <a:extLst>
              <a:ext uri="{FF2B5EF4-FFF2-40B4-BE49-F238E27FC236}">
                <a16:creationId xmlns:a16="http://schemas.microsoft.com/office/drawing/2014/main" id="{0C88A2B5-2F91-00E4-D816-B4E491CAC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5705"/>
            <a:ext cx="10514700" cy="4906860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E9CBF6EA-7FF0-CC53-F51B-196FB576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光流繪製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0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螢幕擷取畫面, 鮮豔, 電子藍, 藍色 的圖片&#10;&#10;自動產生的描述">
            <a:extLst>
              <a:ext uri="{FF2B5EF4-FFF2-40B4-BE49-F238E27FC236}">
                <a16:creationId xmlns:a16="http://schemas.microsoft.com/office/drawing/2014/main" id="{5DA46DE7-28A4-B405-902B-88645DBB6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9" y="1193904"/>
            <a:ext cx="10343322" cy="5084743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A616ED15-607B-4BFD-68E4-F4128E802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光流圖以及</a:t>
            </a:r>
            <a:r>
              <a:rPr lang="en-US" altLang="zh-TW" dirty="0"/>
              <a:t>FOE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0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296376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硬體</a:t>
            </a: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AA0B3468-4E94-4C87-83E5-7571196E9226}"/>
              </a:ext>
            </a:extLst>
          </p:cNvPr>
          <p:cNvSpPr txBox="1">
            <a:spLocks/>
          </p:cNvSpPr>
          <p:nvPr/>
        </p:nvSpPr>
        <p:spPr>
          <a:xfrm>
            <a:off x="826698" y="1204074"/>
            <a:ext cx="5496464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/>
              <a:t>硬體列表：</a:t>
            </a:r>
            <a:endParaRPr lang="en-US" altLang="zh-TW" sz="2000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884700" lvl="1" indent="-342900">
              <a:buFont typeface="+mj-lt"/>
              <a:buAutoNum type="arabicPeriod"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76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黑色, 黑與白, 黑白攝影, 單色 的圖片&#10;&#10;自動產生的描述">
            <a:extLst>
              <a:ext uri="{FF2B5EF4-FFF2-40B4-BE49-F238E27FC236}">
                <a16:creationId xmlns:a16="http://schemas.microsoft.com/office/drawing/2014/main" id="{74802198-4506-6DDB-8B48-5EF4F33BD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32" y="1216272"/>
            <a:ext cx="9102868" cy="4786963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C7EA8D3-FFEE-202C-64C3-E6F0CB61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深度圖</a:t>
            </a:r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73D407-09D6-5EC9-7836-75A648BE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4278"/>
            <a:ext cx="1304925" cy="8096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85700D5-687F-5422-4E29-63DD135B6354}"/>
              </a:ext>
            </a:extLst>
          </p:cNvPr>
          <p:cNvSpPr txBox="1"/>
          <p:nvPr/>
        </p:nvSpPr>
        <p:spPr>
          <a:xfrm>
            <a:off x="87515" y="3429000"/>
            <a:ext cx="30016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𝑍：深度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𝑓：焦距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𝐷：到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的徑向距離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𝑀：光流長度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最後乘上攝影機速度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51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A4CC6-64E1-C943-B004-2738B084A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443DFF-EC22-B1F0-93FB-5A3BEC261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1616"/>
            <a:ext cx="5952230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44F98AB-A83E-B52A-5F61-2411C5A4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網格繪製</a:t>
            </a:r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A40E6E-8331-0165-1628-79E98D5B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75" y="1513818"/>
            <a:ext cx="2181225" cy="1019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A7ED8D-4354-9F1D-D552-EC18E5046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575" y="3740134"/>
            <a:ext cx="1725081" cy="116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51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28DD9E0-9CD5-4A32-9704-E9DE4D90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硬幣堆疊高度有限，導致光流效果不明顯，</a:t>
            </a:r>
            <a:r>
              <a:rPr lang="en-US" altLang="zh-TW" dirty="0"/>
              <a:t>Z</a:t>
            </a:r>
            <a:r>
              <a:rPr lang="zh-TW" altLang="en-US" dirty="0"/>
              <a:t>值</a:t>
            </a:r>
            <a:r>
              <a:rPr lang="en-US" altLang="zh-TW" dirty="0"/>
              <a:t>(</a:t>
            </a:r>
            <a:r>
              <a:rPr lang="zh-TW" altLang="en-US" dirty="0"/>
              <a:t>深度</a:t>
            </a:r>
            <a:r>
              <a:rPr lang="en-US" altLang="zh-TW" dirty="0"/>
              <a:t>)</a:t>
            </a:r>
            <a:r>
              <a:rPr lang="zh-TW" altLang="en-US" dirty="0"/>
              <a:t>對於硬幣頂部與根部幾乎沒差別，產生的深度圖無法明顯呈現。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E43B781-8051-41A2-8DBF-7A98606C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問題紀錄</a:t>
            </a:r>
          </a:p>
        </p:txBody>
      </p:sp>
    </p:spTree>
    <p:extLst>
      <p:ext uri="{BB962C8B-B14F-4D97-AF65-F5344CB8AC3E}">
        <p14:creationId xmlns:p14="http://schemas.microsoft.com/office/powerpoint/2010/main" val="2736359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939AC-8940-5D7C-2A08-A801106E3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E75C972-0DB6-2F89-23C8-DC0E68B4F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171392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prev_foreground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en-US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前一幀的前景影像 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(NumPy)</a:t>
                      </a:r>
                    </a:p>
                    <a:p>
                      <a:pPr algn="ctr"/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param foreground: </a:t>
                      </a:r>
                      <a:r>
                        <a:rPr lang="zh-TW" altLang="en-US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當前幀的前景影像 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(NumPy)</a:t>
                      </a:r>
                    </a:p>
                    <a:p>
                      <a:pPr algn="ctr"/>
                      <a:r>
                        <a:rPr lang="en-US" altLang="zh-TW" b="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tracked_objects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en-US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追蹤物件列表 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(NumPy)</a:t>
                      </a:r>
                    </a:p>
                    <a:p>
                      <a:pPr algn="ctr"/>
                      <a:r>
                        <a:rPr lang="en-US" altLang="zh-TW" b="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previous_positions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en-US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物件的先前位置（</a:t>
                      </a:r>
                      <a:r>
                        <a:rPr lang="en-US" altLang="zh-TW" b="0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dict</a:t>
                      </a:r>
                      <a:r>
                        <a:rPr lang="zh-TW" altLang="en-US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）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baseline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flow_results</a:t>
                      </a:r>
                      <a:r>
                        <a:rPr lang="en-US" altLang="zh-TW" sz="18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zh-TW" alt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紀錄個物件，</a:t>
                      </a:r>
                      <a:r>
                        <a:rPr lang="en-US" altLang="zh-TW" sz="18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ID</a:t>
                      </a:r>
                      <a:r>
                        <a:rPr lang="zh-TW" altLang="en-US" sz="1800" b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、光流、向量、座標</a:t>
                      </a:r>
                      <a:r>
                        <a:rPr lang="zh-TW" altLang="en-US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lang="zh-TW" altLang="en-US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將個物件區塊做光流，並記錄其結果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輸入物件座標、及前後幀影像後，分別切出物件前景，並針對各物件前景做光流，並將其記錄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2329EF82-A9E0-530F-E8C6-E32FC658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/>
              <a:t>get_object_flow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94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939AC-8940-5D7C-2A08-A801106E3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E75C972-0DB6-2F89-23C8-DC0E68B4F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428454"/>
              </p:ext>
            </p:extLst>
          </p:nvPr>
        </p:nvGraphicFramePr>
        <p:xfrm>
          <a:off x="838200" y="1201738"/>
          <a:ext cx="10515600" cy="521879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image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en-US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前一幀的前景影像 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(NumPy)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src_points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源點座標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(NumPy)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dst_points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en-US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追蹤物件列表 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(NumPy)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warped_image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en-US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物件的先前位置（</a:t>
                      </a:r>
                      <a:r>
                        <a:rPr lang="en-US" altLang="zh-TW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NumPy</a:t>
                      </a:r>
                      <a:r>
                        <a:rPr lang="zh-TW" altLang="en-US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）</a:t>
                      </a:r>
                      <a:endParaRPr lang="zh-TW" altLang="en-US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將畫面做視角轉換，並輸出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利用給定的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src_points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與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dst_points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作為輸入</a:t>
                      </a:r>
                      <a:r>
                        <a:rPr lang="zh-TW" altLang="en-US" b="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，並使用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cv2.getPerspectiveTransform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計算透視變換矩陣及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cv2.warpPerspective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進行透視變換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pPr algn="ctr"/>
                      <a:endParaRPr lang="zh-TW" altLang="en-US" b="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2329EF82-A9E0-530F-E8C6-E32FC658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cs typeface="Times New Roman" panose="02020603050405020304" pitchFamily="18" charset="0"/>
              </a:rPr>
              <a:t>Function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en-US" altLang="zh-TW" dirty="0" err="1"/>
              <a:t>apply_perspective_transform</a:t>
            </a:r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938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E62C137-A674-9D5F-C6B7-601BF703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UI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35801C-FE72-0A99-7257-0A672552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51" y="1211238"/>
            <a:ext cx="6938098" cy="503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9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47375-7DC6-7B0C-2348-2C84E4F9C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EB592D2-2EDE-272D-3B28-A1E0C6C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</a:t>
            </a:r>
            <a:r>
              <a:rPr lang="zh-TW" altLang="en-US" sz="3600" dirty="0"/>
              <a:t> 環境需求</a:t>
            </a:r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43D3056F-7038-034F-3D0E-1B99CF10054E}"/>
              </a:ext>
            </a:extLst>
          </p:cNvPr>
          <p:cNvSpPr txBox="1">
            <a:spLocks/>
          </p:cNvSpPr>
          <p:nvPr/>
        </p:nvSpPr>
        <p:spPr>
          <a:xfrm>
            <a:off x="838200" y="1247206"/>
            <a:ext cx="5868838" cy="4997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dirty="0"/>
              <a:t>作業系統：</a:t>
            </a:r>
            <a:r>
              <a:rPr lang="en-US" altLang="zh-TW" dirty="0"/>
              <a:t>windows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環境設定：</a:t>
            </a:r>
            <a:r>
              <a:rPr lang="en-US" altLang="zh-TW" dirty="0"/>
              <a:t>python 3.8</a:t>
            </a:r>
            <a:r>
              <a:rPr lang="zh-TW" altLang="en-US" dirty="0"/>
              <a:t> ，</a:t>
            </a:r>
            <a:r>
              <a:rPr lang="en-US" altLang="zh-TW" dirty="0"/>
              <a:t>OpenCV</a:t>
            </a:r>
          </a:p>
          <a:p>
            <a:pPr marL="884700" lvl="1" indent="-342900"/>
            <a:endParaRPr lang="en-US" altLang="zh-TW" dirty="0"/>
          </a:p>
          <a:p>
            <a:pPr marL="884700" lvl="1" indent="-342900"/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其他工具：</a:t>
            </a:r>
            <a:endParaRPr lang="en-US" altLang="zh-TW" dirty="0"/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8157F6-43DC-E387-3BC8-FD77FC13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856" y="1876290"/>
            <a:ext cx="6534451" cy="31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2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系統分析圖</a:t>
            </a:r>
          </a:p>
        </p:txBody>
      </p: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A35EE887-B85F-4C2B-8EA4-2773CE800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744623"/>
              </p:ext>
            </p:extLst>
          </p:nvPr>
        </p:nvGraphicFramePr>
        <p:xfrm>
          <a:off x="335280" y="1264920"/>
          <a:ext cx="11772899" cy="4846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C9BE62-981A-4006-892C-8DE05229ECD9}"/>
              </a:ext>
            </a:extLst>
          </p:cNvPr>
          <p:cNvSpPr/>
          <p:nvPr/>
        </p:nvSpPr>
        <p:spPr>
          <a:xfrm>
            <a:off x="3660341" y="1250376"/>
            <a:ext cx="2606653" cy="30685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335989-3195-4E83-B5B6-0E02ED561E36}"/>
              </a:ext>
            </a:extLst>
          </p:cNvPr>
          <p:cNvSpPr/>
          <p:nvPr/>
        </p:nvSpPr>
        <p:spPr>
          <a:xfrm>
            <a:off x="4097948" y="2679685"/>
            <a:ext cx="1640143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降噪處理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9ED41E-9E9F-43DA-9B98-1AEFFED7CFFB}"/>
              </a:ext>
            </a:extLst>
          </p:cNvPr>
          <p:cNvSpPr/>
          <p:nvPr/>
        </p:nvSpPr>
        <p:spPr>
          <a:xfrm>
            <a:off x="4097949" y="1832447"/>
            <a:ext cx="1640142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7C369B-42D7-4F91-A78D-0C65D4A76E0F}"/>
              </a:ext>
            </a:extLst>
          </p:cNvPr>
          <p:cNvSpPr/>
          <p:nvPr/>
        </p:nvSpPr>
        <p:spPr>
          <a:xfrm>
            <a:off x="4097951" y="3526923"/>
            <a:ext cx="1640140" cy="63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背景消除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522D6D-C698-4BC5-A424-21B12646EC0C}"/>
              </a:ext>
            </a:extLst>
          </p:cNvPr>
          <p:cNvSpPr/>
          <p:nvPr/>
        </p:nvSpPr>
        <p:spPr>
          <a:xfrm>
            <a:off x="3954707" y="1250376"/>
            <a:ext cx="2152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資料預處理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AAD7B8E-B29A-4474-9D99-E722D5B81001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4918020" y="2466946"/>
            <a:ext cx="0" cy="2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FDDF4A4-E677-44A4-8BF7-51364D15C33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918020" y="3314184"/>
            <a:ext cx="1" cy="2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987F38D-36A1-47B3-9808-37DE15E95AFB}"/>
              </a:ext>
            </a:extLst>
          </p:cNvPr>
          <p:cNvSpPr/>
          <p:nvPr/>
        </p:nvSpPr>
        <p:spPr>
          <a:xfrm>
            <a:off x="7122147" y="1250376"/>
            <a:ext cx="2162794" cy="31882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0E13EC3-98BA-46BA-A76F-CE6BF6EE02CB}"/>
              </a:ext>
            </a:extLst>
          </p:cNvPr>
          <p:cNvSpPr/>
          <p:nvPr/>
        </p:nvSpPr>
        <p:spPr>
          <a:xfrm>
            <a:off x="7379091" y="2798822"/>
            <a:ext cx="1640143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FOE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56E5C4-8583-45B7-9592-9B85D775366B}"/>
              </a:ext>
            </a:extLst>
          </p:cNvPr>
          <p:cNvSpPr/>
          <p:nvPr/>
        </p:nvSpPr>
        <p:spPr>
          <a:xfrm>
            <a:off x="7379092" y="1951584"/>
            <a:ext cx="1640142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光流計算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4783F4-3D38-4A81-A987-FECCA6561704}"/>
              </a:ext>
            </a:extLst>
          </p:cNvPr>
          <p:cNvSpPr/>
          <p:nvPr/>
        </p:nvSpPr>
        <p:spPr>
          <a:xfrm>
            <a:off x="7379091" y="3646060"/>
            <a:ext cx="1640140" cy="634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深度均值化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B7EBC3-CB21-4E27-A429-11CEE5C8744B}"/>
              </a:ext>
            </a:extLst>
          </p:cNvPr>
          <p:cNvSpPr/>
          <p:nvPr/>
        </p:nvSpPr>
        <p:spPr>
          <a:xfrm>
            <a:off x="7132519" y="1377398"/>
            <a:ext cx="2152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深度圖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F1F597A-C8E3-4DB3-B83B-BC3F718887C9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8199163" y="2586083"/>
            <a:ext cx="0" cy="2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721EA0F-1BBA-48E7-84C0-B176BC44375A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flipH="1">
            <a:off x="8199161" y="3433321"/>
            <a:ext cx="2" cy="2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B68CB05-7CB9-431C-8F9A-40A362CE5960}"/>
              </a:ext>
            </a:extLst>
          </p:cNvPr>
          <p:cNvSpPr/>
          <p:nvPr/>
        </p:nvSpPr>
        <p:spPr>
          <a:xfrm>
            <a:off x="567546" y="3169428"/>
            <a:ext cx="2222908" cy="271958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3C575E2-FCD1-47D3-ACD4-A189D8A2DB8E}"/>
              </a:ext>
            </a:extLst>
          </p:cNvPr>
          <p:cNvSpPr/>
          <p:nvPr/>
        </p:nvSpPr>
        <p:spPr>
          <a:xfrm>
            <a:off x="882795" y="4345425"/>
            <a:ext cx="1512360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物件框選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248210E-4990-49CB-8984-00E44DA96BBB}"/>
              </a:ext>
            </a:extLst>
          </p:cNvPr>
          <p:cNvSpPr/>
          <p:nvPr/>
        </p:nvSpPr>
        <p:spPr>
          <a:xfrm>
            <a:off x="895212" y="5116077"/>
            <a:ext cx="1512359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計算真實高度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AE23154-C66F-4012-816D-0F2405627BBC}"/>
              </a:ext>
            </a:extLst>
          </p:cNvPr>
          <p:cNvSpPr/>
          <p:nvPr/>
        </p:nvSpPr>
        <p:spPr>
          <a:xfrm>
            <a:off x="685688" y="3204987"/>
            <a:ext cx="1984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網格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7AD83B8-CAFF-4078-A7B9-83F2D66EF86B}"/>
              </a:ext>
            </a:extLst>
          </p:cNvPr>
          <p:cNvSpPr/>
          <p:nvPr/>
        </p:nvSpPr>
        <p:spPr>
          <a:xfrm>
            <a:off x="582283" y="1250376"/>
            <a:ext cx="2170226" cy="15484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5F978EB-60AE-48B1-9E4C-A926CA807276}"/>
              </a:ext>
            </a:extLst>
          </p:cNvPr>
          <p:cNvSpPr/>
          <p:nvPr/>
        </p:nvSpPr>
        <p:spPr>
          <a:xfrm>
            <a:off x="858930" y="1837520"/>
            <a:ext cx="1640142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TK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9755C96-C1FE-41DA-B1BC-5B9E1FBA0E2A}"/>
              </a:ext>
            </a:extLst>
          </p:cNvPr>
          <p:cNvSpPr/>
          <p:nvPr/>
        </p:nvSpPr>
        <p:spPr>
          <a:xfrm>
            <a:off x="603886" y="1410922"/>
            <a:ext cx="2152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4028D3A-C49E-4640-921C-9F67C51FC45E}"/>
              </a:ext>
            </a:extLst>
          </p:cNvPr>
          <p:cNvSpPr txBox="1"/>
          <p:nvPr/>
        </p:nvSpPr>
        <p:spPr>
          <a:xfrm>
            <a:off x="2715258" y="1747729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ROI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座標</a:t>
            </a:r>
          </a:p>
        </p:txBody>
      </p: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05A8033F-0D80-4B19-BEE6-8D6185C7FE84}"/>
              </a:ext>
            </a:extLst>
          </p:cNvPr>
          <p:cNvCxnSpPr>
            <a:cxnSpLocks/>
            <a:stCxn id="47" idx="2"/>
            <a:endCxn id="29" idx="0"/>
          </p:cNvCxnSpPr>
          <p:nvPr/>
        </p:nvCxnSpPr>
        <p:spPr>
          <a:xfrm rot="5400000">
            <a:off x="1330297" y="2820723"/>
            <a:ext cx="697409" cy="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FEE26BB-ACCF-41BA-B758-99C7A5B292A6}"/>
              </a:ext>
            </a:extLst>
          </p:cNvPr>
          <p:cNvSpPr txBox="1"/>
          <p:nvPr/>
        </p:nvSpPr>
        <p:spPr>
          <a:xfrm>
            <a:off x="1636766" y="276985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網格初始座標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2F3D884-EC98-4B03-B119-490734C374F4}"/>
              </a:ext>
            </a:extLst>
          </p:cNvPr>
          <p:cNvSpPr/>
          <p:nvPr/>
        </p:nvSpPr>
        <p:spPr>
          <a:xfrm>
            <a:off x="9797855" y="3672705"/>
            <a:ext cx="2152422" cy="24423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514E2B3-FEAC-44F4-8264-6CE41F69B86C}"/>
              </a:ext>
            </a:extLst>
          </p:cNvPr>
          <p:cNvSpPr/>
          <p:nvPr/>
        </p:nvSpPr>
        <p:spPr>
          <a:xfrm>
            <a:off x="10006815" y="5298982"/>
            <a:ext cx="1640143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面值辨識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EE529EB-994F-47ED-8BFA-A19910CA5A34}"/>
              </a:ext>
            </a:extLst>
          </p:cNvPr>
          <p:cNvSpPr/>
          <p:nvPr/>
        </p:nvSpPr>
        <p:spPr>
          <a:xfrm>
            <a:off x="10006816" y="4451744"/>
            <a:ext cx="1640142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幾何特徵提取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69ECBBB-0406-4A4D-981F-AA3FB77821FC}"/>
              </a:ext>
            </a:extLst>
          </p:cNvPr>
          <p:cNvSpPr/>
          <p:nvPr/>
        </p:nvSpPr>
        <p:spPr>
          <a:xfrm>
            <a:off x="9760243" y="3877558"/>
            <a:ext cx="2152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硬幣和紙鈔辨識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5FC0579D-FB93-448F-9C80-793DB3BA3D81}"/>
              </a:ext>
            </a:extLst>
          </p:cNvPr>
          <p:cNvCxnSpPr>
            <a:stCxn id="63" idx="2"/>
            <a:endCxn id="62" idx="0"/>
          </p:cNvCxnSpPr>
          <p:nvPr/>
        </p:nvCxnSpPr>
        <p:spPr>
          <a:xfrm>
            <a:off x="10826887" y="5086243"/>
            <a:ext cx="0" cy="212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D8CF155-8A52-479F-A4A7-294C406CB77F}"/>
              </a:ext>
            </a:extLst>
          </p:cNvPr>
          <p:cNvSpPr txBox="1"/>
          <p:nvPr/>
        </p:nvSpPr>
        <p:spPr>
          <a:xfrm>
            <a:off x="4918019" y="4340063"/>
            <a:ext cx="133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前處理影像</a:t>
            </a: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501D4365-CBFB-47ED-9410-B39174DEBDA6}"/>
              </a:ext>
            </a:extLst>
          </p:cNvPr>
          <p:cNvCxnSpPr>
            <a:cxnSpLocks/>
            <a:stCxn id="8" idx="2"/>
            <a:endCxn id="63" idx="1"/>
          </p:cNvCxnSpPr>
          <p:nvPr/>
        </p:nvCxnSpPr>
        <p:spPr>
          <a:xfrm rot="16200000" flipH="1">
            <a:off x="7158632" y="1920809"/>
            <a:ext cx="607573" cy="50887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8D56B0F6-25E2-4937-9EED-36B7ADA15D52}"/>
              </a:ext>
            </a:extLst>
          </p:cNvPr>
          <p:cNvSpPr/>
          <p:nvPr/>
        </p:nvSpPr>
        <p:spPr>
          <a:xfrm>
            <a:off x="4963668" y="5941611"/>
            <a:ext cx="1640142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結果比較計算</a:t>
            </a:r>
          </a:p>
        </p:txBody>
      </p: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2EBEDCA8-F420-443D-9515-9C430DEC800B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6572923" y="4484429"/>
            <a:ext cx="1676400" cy="1584843"/>
          </a:xfrm>
          <a:prstGeom prst="bentConnector3">
            <a:avLst>
              <a:gd name="adj1" fmla="val 10052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接點: 肘形 98">
            <a:extLst>
              <a:ext uri="{FF2B5EF4-FFF2-40B4-BE49-F238E27FC236}">
                <a16:creationId xmlns:a16="http://schemas.microsoft.com/office/drawing/2014/main" id="{D05E5584-84D5-404C-BD05-3A196C9516B3}"/>
              </a:ext>
            </a:extLst>
          </p:cNvPr>
          <p:cNvCxnSpPr>
            <a:cxnSpLocks/>
            <a:stCxn id="29" idx="2"/>
            <a:endCxn id="89" idx="1"/>
          </p:cNvCxnSpPr>
          <p:nvPr/>
        </p:nvCxnSpPr>
        <p:spPr>
          <a:xfrm rot="16200000" flipH="1">
            <a:off x="3136410" y="4431602"/>
            <a:ext cx="369849" cy="3284668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接點: 肘形 100">
            <a:extLst>
              <a:ext uri="{FF2B5EF4-FFF2-40B4-BE49-F238E27FC236}">
                <a16:creationId xmlns:a16="http://schemas.microsoft.com/office/drawing/2014/main" id="{55616DDC-5F9C-4F5B-AE8E-F4080641BBC0}"/>
              </a:ext>
            </a:extLst>
          </p:cNvPr>
          <p:cNvCxnSpPr>
            <a:cxnSpLocks/>
            <a:stCxn id="89" idx="2"/>
            <a:endCxn id="45" idx="1"/>
          </p:cNvCxnSpPr>
          <p:nvPr/>
        </p:nvCxnSpPr>
        <p:spPr>
          <a:xfrm rot="5400000" flipH="1">
            <a:off x="907255" y="1699627"/>
            <a:ext cx="4551511" cy="5201456"/>
          </a:xfrm>
          <a:prstGeom prst="bentConnector4">
            <a:avLst>
              <a:gd name="adj1" fmla="val -3558"/>
              <a:gd name="adj2" fmla="val 10439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595F53B5-C8FD-4248-A480-51F39BE9EE5B}"/>
              </a:ext>
            </a:extLst>
          </p:cNvPr>
          <p:cNvSpPr txBox="1"/>
          <p:nvPr/>
        </p:nvSpPr>
        <p:spPr>
          <a:xfrm>
            <a:off x="2793196" y="58890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硬幣高度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CAB93160-6A9B-4B2C-A996-BD70E9B46EDB}"/>
              </a:ext>
            </a:extLst>
          </p:cNvPr>
          <p:cNvSpPr txBox="1"/>
          <p:nvPr/>
        </p:nvSpPr>
        <p:spPr>
          <a:xfrm>
            <a:off x="6444291" y="56162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硬幣深度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高度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10" name="接點: 肘形 109">
            <a:extLst>
              <a:ext uri="{FF2B5EF4-FFF2-40B4-BE49-F238E27FC236}">
                <a16:creationId xmlns:a16="http://schemas.microsoft.com/office/drawing/2014/main" id="{14B709BC-18DA-49D6-B3E3-B4EA4E6DD5F8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805190" y="3963309"/>
            <a:ext cx="4573901" cy="1194806"/>
          </a:xfrm>
          <a:prstGeom prst="bentConnector3">
            <a:avLst>
              <a:gd name="adj1" fmla="val 96231"/>
            </a:avLst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8DDACFF4-93D3-432A-BEFC-056672CD9827}"/>
              </a:ext>
            </a:extLst>
          </p:cNvPr>
          <p:cNvSpPr txBox="1"/>
          <p:nvPr/>
        </p:nvSpPr>
        <p:spPr>
          <a:xfrm>
            <a:off x="3791359" y="51628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硬幣移動速度</a:t>
            </a:r>
          </a:p>
        </p:txBody>
      </p:sp>
      <p:cxnSp>
        <p:nvCxnSpPr>
          <p:cNvPr id="116" name="接點: 肘形 115">
            <a:extLst>
              <a:ext uri="{FF2B5EF4-FFF2-40B4-BE49-F238E27FC236}">
                <a16:creationId xmlns:a16="http://schemas.microsoft.com/office/drawing/2014/main" id="{564DD518-1D20-49BB-86EA-16F8E867128E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>
            <a:off x="8544153" y="4174712"/>
            <a:ext cx="389574" cy="42702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0C2F89D7-073F-45BD-8317-57B31CF1CBF4}"/>
              </a:ext>
            </a:extLst>
          </p:cNvPr>
          <p:cNvSpPr txBox="1"/>
          <p:nvPr/>
        </p:nvSpPr>
        <p:spPr>
          <a:xfrm>
            <a:off x="8244784" y="65105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幣值面額</a:t>
            </a:r>
          </a:p>
        </p:txBody>
      </p:sp>
      <p:sp>
        <p:nvSpPr>
          <p:cNvPr id="118" name="文字方塊 117">
            <a:extLst>
              <a:ext uri="{FF2B5EF4-FFF2-40B4-BE49-F238E27FC236}">
                <a16:creationId xmlns:a16="http://schemas.microsoft.com/office/drawing/2014/main" id="{F5CA816F-FD66-4009-B3D0-0A034C5C807D}"/>
              </a:ext>
            </a:extLst>
          </p:cNvPr>
          <p:cNvSpPr txBox="1"/>
          <p:nvPr/>
        </p:nvSpPr>
        <p:spPr>
          <a:xfrm>
            <a:off x="2770436" y="63146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結果輸出</a:t>
            </a:r>
          </a:p>
        </p:txBody>
      </p: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BE626DE-BD53-4ED9-97CF-C8C8AE409B1A}"/>
              </a:ext>
            </a:extLst>
          </p:cNvPr>
          <p:cNvCxnSpPr>
            <a:cxnSpLocks/>
            <a:stCxn id="8" idx="2"/>
            <a:endCxn id="23" idx="1"/>
          </p:cNvCxnSpPr>
          <p:nvPr/>
        </p:nvCxnSpPr>
        <p:spPr>
          <a:xfrm rot="5400000" flipH="1" flipV="1">
            <a:off x="5202262" y="1984592"/>
            <a:ext cx="1892587" cy="2461071"/>
          </a:xfrm>
          <a:prstGeom prst="bentConnector4">
            <a:avLst>
              <a:gd name="adj1" fmla="val -31707"/>
              <a:gd name="adj2" fmla="val 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48570771-465D-484F-A516-50C108D142F6}"/>
              </a:ext>
            </a:extLst>
          </p:cNvPr>
          <p:cNvCxnSpPr>
            <a:stCxn id="47" idx="3"/>
            <a:endCxn id="7" idx="1"/>
          </p:cNvCxnSpPr>
          <p:nvPr/>
        </p:nvCxnSpPr>
        <p:spPr>
          <a:xfrm flipV="1">
            <a:off x="2499072" y="2149697"/>
            <a:ext cx="1598877" cy="5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標題 2">
            <a:extLst>
              <a:ext uri="{FF2B5EF4-FFF2-40B4-BE49-F238E27FC236}">
                <a16:creationId xmlns:a16="http://schemas.microsoft.com/office/drawing/2014/main" id="{85EFEFE9-6F1D-4D4F-AA1D-7952783F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架構圖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07E87D-3488-1245-9970-3C4D3F47F065}"/>
              </a:ext>
            </a:extLst>
          </p:cNvPr>
          <p:cNvSpPr/>
          <p:nvPr/>
        </p:nvSpPr>
        <p:spPr>
          <a:xfrm>
            <a:off x="893582" y="3526923"/>
            <a:ext cx="1512359" cy="634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網格構建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74F62E2-276F-B2B3-D63C-FCB8F0B6FCD2}"/>
              </a:ext>
            </a:extLst>
          </p:cNvPr>
          <p:cNvCxnSpPr>
            <a:stCxn id="3" idx="2"/>
            <a:endCxn id="30" idx="0"/>
          </p:cNvCxnSpPr>
          <p:nvPr/>
        </p:nvCxnSpPr>
        <p:spPr>
          <a:xfrm flipH="1">
            <a:off x="1638975" y="4161422"/>
            <a:ext cx="10787" cy="18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9B235EE-E50E-66E0-A5C8-970C1CD3DAE8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1638975" y="4979924"/>
            <a:ext cx="12417" cy="13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7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50A74A8-D40E-4E43-8DC2-7DE533BA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pic>
        <p:nvPicPr>
          <p:cNvPr id="11" name="內容版面配置區 10" descr="一張含有 文字, 螢幕擷取畫面, 圖表, Rectangle 的圖片&#10;&#10;自動產生的描述">
            <a:extLst>
              <a:ext uri="{FF2B5EF4-FFF2-40B4-BE49-F238E27FC236}">
                <a16:creationId xmlns:a16="http://schemas.microsoft.com/office/drawing/2014/main" id="{B1CCC83D-92D0-A1E7-37BA-BF49986F7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441"/>
            <a:ext cx="12192000" cy="4674608"/>
          </a:xfrm>
        </p:spPr>
      </p:pic>
    </p:spTree>
    <p:extLst>
      <p:ext uri="{BB962C8B-B14F-4D97-AF65-F5344CB8AC3E}">
        <p14:creationId xmlns:p14="http://schemas.microsoft.com/office/powerpoint/2010/main" val="45373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96695FC-8643-4BCA-B463-BD8E56079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213718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偵測物件圓心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new_center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tuple)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、門檻值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threshold=40(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int)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物件圓心座標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key(tuple), 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目前記錄的物件標籤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label(str)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zh-TW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None, None</a:t>
                      </a:r>
                      <a:endParaRPr lang="zh-TW" altLang="en-US" b="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檢查是否有硬幣的圓心位置接近新的硬幣圓心位置，若有，返回其 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檢測上次與當前辨識位置是否門檻，大於時當作新的辨識物件。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A7930DE-6901-442B-83B7-7F6681C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Function:find_matching_coin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0282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196695FC-8643-4BCA-B463-BD8E56079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08627"/>
              </p:ext>
            </p:extLst>
          </p:nvPr>
        </p:nvGraphicFramePr>
        <p:xfrm>
          <a:off x="838200" y="1201738"/>
          <a:ext cx="10515600" cy="50076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46991">
                  <a:extLst>
                    <a:ext uri="{9D8B030D-6E8A-4147-A177-3AD203B41FA5}">
                      <a16:colId xmlns:a16="http://schemas.microsoft.com/office/drawing/2014/main" val="1525235260"/>
                    </a:ext>
                  </a:extLst>
                </a:gridCol>
                <a:gridCol w="7568609">
                  <a:extLst>
                    <a:ext uri="{9D8B030D-6E8A-4147-A177-3AD203B41FA5}">
                      <a16:colId xmlns:a16="http://schemas.microsoft.com/office/drawing/2014/main" val="3150341969"/>
                    </a:ext>
                  </a:extLst>
                </a:gridCol>
              </a:tblGrid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偵測物件圓心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circle_center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b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tuple)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280440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記錄的物件代號、位置的字典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tracked_coins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557617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追蹤硬幣並更新位置。</a:t>
                      </a: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953223"/>
                  </a:ext>
                </a:extLst>
              </a:tr>
              <a:tr h="125191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根據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Function:find_matching_coin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回傳值，判斷是否新增物件為新物件。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205175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A7930DE-6901-442B-83B7-7F6681C8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Function:</a:t>
            </a:r>
            <a:r>
              <a:rPr lang="en-US" altLang="zh-TW" b="0" dirty="0"/>
              <a:t> </a:t>
            </a:r>
            <a:r>
              <a:rPr lang="en-US" altLang="zh-TW" dirty="0" err="1"/>
              <a:t>track_coin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928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85217</TotalTime>
  <Words>2632</Words>
  <Application>Microsoft Office PowerPoint</Application>
  <PresentationFormat>寬螢幕</PresentationFormat>
  <Paragraphs>373</Paragraphs>
  <Slides>35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標楷體</vt:lpstr>
      <vt:lpstr>Arial</vt:lpstr>
      <vt:lpstr>Calibri</vt:lpstr>
      <vt:lpstr>Times New Roman</vt:lpstr>
      <vt:lpstr>Office 佈景主題</vt:lpstr>
      <vt:lpstr>嵌入式影像處理 貨幣辨識</vt:lpstr>
      <vt:lpstr>需求 (2024/12/05)</vt:lpstr>
      <vt:lpstr>需求列表 – 硬體</vt:lpstr>
      <vt:lpstr>需求列表 – 環境需求</vt:lpstr>
      <vt:lpstr>系統分析圖</vt:lpstr>
      <vt:lpstr>架構圖</vt:lpstr>
      <vt:lpstr>流程圖</vt:lpstr>
      <vt:lpstr>Function:find_matching_coin</vt:lpstr>
      <vt:lpstr>Function: track_coin</vt:lpstr>
      <vt:lpstr>Function:process_frame</vt:lpstr>
      <vt:lpstr>Function:process_video</vt:lpstr>
      <vt:lpstr>Function : calculate_distance</vt:lpstr>
      <vt:lpstr>Function :calculate_optical_flow</vt:lpstr>
      <vt:lpstr>Function :create_force_image</vt:lpstr>
      <vt:lpstr>Function :draw_flow</vt:lpstr>
      <vt:lpstr>Function :calculate_flow_length</vt:lpstr>
      <vt:lpstr>Function : get_average_z_resized</vt:lpstr>
      <vt:lpstr>Function :calculate_foe</vt:lpstr>
      <vt:lpstr>Function :兩點透視</vt:lpstr>
      <vt:lpstr>Function :3D網格構建</vt:lpstr>
      <vt:lpstr>Function :計算物件位置</vt:lpstr>
      <vt:lpstr>Function :計算物件3D框</vt:lpstr>
      <vt:lpstr>Function :繪製物件3D框</vt:lpstr>
      <vt:lpstr>Function :計算物件真實高度</vt:lpstr>
      <vt:lpstr>原影像</vt:lpstr>
      <vt:lpstr>視角轉換</vt:lpstr>
      <vt:lpstr>硬幣辨識追蹤</vt:lpstr>
      <vt:lpstr>光流繪製</vt:lpstr>
      <vt:lpstr>光流圖以及FOE</vt:lpstr>
      <vt:lpstr>深度圖</vt:lpstr>
      <vt:lpstr>網格繪製</vt:lpstr>
      <vt:lpstr>問題紀錄</vt:lpstr>
      <vt:lpstr>Function :get_object_flow</vt:lpstr>
      <vt:lpstr>Function :apply_perspective_transform</vt:lpstr>
      <vt:lpstr>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3219</cp:revision>
  <dcterms:created xsi:type="dcterms:W3CDTF">2019-03-11T13:47:46Z</dcterms:created>
  <dcterms:modified xsi:type="dcterms:W3CDTF">2025-01-02T06:04:40Z</dcterms:modified>
</cp:coreProperties>
</file>