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2D50E1-A3E4-4F3B-B51C-60BA48753DC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A3C6D0B-BFC2-4E4B-8C64-D58F90E26BE0}">
      <dgm:prSet phldrT="[文字]"/>
      <dgm:spPr/>
      <dgm:t>
        <a:bodyPr/>
        <a:lstStyle/>
        <a:p>
          <a:r>
            <a:rPr lang="zh-TW" altLang="en-US" dirty="0"/>
            <a:t>原圖</a:t>
          </a:r>
        </a:p>
      </dgm:t>
    </dgm:pt>
    <dgm:pt modelId="{CD848A9C-3250-49DF-9F16-E857787F3F2F}" type="parTrans" cxnId="{90594C5D-6C38-4EA2-AD81-92ABBFD32297}">
      <dgm:prSet/>
      <dgm:spPr/>
      <dgm:t>
        <a:bodyPr/>
        <a:lstStyle/>
        <a:p>
          <a:endParaRPr lang="zh-TW" altLang="en-US"/>
        </a:p>
      </dgm:t>
    </dgm:pt>
    <dgm:pt modelId="{E4EBDA5F-291A-4986-B1B2-5537FE4C92D7}" type="sibTrans" cxnId="{90594C5D-6C38-4EA2-AD81-92ABBFD32297}">
      <dgm:prSet/>
      <dgm:spPr/>
      <dgm:t>
        <a:bodyPr/>
        <a:lstStyle/>
        <a:p>
          <a:endParaRPr lang="zh-TW" altLang="en-US"/>
        </a:p>
      </dgm:t>
    </dgm:pt>
    <dgm:pt modelId="{1D01066F-6604-484E-8EA7-8E3E21C2ABC6}">
      <dgm:prSet phldrT="[文字]"/>
      <dgm:spPr/>
      <dgm:t>
        <a:bodyPr/>
        <a:lstStyle/>
        <a:p>
          <a:r>
            <a:rPr lang="en-US" altLang="zh-TW" dirty="0" err="1"/>
            <a:t>sobel</a:t>
          </a:r>
          <a:endParaRPr lang="zh-TW" altLang="en-US" dirty="0"/>
        </a:p>
      </dgm:t>
    </dgm:pt>
    <dgm:pt modelId="{1A8086D7-681A-4A95-AF9F-89DB9D7A39A0}" type="parTrans" cxnId="{6DE6B0D8-D56A-4433-98C9-525AF8D4004B}">
      <dgm:prSet/>
      <dgm:spPr/>
      <dgm:t>
        <a:bodyPr/>
        <a:lstStyle/>
        <a:p>
          <a:endParaRPr lang="zh-TW" altLang="en-US"/>
        </a:p>
      </dgm:t>
    </dgm:pt>
    <dgm:pt modelId="{EBAF6678-0AAE-4BB3-9924-F86CC555012E}" type="sibTrans" cxnId="{6DE6B0D8-D56A-4433-98C9-525AF8D4004B}">
      <dgm:prSet/>
      <dgm:spPr/>
      <dgm:t>
        <a:bodyPr/>
        <a:lstStyle/>
        <a:p>
          <a:endParaRPr lang="zh-TW" altLang="en-US"/>
        </a:p>
      </dgm:t>
    </dgm:pt>
    <dgm:pt modelId="{051D8753-8B2E-4E6B-A590-8A3D144F4EE6}">
      <dgm:prSet phldrT="[文字]"/>
      <dgm:spPr/>
      <dgm:t>
        <a:bodyPr/>
        <a:lstStyle/>
        <a:p>
          <a:r>
            <a:rPr lang="en-US" altLang="zh-TW" dirty="0"/>
            <a:t>search</a:t>
          </a:r>
          <a:endParaRPr lang="zh-TW" altLang="en-US" dirty="0"/>
        </a:p>
      </dgm:t>
    </dgm:pt>
    <dgm:pt modelId="{F44CD609-8421-4F73-9216-3624AEE5602E}" type="parTrans" cxnId="{6DA54DD6-7BFB-4603-8DE0-FC9EA27D3A2E}">
      <dgm:prSet/>
      <dgm:spPr/>
      <dgm:t>
        <a:bodyPr/>
        <a:lstStyle/>
        <a:p>
          <a:endParaRPr lang="zh-TW" altLang="en-US"/>
        </a:p>
      </dgm:t>
    </dgm:pt>
    <dgm:pt modelId="{56E010FB-6986-4B31-87FA-D43E72AEEA31}" type="sibTrans" cxnId="{6DA54DD6-7BFB-4603-8DE0-FC9EA27D3A2E}">
      <dgm:prSet/>
      <dgm:spPr/>
      <dgm:t>
        <a:bodyPr/>
        <a:lstStyle/>
        <a:p>
          <a:endParaRPr lang="zh-TW" altLang="en-US"/>
        </a:p>
      </dgm:t>
    </dgm:pt>
    <dgm:pt modelId="{DCAE3A79-76FE-421E-94B6-A8181EC1B238}">
      <dgm:prSet phldrT="[文字]"/>
      <dgm:spPr/>
      <dgm:t>
        <a:bodyPr/>
        <a:lstStyle/>
        <a:p>
          <a:r>
            <a:rPr lang="zh-TW" altLang="en-US" dirty="0"/>
            <a:t>結果</a:t>
          </a:r>
        </a:p>
      </dgm:t>
    </dgm:pt>
    <dgm:pt modelId="{F2FBBF4D-B30C-450B-A3A1-E336C980FF3F}" type="parTrans" cxnId="{98A1237E-AAED-46B8-B259-F7B9C201C1B3}">
      <dgm:prSet/>
      <dgm:spPr/>
      <dgm:t>
        <a:bodyPr/>
        <a:lstStyle/>
        <a:p>
          <a:endParaRPr lang="zh-TW" altLang="en-US"/>
        </a:p>
      </dgm:t>
    </dgm:pt>
    <dgm:pt modelId="{FB7F9C2D-5325-4FAC-9D16-7E0AEDCACBE1}" type="sibTrans" cxnId="{98A1237E-AAED-46B8-B259-F7B9C201C1B3}">
      <dgm:prSet/>
      <dgm:spPr/>
      <dgm:t>
        <a:bodyPr/>
        <a:lstStyle/>
        <a:p>
          <a:endParaRPr lang="zh-TW" altLang="en-US"/>
        </a:p>
      </dgm:t>
    </dgm:pt>
    <dgm:pt modelId="{B0A440FF-CA82-4AEE-A024-8F3199E689CF}">
      <dgm:prSet phldrT="[文字]"/>
      <dgm:spPr/>
      <dgm:t>
        <a:bodyPr/>
        <a:lstStyle/>
        <a:p>
          <a:r>
            <a:rPr lang="en-US" altLang="zh-TW" dirty="0"/>
            <a:t>LBP</a:t>
          </a:r>
          <a:endParaRPr lang="zh-TW" altLang="en-US" dirty="0"/>
        </a:p>
      </dgm:t>
    </dgm:pt>
    <dgm:pt modelId="{09A4F2A2-6DD7-40F8-8547-52D269797D77}" type="parTrans" cxnId="{A4855C30-AFEF-414C-88A7-44DF451D7AA2}">
      <dgm:prSet/>
      <dgm:spPr/>
      <dgm:t>
        <a:bodyPr/>
        <a:lstStyle/>
        <a:p>
          <a:endParaRPr lang="zh-TW" altLang="en-US"/>
        </a:p>
      </dgm:t>
    </dgm:pt>
    <dgm:pt modelId="{3DF6688D-F06E-45DA-9306-203DCF27B22D}" type="sibTrans" cxnId="{A4855C30-AFEF-414C-88A7-44DF451D7AA2}">
      <dgm:prSet/>
      <dgm:spPr/>
      <dgm:t>
        <a:bodyPr/>
        <a:lstStyle/>
        <a:p>
          <a:endParaRPr lang="zh-TW" altLang="en-US"/>
        </a:p>
      </dgm:t>
    </dgm:pt>
    <dgm:pt modelId="{02F04F3A-A4F7-4E09-A018-6354454AD4B2}">
      <dgm:prSet phldrT="[文字]"/>
      <dgm:spPr/>
      <dgm:t>
        <a:bodyPr/>
        <a:lstStyle/>
        <a:p>
          <a:r>
            <a:rPr lang="en-US" altLang="zh-TW" dirty="0"/>
            <a:t>histogram</a:t>
          </a:r>
          <a:endParaRPr lang="zh-TW" altLang="en-US" dirty="0"/>
        </a:p>
      </dgm:t>
    </dgm:pt>
    <dgm:pt modelId="{FC699F4E-B2C7-4AE8-94AA-0321D27A55B6}" type="parTrans" cxnId="{EBB49D81-41FB-4BEB-9E36-B98CE9343C1A}">
      <dgm:prSet/>
      <dgm:spPr/>
      <dgm:t>
        <a:bodyPr/>
        <a:lstStyle/>
        <a:p>
          <a:endParaRPr lang="zh-TW" altLang="en-US"/>
        </a:p>
      </dgm:t>
    </dgm:pt>
    <dgm:pt modelId="{42F3FF5C-AD5D-4D1B-AF7C-AD5B5C690C02}" type="sibTrans" cxnId="{EBB49D81-41FB-4BEB-9E36-B98CE9343C1A}">
      <dgm:prSet/>
      <dgm:spPr/>
      <dgm:t>
        <a:bodyPr/>
        <a:lstStyle/>
        <a:p>
          <a:endParaRPr lang="zh-TW" altLang="en-US"/>
        </a:p>
      </dgm:t>
    </dgm:pt>
    <dgm:pt modelId="{6CD55179-8AAA-4AED-9EF0-6946A8CF261B}">
      <dgm:prSet phldrT="[文字]"/>
      <dgm:spPr/>
      <dgm:t>
        <a:bodyPr/>
        <a:lstStyle/>
        <a:p>
          <a:r>
            <a:rPr lang="en-US" altLang="zh-TW" dirty="0"/>
            <a:t>thread</a:t>
          </a:r>
          <a:endParaRPr lang="zh-TW" altLang="en-US" dirty="0"/>
        </a:p>
      </dgm:t>
    </dgm:pt>
    <dgm:pt modelId="{FCE2A8CF-0E7E-4289-A787-FB222EE8FE5E}" type="parTrans" cxnId="{DE1363BF-59E5-4B8B-8F2A-EDB5952C7D4C}">
      <dgm:prSet/>
      <dgm:spPr/>
      <dgm:t>
        <a:bodyPr/>
        <a:lstStyle/>
        <a:p>
          <a:endParaRPr lang="zh-TW" altLang="en-US"/>
        </a:p>
      </dgm:t>
    </dgm:pt>
    <dgm:pt modelId="{2BD951D7-C59A-4530-8954-D9D711471767}" type="sibTrans" cxnId="{DE1363BF-59E5-4B8B-8F2A-EDB5952C7D4C}">
      <dgm:prSet/>
      <dgm:spPr/>
      <dgm:t>
        <a:bodyPr/>
        <a:lstStyle/>
        <a:p>
          <a:endParaRPr lang="zh-TW" altLang="en-US"/>
        </a:p>
      </dgm:t>
    </dgm:pt>
    <dgm:pt modelId="{CABF73CF-4551-4FAB-8EDC-48F67D7876D8}">
      <dgm:prSet phldrT="[文字]"/>
      <dgm:spPr/>
      <dgm:t>
        <a:bodyPr/>
        <a:lstStyle/>
        <a:p>
          <a:r>
            <a:rPr lang="en-US" altLang="zh-TW" dirty="0"/>
            <a:t>labeling</a:t>
          </a:r>
          <a:endParaRPr lang="zh-TW" altLang="en-US" dirty="0"/>
        </a:p>
      </dgm:t>
    </dgm:pt>
    <dgm:pt modelId="{790DAF92-2824-48A8-AD82-2430217CAD86}" type="parTrans" cxnId="{8231EA6F-B6B2-4B0A-8CA7-D8817D1FB716}">
      <dgm:prSet/>
      <dgm:spPr/>
      <dgm:t>
        <a:bodyPr/>
        <a:lstStyle/>
        <a:p>
          <a:endParaRPr lang="zh-TW" altLang="en-US"/>
        </a:p>
      </dgm:t>
    </dgm:pt>
    <dgm:pt modelId="{4C4B6E37-F5AC-4978-8880-1184B0495515}" type="sibTrans" cxnId="{8231EA6F-B6B2-4B0A-8CA7-D8817D1FB716}">
      <dgm:prSet/>
      <dgm:spPr/>
      <dgm:t>
        <a:bodyPr/>
        <a:lstStyle/>
        <a:p>
          <a:endParaRPr lang="zh-TW" altLang="en-US"/>
        </a:p>
      </dgm:t>
    </dgm:pt>
    <dgm:pt modelId="{08F51A1F-7513-4633-8BDC-1CFDF1CFA905}" type="pres">
      <dgm:prSet presAssocID="{CA2D50E1-A3E4-4F3B-B51C-60BA48753DC0}" presName="Name0" presStyleCnt="0">
        <dgm:presLayoutVars>
          <dgm:dir/>
          <dgm:resizeHandles val="exact"/>
        </dgm:presLayoutVars>
      </dgm:prSet>
      <dgm:spPr/>
    </dgm:pt>
    <dgm:pt modelId="{84B81CC5-378D-4B32-BFC0-451B6515D0A4}" type="pres">
      <dgm:prSet presAssocID="{0A3C6D0B-BFC2-4E4B-8C64-D58F90E26BE0}" presName="node" presStyleLbl="node1" presStyleIdx="0" presStyleCnt="8">
        <dgm:presLayoutVars>
          <dgm:bulletEnabled val="1"/>
        </dgm:presLayoutVars>
      </dgm:prSet>
      <dgm:spPr/>
    </dgm:pt>
    <dgm:pt modelId="{66EB33C1-0435-48F7-9F1E-D3AC18CC82D8}" type="pres">
      <dgm:prSet presAssocID="{E4EBDA5F-291A-4986-B1B2-5537FE4C92D7}" presName="sibTrans" presStyleLbl="sibTrans2D1" presStyleIdx="0" presStyleCnt="7"/>
      <dgm:spPr/>
    </dgm:pt>
    <dgm:pt modelId="{120008AA-E60B-479E-800B-BAFCCDC2F262}" type="pres">
      <dgm:prSet presAssocID="{E4EBDA5F-291A-4986-B1B2-5537FE4C92D7}" presName="connectorText" presStyleLbl="sibTrans2D1" presStyleIdx="0" presStyleCnt="7"/>
      <dgm:spPr/>
    </dgm:pt>
    <dgm:pt modelId="{062547C9-9197-4DDD-9B27-1883D72F5D0C}" type="pres">
      <dgm:prSet presAssocID="{1D01066F-6604-484E-8EA7-8E3E21C2ABC6}" presName="node" presStyleLbl="node1" presStyleIdx="1" presStyleCnt="8">
        <dgm:presLayoutVars>
          <dgm:bulletEnabled val="1"/>
        </dgm:presLayoutVars>
      </dgm:prSet>
      <dgm:spPr/>
    </dgm:pt>
    <dgm:pt modelId="{6C64CE0C-6EF6-4FCB-9238-CCAAF7EDD778}" type="pres">
      <dgm:prSet presAssocID="{EBAF6678-0AAE-4BB3-9924-F86CC555012E}" presName="sibTrans" presStyleLbl="sibTrans2D1" presStyleIdx="1" presStyleCnt="7"/>
      <dgm:spPr/>
    </dgm:pt>
    <dgm:pt modelId="{09C2BF1F-0B59-4923-A16B-1213A94FDAF5}" type="pres">
      <dgm:prSet presAssocID="{EBAF6678-0AAE-4BB3-9924-F86CC555012E}" presName="connectorText" presStyleLbl="sibTrans2D1" presStyleIdx="1" presStyleCnt="7"/>
      <dgm:spPr/>
    </dgm:pt>
    <dgm:pt modelId="{76295CCC-A212-4B01-8B75-A1065A24E47D}" type="pres">
      <dgm:prSet presAssocID="{051D8753-8B2E-4E6B-A590-8A3D144F4EE6}" presName="node" presStyleLbl="node1" presStyleIdx="2" presStyleCnt="8">
        <dgm:presLayoutVars>
          <dgm:bulletEnabled val="1"/>
        </dgm:presLayoutVars>
      </dgm:prSet>
      <dgm:spPr/>
    </dgm:pt>
    <dgm:pt modelId="{C4566B38-F1FC-4EB5-BB42-0F85B558E1E3}" type="pres">
      <dgm:prSet presAssocID="{56E010FB-6986-4B31-87FA-D43E72AEEA31}" presName="sibTrans" presStyleLbl="sibTrans2D1" presStyleIdx="2" presStyleCnt="7"/>
      <dgm:spPr/>
    </dgm:pt>
    <dgm:pt modelId="{41D18374-9003-4CA5-8287-6E3441D46134}" type="pres">
      <dgm:prSet presAssocID="{56E010FB-6986-4B31-87FA-D43E72AEEA31}" presName="connectorText" presStyleLbl="sibTrans2D1" presStyleIdx="2" presStyleCnt="7"/>
      <dgm:spPr/>
    </dgm:pt>
    <dgm:pt modelId="{582589DA-5DCA-4F58-BF81-6316A5443A01}" type="pres">
      <dgm:prSet presAssocID="{B0A440FF-CA82-4AEE-A024-8F3199E689CF}" presName="node" presStyleLbl="node1" presStyleIdx="3" presStyleCnt="8">
        <dgm:presLayoutVars>
          <dgm:bulletEnabled val="1"/>
        </dgm:presLayoutVars>
      </dgm:prSet>
      <dgm:spPr/>
    </dgm:pt>
    <dgm:pt modelId="{840CB98D-E645-4159-AB09-7A99FD1C84F1}" type="pres">
      <dgm:prSet presAssocID="{3DF6688D-F06E-45DA-9306-203DCF27B22D}" presName="sibTrans" presStyleLbl="sibTrans2D1" presStyleIdx="3" presStyleCnt="7"/>
      <dgm:spPr/>
    </dgm:pt>
    <dgm:pt modelId="{647D3ED2-24EE-4251-AE93-C40DFAA5C00B}" type="pres">
      <dgm:prSet presAssocID="{3DF6688D-F06E-45DA-9306-203DCF27B22D}" presName="connectorText" presStyleLbl="sibTrans2D1" presStyleIdx="3" presStyleCnt="7"/>
      <dgm:spPr/>
    </dgm:pt>
    <dgm:pt modelId="{AA4B41E7-C67D-47D2-9354-6E9FB5F3B1EC}" type="pres">
      <dgm:prSet presAssocID="{02F04F3A-A4F7-4E09-A018-6354454AD4B2}" presName="node" presStyleLbl="node1" presStyleIdx="4" presStyleCnt="8">
        <dgm:presLayoutVars>
          <dgm:bulletEnabled val="1"/>
        </dgm:presLayoutVars>
      </dgm:prSet>
      <dgm:spPr/>
    </dgm:pt>
    <dgm:pt modelId="{A17EE61D-B4FE-4276-B5BE-E953F582668F}" type="pres">
      <dgm:prSet presAssocID="{42F3FF5C-AD5D-4D1B-AF7C-AD5B5C690C02}" presName="sibTrans" presStyleLbl="sibTrans2D1" presStyleIdx="4" presStyleCnt="7"/>
      <dgm:spPr/>
    </dgm:pt>
    <dgm:pt modelId="{8C6AA743-1E30-4646-B670-2B715CFFCB5D}" type="pres">
      <dgm:prSet presAssocID="{42F3FF5C-AD5D-4D1B-AF7C-AD5B5C690C02}" presName="connectorText" presStyleLbl="sibTrans2D1" presStyleIdx="4" presStyleCnt="7"/>
      <dgm:spPr/>
    </dgm:pt>
    <dgm:pt modelId="{E3C8E991-D886-43A7-9F9F-A8B394AA5071}" type="pres">
      <dgm:prSet presAssocID="{6CD55179-8AAA-4AED-9EF0-6946A8CF261B}" presName="node" presStyleLbl="node1" presStyleIdx="5" presStyleCnt="8">
        <dgm:presLayoutVars>
          <dgm:bulletEnabled val="1"/>
        </dgm:presLayoutVars>
      </dgm:prSet>
      <dgm:spPr/>
    </dgm:pt>
    <dgm:pt modelId="{2489F2EC-009D-4921-8ECD-7B08928EB2D2}" type="pres">
      <dgm:prSet presAssocID="{2BD951D7-C59A-4530-8954-D9D711471767}" presName="sibTrans" presStyleLbl="sibTrans2D1" presStyleIdx="5" presStyleCnt="7"/>
      <dgm:spPr/>
    </dgm:pt>
    <dgm:pt modelId="{15189A22-C6E3-4EAA-A3EF-7F523796BC4E}" type="pres">
      <dgm:prSet presAssocID="{2BD951D7-C59A-4530-8954-D9D711471767}" presName="connectorText" presStyleLbl="sibTrans2D1" presStyleIdx="5" presStyleCnt="7"/>
      <dgm:spPr/>
    </dgm:pt>
    <dgm:pt modelId="{E1C52E03-2049-4EC0-9830-891A6730C6ED}" type="pres">
      <dgm:prSet presAssocID="{CABF73CF-4551-4FAB-8EDC-48F67D7876D8}" presName="node" presStyleLbl="node1" presStyleIdx="6" presStyleCnt="8">
        <dgm:presLayoutVars>
          <dgm:bulletEnabled val="1"/>
        </dgm:presLayoutVars>
      </dgm:prSet>
      <dgm:spPr/>
    </dgm:pt>
    <dgm:pt modelId="{6BF47A7C-FF4D-4566-9C8B-27F237A2CB3C}" type="pres">
      <dgm:prSet presAssocID="{4C4B6E37-F5AC-4978-8880-1184B0495515}" presName="sibTrans" presStyleLbl="sibTrans2D1" presStyleIdx="6" presStyleCnt="7"/>
      <dgm:spPr/>
    </dgm:pt>
    <dgm:pt modelId="{6F54852A-3340-4D12-827B-04923D255BC2}" type="pres">
      <dgm:prSet presAssocID="{4C4B6E37-F5AC-4978-8880-1184B0495515}" presName="connectorText" presStyleLbl="sibTrans2D1" presStyleIdx="6" presStyleCnt="7"/>
      <dgm:spPr/>
    </dgm:pt>
    <dgm:pt modelId="{E993BEAB-CDFB-4BED-B927-93DA6D5AF18C}" type="pres">
      <dgm:prSet presAssocID="{DCAE3A79-76FE-421E-94B6-A8181EC1B238}" presName="node" presStyleLbl="node1" presStyleIdx="7" presStyleCnt="8">
        <dgm:presLayoutVars>
          <dgm:bulletEnabled val="1"/>
        </dgm:presLayoutVars>
      </dgm:prSet>
      <dgm:spPr/>
    </dgm:pt>
  </dgm:ptLst>
  <dgm:cxnLst>
    <dgm:cxn modelId="{C7A7C902-FC87-43CF-A793-D3D428F2B701}" type="presOf" srcId="{EBAF6678-0AAE-4BB3-9924-F86CC555012E}" destId="{09C2BF1F-0B59-4923-A16B-1213A94FDAF5}" srcOrd="1" destOrd="0" presId="urn:microsoft.com/office/officeart/2005/8/layout/process1"/>
    <dgm:cxn modelId="{BED7BD0D-CFD8-4B23-A174-29334AB4A5C6}" type="presOf" srcId="{CA2D50E1-A3E4-4F3B-B51C-60BA48753DC0}" destId="{08F51A1F-7513-4633-8BDC-1CFDF1CFA905}" srcOrd="0" destOrd="0" presId="urn:microsoft.com/office/officeart/2005/8/layout/process1"/>
    <dgm:cxn modelId="{42439518-E38A-46A4-9FDD-17E332A73EFB}" type="presOf" srcId="{6CD55179-8AAA-4AED-9EF0-6946A8CF261B}" destId="{E3C8E991-D886-43A7-9F9F-A8B394AA5071}" srcOrd="0" destOrd="0" presId="urn:microsoft.com/office/officeart/2005/8/layout/process1"/>
    <dgm:cxn modelId="{5BBF3D19-B442-4A96-9EA1-413C2E58128A}" type="presOf" srcId="{3DF6688D-F06E-45DA-9306-203DCF27B22D}" destId="{647D3ED2-24EE-4251-AE93-C40DFAA5C00B}" srcOrd="1" destOrd="0" presId="urn:microsoft.com/office/officeart/2005/8/layout/process1"/>
    <dgm:cxn modelId="{843B871D-CE0A-4473-97F1-992B70DF1D3A}" type="presOf" srcId="{42F3FF5C-AD5D-4D1B-AF7C-AD5B5C690C02}" destId="{8C6AA743-1E30-4646-B670-2B715CFFCB5D}" srcOrd="1" destOrd="0" presId="urn:microsoft.com/office/officeart/2005/8/layout/process1"/>
    <dgm:cxn modelId="{A4855C30-AFEF-414C-88A7-44DF451D7AA2}" srcId="{CA2D50E1-A3E4-4F3B-B51C-60BA48753DC0}" destId="{B0A440FF-CA82-4AEE-A024-8F3199E689CF}" srcOrd="3" destOrd="0" parTransId="{09A4F2A2-6DD7-40F8-8547-52D269797D77}" sibTransId="{3DF6688D-F06E-45DA-9306-203DCF27B22D}"/>
    <dgm:cxn modelId="{1EBFCD39-44B6-43BC-BF2C-BCD4B40C5B79}" type="presOf" srcId="{051D8753-8B2E-4E6B-A590-8A3D144F4EE6}" destId="{76295CCC-A212-4B01-8B75-A1065A24E47D}" srcOrd="0" destOrd="0" presId="urn:microsoft.com/office/officeart/2005/8/layout/process1"/>
    <dgm:cxn modelId="{90594C5D-6C38-4EA2-AD81-92ABBFD32297}" srcId="{CA2D50E1-A3E4-4F3B-B51C-60BA48753DC0}" destId="{0A3C6D0B-BFC2-4E4B-8C64-D58F90E26BE0}" srcOrd="0" destOrd="0" parTransId="{CD848A9C-3250-49DF-9F16-E857787F3F2F}" sibTransId="{E4EBDA5F-291A-4986-B1B2-5537FE4C92D7}"/>
    <dgm:cxn modelId="{DD6D7E66-C392-4C0E-AA55-D7828D40FBFC}" type="presOf" srcId="{E4EBDA5F-291A-4986-B1B2-5537FE4C92D7}" destId="{66EB33C1-0435-48F7-9F1E-D3AC18CC82D8}" srcOrd="0" destOrd="0" presId="urn:microsoft.com/office/officeart/2005/8/layout/process1"/>
    <dgm:cxn modelId="{31437267-8725-4353-8771-9E0B57722071}" type="presOf" srcId="{EBAF6678-0AAE-4BB3-9924-F86CC555012E}" destId="{6C64CE0C-6EF6-4FCB-9238-CCAAF7EDD778}" srcOrd="0" destOrd="0" presId="urn:microsoft.com/office/officeart/2005/8/layout/process1"/>
    <dgm:cxn modelId="{8583A96F-3ADF-44BC-A060-88EEB35952E5}" type="presOf" srcId="{E4EBDA5F-291A-4986-B1B2-5537FE4C92D7}" destId="{120008AA-E60B-479E-800B-BAFCCDC2F262}" srcOrd="1" destOrd="0" presId="urn:microsoft.com/office/officeart/2005/8/layout/process1"/>
    <dgm:cxn modelId="{8231EA6F-B6B2-4B0A-8CA7-D8817D1FB716}" srcId="{CA2D50E1-A3E4-4F3B-B51C-60BA48753DC0}" destId="{CABF73CF-4551-4FAB-8EDC-48F67D7876D8}" srcOrd="6" destOrd="0" parTransId="{790DAF92-2824-48A8-AD82-2430217CAD86}" sibTransId="{4C4B6E37-F5AC-4978-8880-1184B0495515}"/>
    <dgm:cxn modelId="{4D796771-3C68-4AF3-AF14-4CFF5A7D3A03}" type="presOf" srcId="{4C4B6E37-F5AC-4978-8880-1184B0495515}" destId="{6BF47A7C-FF4D-4566-9C8B-27F237A2CB3C}" srcOrd="0" destOrd="0" presId="urn:microsoft.com/office/officeart/2005/8/layout/process1"/>
    <dgm:cxn modelId="{B897B472-2694-4F58-92E8-BF98676E4C8B}" type="presOf" srcId="{CABF73CF-4551-4FAB-8EDC-48F67D7876D8}" destId="{E1C52E03-2049-4EC0-9830-891A6730C6ED}" srcOrd="0" destOrd="0" presId="urn:microsoft.com/office/officeart/2005/8/layout/process1"/>
    <dgm:cxn modelId="{4F3F0D7B-6148-4287-8233-C2ADC5308CA9}" type="presOf" srcId="{1D01066F-6604-484E-8EA7-8E3E21C2ABC6}" destId="{062547C9-9197-4DDD-9B27-1883D72F5D0C}" srcOrd="0" destOrd="0" presId="urn:microsoft.com/office/officeart/2005/8/layout/process1"/>
    <dgm:cxn modelId="{98A1237E-AAED-46B8-B259-F7B9C201C1B3}" srcId="{CA2D50E1-A3E4-4F3B-B51C-60BA48753DC0}" destId="{DCAE3A79-76FE-421E-94B6-A8181EC1B238}" srcOrd="7" destOrd="0" parTransId="{F2FBBF4D-B30C-450B-A3A1-E336C980FF3F}" sibTransId="{FB7F9C2D-5325-4FAC-9D16-7E0AEDCACBE1}"/>
    <dgm:cxn modelId="{6EF60C80-F598-478F-BFF8-699759F31F3A}" type="presOf" srcId="{02F04F3A-A4F7-4E09-A018-6354454AD4B2}" destId="{AA4B41E7-C67D-47D2-9354-6E9FB5F3B1EC}" srcOrd="0" destOrd="0" presId="urn:microsoft.com/office/officeart/2005/8/layout/process1"/>
    <dgm:cxn modelId="{EBB49D81-41FB-4BEB-9E36-B98CE9343C1A}" srcId="{CA2D50E1-A3E4-4F3B-B51C-60BA48753DC0}" destId="{02F04F3A-A4F7-4E09-A018-6354454AD4B2}" srcOrd="4" destOrd="0" parTransId="{FC699F4E-B2C7-4AE8-94AA-0321D27A55B6}" sibTransId="{42F3FF5C-AD5D-4D1B-AF7C-AD5B5C690C02}"/>
    <dgm:cxn modelId="{9189AB8F-E365-4D3C-85BB-EA5E5D537BC0}" type="presOf" srcId="{DCAE3A79-76FE-421E-94B6-A8181EC1B238}" destId="{E993BEAB-CDFB-4BED-B927-93DA6D5AF18C}" srcOrd="0" destOrd="0" presId="urn:microsoft.com/office/officeart/2005/8/layout/process1"/>
    <dgm:cxn modelId="{1827CD99-EDDF-4886-8B25-FBCEA22487FB}" type="presOf" srcId="{56E010FB-6986-4B31-87FA-D43E72AEEA31}" destId="{C4566B38-F1FC-4EB5-BB42-0F85B558E1E3}" srcOrd="0" destOrd="0" presId="urn:microsoft.com/office/officeart/2005/8/layout/process1"/>
    <dgm:cxn modelId="{E529F09E-F8F0-4913-BDFB-F6C93B34E9C7}" type="presOf" srcId="{4C4B6E37-F5AC-4978-8880-1184B0495515}" destId="{6F54852A-3340-4D12-827B-04923D255BC2}" srcOrd="1" destOrd="0" presId="urn:microsoft.com/office/officeart/2005/8/layout/process1"/>
    <dgm:cxn modelId="{E528A9BE-6063-4B3F-B901-D339C5FDCECB}" type="presOf" srcId="{2BD951D7-C59A-4530-8954-D9D711471767}" destId="{15189A22-C6E3-4EAA-A3EF-7F523796BC4E}" srcOrd="1" destOrd="0" presId="urn:microsoft.com/office/officeart/2005/8/layout/process1"/>
    <dgm:cxn modelId="{DE1363BF-59E5-4B8B-8F2A-EDB5952C7D4C}" srcId="{CA2D50E1-A3E4-4F3B-B51C-60BA48753DC0}" destId="{6CD55179-8AAA-4AED-9EF0-6946A8CF261B}" srcOrd="5" destOrd="0" parTransId="{FCE2A8CF-0E7E-4289-A787-FB222EE8FE5E}" sibTransId="{2BD951D7-C59A-4530-8954-D9D711471767}"/>
    <dgm:cxn modelId="{860D95C3-BDAE-4AC8-B1CC-598B5C099355}" type="presOf" srcId="{0A3C6D0B-BFC2-4E4B-8C64-D58F90E26BE0}" destId="{84B81CC5-378D-4B32-BFC0-451B6515D0A4}" srcOrd="0" destOrd="0" presId="urn:microsoft.com/office/officeart/2005/8/layout/process1"/>
    <dgm:cxn modelId="{57A2AFCD-F112-4F47-A89C-98D5B21DCF45}" type="presOf" srcId="{B0A440FF-CA82-4AEE-A024-8F3199E689CF}" destId="{582589DA-5DCA-4F58-BF81-6316A5443A01}" srcOrd="0" destOrd="0" presId="urn:microsoft.com/office/officeart/2005/8/layout/process1"/>
    <dgm:cxn modelId="{6DA54DD6-7BFB-4603-8DE0-FC9EA27D3A2E}" srcId="{CA2D50E1-A3E4-4F3B-B51C-60BA48753DC0}" destId="{051D8753-8B2E-4E6B-A590-8A3D144F4EE6}" srcOrd="2" destOrd="0" parTransId="{F44CD609-8421-4F73-9216-3624AEE5602E}" sibTransId="{56E010FB-6986-4B31-87FA-D43E72AEEA31}"/>
    <dgm:cxn modelId="{6DE6B0D8-D56A-4433-98C9-525AF8D4004B}" srcId="{CA2D50E1-A3E4-4F3B-B51C-60BA48753DC0}" destId="{1D01066F-6604-484E-8EA7-8E3E21C2ABC6}" srcOrd="1" destOrd="0" parTransId="{1A8086D7-681A-4A95-AF9F-89DB9D7A39A0}" sibTransId="{EBAF6678-0AAE-4BB3-9924-F86CC555012E}"/>
    <dgm:cxn modelId="{66DB7AE3-5FEF-46CC-A6EC-88CF1D2508CA}" type="presOf" srcId="{2BD951D7-C59A-4530-8954-D9D711471767}" destId="{2489F2EC-009D-4921-8ECD-7B08928EB2D2}" srcOrd="0" destOrd="0" presId="urn:microsoft.com/office/officeart/2005/8/layout/process1"/>
    <dgm:cxn modelId="{E1894CE7-95B0-48F6-9CA2-0AD21B7ECDD0}" type="presOf" srcId="{42F3FF5C-AD5D-4D1B-AF7C-AD5B5C690C02}" destId="{A17EE61D-B4FE-4276-B5BE-E953F582668F}" srcOrd="0" destOrd="0" presId="urn:microsoft.com/office/officeart/2005/8/layout/process1"/>
    <dgm:cxn modelId="{EE5711FB-476E-4B90-BA61-61306F348CAD}" type="presOf" srcId="{56E010FB-6986-4B31-87FA-D43E72AEEA31}" destId="{41D18374-9003-4CA5-8287-6E3441D46134}" srcOrd="1" destOrd="0" presId="urn:microsoft.com/office/officeart/2005/8/layout/process1"/>
    <dgm:cxn modelId="{9FDBE3FF-E00D-4B3B-9E1A-F8EB664E2758}" type="presOf" srcId="{3DF6688D-F06E-45DA-9306-203DCF27B22D}" destId="{840CB98D-E645-4159-AB09-7A99FD1C84F1}" srcOrd="0" destOrd="0" presId="urn:microsoft.com/office/officeart/2005/8/layout/process1"/>
    <dgm:cxn modelId="{0D480BE1-2C95-46EF-858C-46ED0126F86C}" type="presParOf" srcId="{08F51A1F-7513-4633-8BDC-1CFDF1CFA905}" destId="{84B81CC5-378D-4B32-BFC0-451B6515D0A4}" srcOrd="0" destOrd="0" presId="urn:microsoft.com/office/officeart/2005/8/layout/process1"/>
    <dgm:cxn modelId="{CFCB9D83-6377-4C3F-BE65-3D6B4F703BA9}" type="presParOf" srcId="{08F51A1F-7513-4633-8BDC-1CFDF1CFA905}" destId="{66EB33C1-0435-48F7-9F1E-D3AC18CC82D8}" srcOrd="1" destOrd="0" presId="urn:microsoft.com/office/officeart/2005/8/layout/process1"/>
    <dgm:cxn modelId="{0F7B0F1C-9D84-4A4B-B5E5-5FA9D4AE68D7}" type="presParOf" srcId="{66EB33C1-0435-48F7-9F1E-D3AC18CC82D8}" destId="{120008AA-E60B-479E-800B-BAFCCDC2F262}" srcOrd="0" destOrd="0" presId="urn:microsoft.com/office/officeart/2005/8/layout/process1"/>
    <dgm:cxn modelId="{27209427-C8BF-44B6-AE0D-9A0B0C186330}" type="presParOf" srcId="{08F51A1F-7513-4633-8BDC-1CFDF1CFA905}" destId="{062547C9-9197-4DDD-9B27-1883D72F5D0C}" srcOrd="2" destOrd="0" presId="urn:microsoft.com/office/officeart/2005/8/layout/process1"/>
    <dgm:cxn modelId="{E9D284BE-E466-417C-9712-A3932063AF6F}" type="presParOf" srcId="{08F51A1F-7513-4633-8BDC-1CFDF1CFA905}" destId="{6C64CE0C-6EF6-4FCB-9238-CCAAF7EDD778}" srcOrd="3" destOrd="0" presId="urn:microsoft.com/office/officeart/2005/8/layout/process1"/>
    <dgm:cxn modelId="{26096CF5-DBE0-45FC-8B0B-F0ACF6ED2CE0}" type="presParOf" srcId="{6C64CE0C-6EF6-4FCB-9238-CCAAF7EDD778}" destId="{09C2BF1F-0B59-4923-A16B-1213A94FDAF5}" srcOrd="0" destOrd="0" presId="urn:microsoft.com/office/officeart/2005/8/layout/process1"/>
    <dgm:cxn modelId="{6A194ED5-AA4F-463A-99E1-F15AA43A63B8}" type="presParOf" srcId="{08F51A1F-7513-4633-8BDC-1CFDF1CFA905}" destId="{76295CCC-A212-4B01-8B75-A1065A24E47D}" srcOrd="4" destOrd="0" presId="urn:microsoft.com/office/officeart/2005/8/layout/process1"/>
    <dgm:cxn modelId="{5C470C93-EADB-44CF-B321-E8472F411312}" type="presParOf" srcId="{08F51A1F-7513-4633-8BDC-1CFDF1CFA905}" destId="{C4566B38-F1FC-4EB5-BB42-0F85B558E1E3}" srcOrd="5" destOrd="0" presId="urn:microsoft.com/office/officeart/2005/8/layout/process1"/>
    <dgm:cxn modelId="{46F02C13-B7C7-4CEF-B8A1-4AF372EC15B4}" type="presParOf" srcId="{C4566B38-F1FC-4EB5-BB42-0F85B558E1E3}" destId="{41D18374-9003-4CA5-8287-6E3441D46134}" srcOrd="0" destOrd="0" presId="urn:microsoft.com/office/officeart/2005/8/layout/process1"/>
    <dgm:cxn modelId="{46C495C8-C0FB-4339-B90A-692F542560BF}" type="presParOf" srcId="{08F51A1F-7513-4633-8BDC-1CFDF1CFA905}" destId="{582589DA-5DCA-4F58-BF81-6316A5443A01}" srcOrd="6" destOrd="0" presId="urn:microsoft.com/office/officeart/2005/8/layout/process1"/>
    <dgm:cxn modelId="{B714EA0D-9710-4497-AD32-C6909E0EF065}" type="presParOf" srcId="{08F51A1F-7513-4633-8BDC-1CFDF1CFA905}" destId="{840CB98D-E645-4159-AB09-7A99FD1C84F1}" srcOrd="7" destOrd="0" presId="urn:microsoft.com/office/officeart/2005/8/layout/process1"/>
    <dgm:cxn modelId="{87A8D173-51FB-4257-8FA1-DDCA6F0675EE}" type="presParOf" srcId="{840CB98D-E645-4159-AB09-7A99FD1C84F1}" destId="{647D3ED2-24EE-4251-AE93-C40DFAA5C00B}" srcOrd="0" destOrd="0" presId="urn:microsoft.com/office/officeart/2005/8/layout/process1"/>
    <dgm:cxn modelId="{496458A5-27E5-42B8-A9FD-6F1AC4C86F2B}" type="presParOf" srcId="{08F51A1F-7513-4633-8BDC-1CFDF1CFA905}" destId="{AA4B41E7-C67D-47D2-9354-6E9FB5F3B1EC}" srcOrd="8" destOrd="0" presId="urn:microsoft.com/office/officeart/2005/8/layout/process1"/>
    <dgm:cxn modelId="{0CBDFA55-86B4-46BF-85FB-575ED3C879F5}" type="presParOf" srcId="{08F51A1F-7513-4633-8BDC-1CFDF1CFA905}" destId="{A17EE61D-B4FE-4276-B5BE-E953F582668F}" srcOrd="9" destOrd="0" presId="urn:microsoft.com/office/officeart/2005/8/layout/process1"/>
    <dgm:cxn modelId="{BB27D9FC-C8FE-4B24-AFD4-1E08CE3844C5}" type="presParOf" srcId="{A17EE61D-B4FE-4276-B5BE-E953F582668F}" destId="{8C6AA743-1E30-4646-B670-2B715CFFCB5D}" srcOrd="0" destOrd="0" presId="urn:microsoft.com/office/officeart/2005/8/layout/process1"/>
    <dgm:cxn modelId="{94D14082-1C3E-4074-8CD0-911A47FA9401}" type="presParOf" srcId="{08F51A1F-7513-4633-8BDC-1CFDF1CFA905}" destId="{E3C8E991-D886-43A7-9F9F-A8B394AA5071}" srcOrd="10" destOrd="0" presId="urn:microsoft.com/office/officeart/2005/8/layout/process1"/>
    <dgm:cxn modelId="{4281738F-51C6-4284-A3D1-8709FB9373ED}" type="presParOf" srcId="{08F51A1F-7513-4633-8BDC-1CFDF1CFA905}" destId="{2489F2EC-009D-4921-8ECD-7B08928EB2D2}" srcOrd="11" destOrd="0" presId="urn:microsoft.com/office/officeart/2005/8/layout/process1"/>
    <dgm:cxn modelId="{E49D1D35-1A33-4967-9D10-FD280C9BC3C4}" type="presParOf" srcId="{2489F2EC-009D-4921-8ECD-7B08928EB2D2}" destId="{15189A22-C6E3-4EAA-A3EF-7F523796BC4E}" srcOrd="0" destOrd="0" presId="urn:microsoft.com/office/officeart/2005/8/layout/process1"/>
    <dgm:cxn modelId="{24D75E55-3934-4B05-834D-CE20D6BDA7CC}" type="presParOf" srcId="{08F51A1F-7513-4633-8BDC-1CFDF1CFA905}" destId="{E1C52E03-2049-4EC0-9830-891A6730C6ED}" srcOrd="12" destOrd="0" presId="urn:microsoft.com/office/officeart/2005/8/layout/process1"/>
    <dgm:cxn modelId="{9CC6CFE6-1AF9-4A4F-959E-BCAA2D2237FA}" type="presParOf" srcId="{08F51A1F-7513-4633-8BDC-1CFDF1CFA905}" destId="{6BF47A7C-FF4D-4566-9C8B-27F237A2CB3C}" srcOrd="13" destOrd="0" presId="urn:microsoft.com/office/officeart/2005/8/layout/process1"/>
    <dgm:cxn modelId="{6A598D71-EC73-441A-ABC3-7FB5ADF93DF3}" type="presParOf" srcId="{6BF47A7C-FF4D-4566-9C8B-27F237A2CB3C}" destId="{6F54852A-3340-4D12-827B-04923D255BC2}" srcOrd="0" destOrd="0" presId="urn:microsoft.com/office/officeart/2005/8/layout/process1"/>
    <dgm:cxn modelId="{EFBAB169-521E-4CCA-8A92-59F35988FB15}" type="presParOf" srcId="{08F51A1F-7513-4633-8BDC-1CFDF1CFA905}" destId="{E993BEAB-CDFB-4BED-B927-93DA6D5AF18C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B81CC5-378D-4B32-BFC0-451B6515D0A4}">
      <dsp:nvSpPr>
        <dsp:cNvPr id="0" name=""/>
        <dsp:cNvSpPr/>
      </dsp:nvSpPr>
      <dsp:spPr>
        <a:xfrm>
          <a:off x="3594" y="2417433"/>
          <a:ext cx="973000" cy="583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/>
            <a:t>原圖</a:t>
          </a:r>
        </a:p>
      </dsp:txBody>
      <dsp:txXfrm>
        <a:off x="20693" y="2434532"/>
        <a:ext cx="938802" cy="549602"/>
      </dsp:txXfrm>
    </dsp:sp>
    <dsp:sp modelId="{66EB33C1-0435-48F7-9F1E-D3AC18CC82D8}">
      <dsp:nvSpPr>
        <dsp:cNvPr id="0" name=""/>
        <dsp:cNvSpPr/>
      </dsp:nvSpPr>
      <dsp:spPr>
        <a:xfrm>
          <a:off x="1073895" y="2588681"/>
          <a:ext cx="206276" cy="241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000" kern="1200"/>
        </a:p>
      </dsp:txBody>
      <dsp:txXfrm>
        <a:off x="1073895" y="2636942"/>
        <a:ext cx="144393" cy="144782"/>
      </dsp:txXfrm>
    </dsp:sp>
    <dsp:sp modelId="{062547C9-9197-4DDD-9B27-1883D72F5D0C}">
      <dsp:nvSpPr>
        <dsp:cNvPr id="0" name=""/>
        <dsp:cNvSpPr/>
      </dsp:nvSpPr>
      <dsp:spPr>
        <a:xfrm>
          <a:off x="1365795" y="2417433"/>
          <a:ext cx="973000" cy="583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 err="1"/>
            <a:t>sobel</a:t>
          </a:r>
          <a:endParaRPr lang="zh-TW" altLang="en-US" sz="1500" kern="1200" dirty="0"/>
        </a:p>
      </dsp:txBody>
      <dsp:txXfrm>
        <a:off x="1382894" y="2434532"/>
        <a:ext cx="938802" cy="549602"/>
      </dsp:txXfrm>
    </dsp:sp>
    <dsp:sp modelId="{6C64CE0C-6EF6-4FCB-9238-CCAAF7EDD778}">
      <dsp:nvSpPr>
        <dsp:cNvPr id="0" name=""/>
        <dsp:cNvSpPr/>
      </dsp:nvSpPr>
      <dsp:spPr>
        <a:xfrm>
          <a:off x="2436096" y="2588681"/>
          <a:ext cx="206276" cy="241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000" kern="1200"/>
        </a:p>
      </dsp:txBody>
      <dsp:txXfrm>
        <a:off x="2436096" y="2636942"/>
        <a:ext cx="144393" cy="144782"/>
      </dsp:txXfrm>
    </dsp:sp>
    <dsp:sp modelId="{76295CCC-A212-4B01-8B75-A1065A24E47D}">
      <dsp:nvSpPr>
        <dsp:cNvPr id="0" name=""/>
        <dsp:cNvSpPr/>
      </dsp:nvSpPr>
      <dsp:spPr>
        <a:xfrm>
          <a:off x="2727996" y="2417433"/>
          <a:ext cx="973000" cy="583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search</a:t>
          </a:r>
          <a:endParaRPr lang="zh-TW" altLang="en-US" sz="1500" kern="1200" dirty="0"/>
        </a:p>
      </dsp:txBody>
      <dsp:txXfrm>
        <a:off x="2745095" y="2434532"/>
        <a:ext cx="938802" cy="549602"/>
      </dsp:txXfrm>
    </dsp:sp>
    <dsp:sp modelId="{C4566B38-F1FC-4EB5-BB42-0F85B558E1E3}">
      <dsp:nvSpPr>
        <dsp:cNvPr id="0" name=""/>
        <dsp:cNvSpPr/>
      </dsp:nvSpPr>
      <dsp:spPr>
        <a:xfrm>
          <a:off x="3798298" y="2588681"/>
          <a:ext cx="206276" cy="241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000" kern="1200"/>
        </a:p>
      </dsp:txBody>
      <dsp:txXfrm>
        <a:off x="3798298" y="2636942"/>
        <a:ext cx="144393" cy="144782"/>
      </dsp:txXfrm>
    </dsp:sp>
    <dsp:sp modelId="{582589DA-5DCA-4F58-BF81-6316A5443A01}">
      <dsp:nvSpPr>
        <dsp:cNvPr id="0" name=""/>
        <dsp:cNvSpPr/>
      </dsp:nvSpPr>
      <dsp:spPr>
        <a:xfrm>
          <a:off x="4090198" y="2417433"/>
          <a:ext cx="973000" cy="583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LBP</a:t>
          </a:r>
          <a:endParaRPr lang="zh-TW" altLang="en-US" sz="1500" kern="1200" dirty="0"/>
        </a:p>
      </dsp:txBody>
      <dsp:txXfrm>
        <a:off x="4107297" y="2434532"/>
        <a:ext cx="938802" cy="549602"/>
      </dsp:txXfrm>
    </dsp:sp>
    <dsp:sp modelId="{840CB98D-E645-4159-AB09-7A99FD1C84F1}">
      <dsp:nvSpPr>
        <dsp:cNvPr id="0" name=""/>
        <dsp:cNvSpPr/>
      </dsp:nvSpPr>
      <dsp:spPr>
        <a:xfrm>
          <a:off x="5160499" y="2588681"/>
          <a:ext cx="206276" cy="241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000" kern="1200"/>
        </a:p>
      </dsp:txBody>
      <dsp:txXfrm>
        <a:off x="5160499" y="2636942"/>
        <a:ext cx="144393" cy="144782"/>
      </dsp:txXfrm>
    </dsp:sp>
    <dsp:sp modelId="{AA4B41E7-C67D-47D2-9354-6E9FB5F3B1EC}">
      <dsp:nvSpPr>
        <dsp:cNvPr id="0" name=""/>
        <dsp:cNvSpPr/>
      </dsp:nvSpPr>
      <dsp:spPr>
        <a:xfrm>
          <a:off x="5452399" y="2417433"/>
          <a:ext cx="973000" cy="583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histogram</a:t>
          </a:r>
          <a:endParaRPr lang="zh-TW" altLang="en-US" sz="1500" kern="1200" dirty="0"/>
        </a:p>
      </dsp:txBody>
      <dsp:txXfrm>
        <a:off x="5469498" y="2434532"/>
        <a:ext cx="938802" cy="549602"/>
      </dsp:txXfrm>
    </dsp:sp>
    <dsp:sp modelId="{A17EE61D-B4FE-4276-B5BE-E953F582668F}">
      <dsp:nvSpPr>
        <dsp:cNvPr id="0" name=""/>
        <dsp:cNvSpPr/>
      </dsp:nvSpPr>
      <dsp:spPr>
        <a:xfrm>
          <a:off x="6522700" y="2588681"/>
          <a:ext cx="206276" cy="241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000" kern="1200"/>
        </a:p>
      </dsp:txBody>
      <dsp:txXfrm>
        <a:off x="6522700" y="2636942"/>
        <a:ext cx="144393" cy="144782"/>
      </dsp:txXfrm>
    </dsp:sp>
    <dsp:sp modelId="{E3C8E991-D886-43A7-9F9F-A8B394AA5071}">
      <dsp:nvSpPr>
        <dsp:cNvPr id="0" name=""/>
        <dsp:cNvSpPr/>
      </dsp:nvSpPr>
      <dsp:spPr>
        <a:xfrm>
          <a:off x="6814601" y="2417433"/>
          <a:ext cx="973000" cy="583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thread</a:t>
          </a:r>
          <a:endParaRPr lang="zh-TW" altLang="en-US" sz="1500" kern="1200" dirty="0"/>
        </a:p>
      </dsp:txBody>
      <dsp:txXfrm>
        <a:off x="6831700" y="2434532"/>
        <a:ext cx="938802" cy="549602"/>
      </dsp:txXfrm>
    </dsp:sp>
    <dsp:sp modelId="{2489F2EC-009D-4921-8ECD-7B08928EB2D2}">
      <dsp:nvSpPr>
        <dsp:cNvPr id="0" name=""/>
        <dsp:cNvSpPr/>
      </dsp:nvSpPr>
      <dsp:spPr>
        <a:xfrm>
          <a:off x="7884902" y="2588681"/>
          <a:ext cx="206276" cy="241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000" kern="1200"/>
        </a:p>
      </dsp:txBody>
      <dsp:txXfrm>
        <a:off x="7884902" y="2636942"/>
        <a:ext cx="144393" cy="144782"/>
      </dsp:txXfrm>
    </dsp:sp>
    <dsp:sp modelId="{E1C52E03-2049-4EC0-9830-891A6730C6ED}">
      <dsp:nvSpPr>
        <dsp:cNvPr id="0" name=""/>
        <dsp:cNvSpPr/>
      </dsp:nvSpPr>
      <dsp:spPr>
        <a:xfrm>
          <a:off x="8176802" y="2417433"/>
          <a:ext cx="973000" cy="583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labeling</a:t>
          </a:r>
          <a:endParaRPr lang="zh-TW" altLang="en-US" sz="1500" kern="1200" dirty="0"/>
        </a:p>
      </dsp:txBody>
      <dsp:txXfrm>
        <a:off x="8193901" y="2434532"/>
        <a:ext cx="938802" cy="549602"/>
      </dsp:txXfrm>
    </dsp:sp>
    <dsp:sp modelId="{6BF47A7C-FF4D-4566-9C8B-27F237A2CB3C}">
      <dsp:nvSpPr>
        <dsp:cNvPr id="0" name=""/>
        <dsp:cNvSpPr/>
      </dsp:nvSpPr>
      <dsp:spPr>
        <a:xfrm>
          <a:off x="9247103" y="2588681"/>
          <a:ext cx="206276" cy="241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000" kern="1200"/>
        </a:p>
      </dsp:txBody>
      <dsp:txXfrm>
        <a:off x="9247103" y="2636942"/>
        <a:ext cx="144393" cy="144782"/>
      </dsp:txXfrm>
    </dsp:sp>
    <dsp:sp modelId="{E993BEAB-CDFB-4BED-B927-93DA6D5AF18C}">
      <dsp:nvSpPr>
        <dsp:cNvPr id="0" name=""/>
        <dsp:cNvSpPr/>
      </dsp:nvSpPr>
      <dsp:spPr>
        <a:xfrm>
          <a:off x="9539003" y="2417433"/>
          <a:ext cx="973000" cy="583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/>
            <a:t>結果</a:t>
          </a:r>
        </a:p>
      </dsp:txBody>
      <dsp:txXfrm>
        <a:off x="9556102" y="2434532"/>
        <a:ext cx="938802" cy="549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A50E97-CD1F-40B9-C406-8ADD06AB2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AC9177B-BD15-679E-498F-1F738E37A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FACDEA-A779-233F-95A0-E29F1CA5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ADFF-D7D8-4A16-9DCA-55A3A9234161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EB4153-ADA2-5E26-63A0-A385EDA89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BDDF90-A1C5-F07E-A9C2-89D596A2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30C9-F28F-462C-8540-CB538F7EB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45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FEE2B6-F07D-9733-471E-178FBF649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559B558-A189-3B20-4237-79A651A82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1628C0-87C7-D498-5FAD-3DB11DC6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ADFF-D7D8-4A16-9DCA-55A3A9234161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85C812-028D-53A9-2CE7-AB7C03742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52F2FA-7A1F-7A50-C713-EF823000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30C9-F28F-462C-8540-CB538F7EB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33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1E11B9B-15E0-2792-514A-AA767E661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FA1C0AB-A03B-BFEB-F226-F3293E7B0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90773D-5193-B186-B011-96D00A79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ADFF-D7D8-4A16-9DCA-55A3A9234161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A3255A-E0A0-FF8D-B3D5-827BAD679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BBB93E-186E-5921-036D-11C93DE9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30C9-F28F-462C-8540-CB538F7EB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70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040CEC-7404-9E42-4C94-28D9724A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031FB4-C092-FF19-BD43-FAEB7ACA4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CA6E5A-4A39-E098-E67D-CEA503DC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ADFF-D7D8-4A16-9DCA-55A3A9234161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0885C4-9713-FB88-EA30-625273D4C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67ED9B-AF62-2FAF-4A39-6B352638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30C9-F28F-462C-8540-CB538F7EB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35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64B68F-2A21-67ED-182D-086C76CE4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15677A7-8C10-E97C-BE11-DBB29EFA1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FA0085-8DA3-A540-F2DA-B724FC8B8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ADFF-D7D8-4A16-9DCA-55A3A9234161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C042B4-6152-7B02-3708-6E46CE9A9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4DEC08-4BA5-5181-F1A1-24EC5D66D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30C9-F28F-462C-8540-CB538F7EB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35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694FB1-8D11-6A58-565D-2C420CBE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A45A1D-8E1C-BF48-8DB9-810FDC6C73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E2E4F56-BEFF-2871-B00F-88F751D78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F0D98C3-7EE5-D423-C0DB-DC6735172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ADFF-D7D8-4A16-9DCA-55A3A9234161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C72310-C7F4-E455-2B74-1704BC51E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9026F4-3135-6675-5CD4-D9F04072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30C9-F28F-462C-8540-CB538F7EB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67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4EE497-6951-C719-A9AF-9D1F3A3D8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8AAA36-710F-209E-29D8-06D573342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F3959CD-2038-58F0-067F-A207D5528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C58F34E-299D-A5B5-1C22-D346F5B8F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1651588-395C-0738-6BB5-445AC913C4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70ADDC6-C22E-6738-4FB1-9FEC7CB90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ADFF-D7D8-4A16-9DCA-55A3A9234161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B5F9475-A2CE-7600-B303-51390BF96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4757BB1-B97D-4D78-72AE-2261A690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30C9-F28F-462C-8540-CB538F7EB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69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28707C-1DAA-E951-E732-0397AE8F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456F266-627E-9F41-B594-24F87147F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ADFF-D7D8-4A16-9DCA-55A3A9234161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BDCD296-0DA5-A4C5-15D2-F5CE88F3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0676CE7-F9A3-203B-3702-301370133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30C9-F28F-462C-8540-CB538F7EB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57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90A38E6-7A85-7F8C-4670-883D31BA3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ADFF-D7D8-4A16-9DCA-55A3A9234161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106B587-2973-B672-F969-67B3F44A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E12435-C651-4919-D3B1-309D8ACF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30C9-F28F-462C-8540-CB538F7EB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49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78717D-787A-51C1-9CB0-B198F4F0D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DCADDE-E673-404E-3E04-94D301A66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D0940D7-0C80-7026-355E-9043630A1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690E7D-839B-64E3-61DC-0A39161B0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ADFF-D7D8-4A16-9DCA-55A3A9234161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087B1D-7E74-DB10-DBF0-5BE7AF183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06FE0EE-79CC-9742-3404-B70D664C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30C9-F28F-462C-8540-CB538F7EB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5252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5AE637-37C6-20BB-AFFA-10F252128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5E6390E-3890-5F6B-5570-9ED6130C8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A4B8D08-8AA6-A80D-833E-E4761CC94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8E31A0-DE66-FE45-A875-927EF2FDF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ADFF-D7D8-4A16-9DCA-55A3A9234161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3072D2-3DD1-A4B7-3A11-C9B104B58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238585-A039-4D27-29BE-D8284E8B1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30C9-F28F-462C-8540-CB538F7EB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58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4942DD5-5249-97F6-69A0-E14463401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70C92F-7F8E-9BDA-8E0B-E8C84E44B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40CB93-9699-0B90-1543-14771C1AD9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6ADFF-D7D8-4A16-9DCA-55A3A9234161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20A28E-8134-E2A8-C16E-71A302C27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2DFD09-C5C3-644A-1633-1DDEEAD53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A30C9-F28F-462C-8540-CB538F7EB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29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9248A5-B256-1A04-AC59-146350DF95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馬路分割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03E111-ED42-CAE7-5620-8C9DC2D03E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F113112117 </a:t>
            </a:r>
            <a:r>
              <a:rPr lang="zh-TW" altLang="en-US" dirty="0"/>
              <a:t>張兆賢</a:t>
            </a:r>
          </a:p>
        </p:txBody>
      </p:sp>
    </p:spTree>
    <p:extLst>
      <p:ext uri="{BB962C8B-B14F-4D97-AF65-F5344CB8AC3E}">
        <p14:creationId xmlns:p14="http://schemas.microsoft.com/office/powerpoint/2010/main" val="2732789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E5DF6F-FCCC-0D02-B151-3E7FE85F5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題目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6E17F2-EB69-27D8-10A6-4DD521565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dirty="0"/>
              <a:t>輸入</a:t>
            </a:r>
            <a:r>
              <a:rPr lang="en-US" altLang="zh-TW" dirty="0"/>
              <a:t>:</a:t>
            </a:r>
            <a:r>
              <a:rPr lang="zh-TW" altLang="en-US" dirty="0"/>
              <a:t>一張街景圖片</a:t>
            </a:r>
            <a:endParaRPr lang="en-US" altLang="zh-TW" dirty="0"/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dirty="0"/>
              <a:t>輸出</a:t>
            </a:r>
            <a:r>
              <a:rPr lang="en-US" altLang="zh-TW" dirty="0"/>
              <a:t>:</a:t>
            </a:r>
            <a:r>
              <a:rPr lang="zh-TW" altLang="en-US" dirty="0"/>
              <a:t>柏油區域、非柏油區域、自訂區域</a:t>
            </a:r>
            <a:r>
              <a:rPr lang="en-US" altLang="zh-TW" dirty="0"/>
              <a:t>(</a:t>
            </a:r>
            <a:r>
              <a:rPr lang="zh-TW" altLang="en-US" dirty="0"/>
              <a:t>以半透明顏色表示</a:t>
            </a:r>
            <a:r>
              <a:rPr lang="en-US" altLang="zh-TW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dirty="0"/>
              <a:t>方法</a:t>
            </a:r>
            <a:r>
              <a:rPr lang="en-US" altLang="zh-TW" dirty="0"/>
              <a:t>:LBP+GFS/DFS search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232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C8AC21-9C96-EC64-B64A-2B243C2A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架構圖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34ED406B-3BB8-A06F-2904-B8901B96B585}"/>
              </a:ext>
            </a:extLst>
          </p:cNvPr>
          <p:cNvSpPr/>
          <p:nvPr/>
        </p:nvSpPr>
        <p:spPr>
          <a:xfrm>
            <a:off x="5463988" y="1690688"/>
            <a:ext cx="1264023" cy="828394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馬路分割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C461AC0-19BA-95BD-1A42-031BF162C3D3}"/>
              </a:ext>
            </a:extLst>
          </p:cNvPr>
          <p:cNvSpPr/>
          <p:nvPr/>
        </p:nvSpPr>
        <p:spPr>
          <a:xfrm>
            <a:off x="3720355" y="2877670"/>
            <a:ext cx="1264023" cy="82839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紋路分類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A5849CC4-C213-37C3-7886-12EE5BBE753C}"/>
              </a:ext>
            </a:extLst>
          </p:cNvPr>
          <p:cNvSpPr/>
          <p:nvPr/>
        </p:nvSpPr>
        <p:spPr>
          <a:xfrm>
            <a:off x="838200" y="2877670"/>
            <a:ext cx="1264023" cy="82839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前處理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5FDF7A21-81FD-2085-691A-4EB912086E83}"/>
              </a:ext>
            </a:extLst>
          </p:cNvPr>
          <p:cNvSpPr/>
          <p:nvPr/>
        </p:nvSpPr>
        <p:spPr>
          <a:xfrm>
            <a:off x="7207622" y="2877670"/>
            <a:ext cx="1264023" cy="82839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search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FCBEC46-B66B-26D0-19AA-72C325C24E7F}"/>
              </a:ext>
            </a:extLst>
          </p:cNvPr>
          <p:cNvSpPr/>
          <p:nvPr/>
        </p:nvSpPr>
        <p:spPr>
          <a:xfrm>
            <a:off x="10089777" y="2877670"/>
            <a:ext cx="1264023" cy="82839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參數設定</a:t>
            </a:r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6FA2E15A-AE37-AB73-2BEB-57A7D13C841F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3603812" y="385482"/>
            <a:ext cx="358588" cy="46257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2649D730-5867-7B71-D47C-28343C18BCC2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044890" y="1826560"/>
            <a:ext cx="358588" cy="17436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C45EEA34-B43B-D55C-1BCE-2A28A792B3E3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8229600" y="385481"/>
            <a:ext cx="358588" cy="46257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82A44EEA-0434-11EC-AA3F-D2CBF32EA59A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6788523" y="1826559"/>
            <a:ext cx="358588" cy="17436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4450E3DB-22DD-D36D-88DA-1D667F2E2065}"/>
              </a:ext>
            </a:extLst>
          </p:cNvPr>
          <p:cNvSpPr/>
          <p:nvPr/>
        </p:nvSpPr>
        <p:spPr>
          <a:xfrm>
            <a:off x="1622611" y="3989294"/>
            <a:ext cx="1264023" cy="82839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灰階</a:t>
            </a: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773A84E9-01EB-FB09-7416-8296D910AE50}"/>
              </a:ext>
            </a:extLst>
          </p:cNvPr>
          <p:cNvSpPr/>
          <p:nvPr/>
        </p:nvSpPr>
        <p:spPr>
          <a:xfrm>
            <a:off x="1622611" y="5283853"/>
            <a:ext cx="1264023" cy="82839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sobel</a:t>
            </a:r>
            <a:endParaRPr lang="zh-TW" altLang="en-US" dirty="0"/>
          </a:p>
        </p:txBody>
      </p: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80D6491B-1C2E-4E57-8455-B449F5B8D803}"/>
              </a:ext>
            </a:extLst>
          </p:cNvPr>
          <p:cNvCxnSpPr>
            <a:stCxn id="6" idx="2"/>
            <a:endCxn id="21" idx="1"/>
          </p:cNvCxnSpPr>
          <p:nvPr/>
        </p:nvCxnSpPr>
        <p:spPr>
          <a:xfrm rot="16200000" flipH="1">
            <a:off x="550418" y="4625857"/>
            <a:ext cx="1991986" cy="1523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55ADDE32-D60F-1247-DD88-9E5860A96016}"/>
              </a:ext>
            </a:extLst>
          </p:cNvPr>
          <p:cNvCxnSpPr>
            <a:stCxn id="6" idx="2"/>
            <a:endCxn id="20" idx="1"/>
          </p:cNvCxnSpPr>
          <p:nvPr/>
        </p:nvCxnSpPr>
        <p:spPr>
          <a:xfrm rot="16200000" flipH="1">
            <a:off x="1197698" y="3978577"/>
            <a:ext cx="697427" cy="1523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5081632B-47A1-DCF2-7C34-CFBCDC7D1FDD}"/>
              </a:ext>
            </a:extLst>
          </p:cNvPr>
          <p:cNvSpPr/>
          <p:nvPr/>
        </p:nvSpPr>
        <p:spPr>
          <a:xfrm>
            <a:off x="4509247" y="3989294"/>
            <a:ext cx="1264023" cy="82839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LPB</a:t>
            </a:r>
            <a:r>
              <a:rPr lang="zh-TW" altLang="en-US" dirty="0"/>
              <a:t>編碼</a:t>
            </a: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7FD8D801-ECEF-9519-701E-E30FBEB60A9A}"/>
              </a:ext>
            </a:extLst>
          </p:cNvPr>
          <p:cNvSpPr/>
          <p:nvPr/>
        </p:nvSpPr>
        <p:spPr>
          <a:xfrm>
            <a:off x="4509247" y="5283853"/>
            <a:ext cx="1264023" cy="82839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histogram</a:t>
            </a:r>
            <a:endParaRPr lang="zh-TW" altLang="en-US" dirty="0"/>
          </a:p>
        </p:txBody>
      </p: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C5895027-CE4E-7605-FDDB-1EFDDAD6F228}"/>
              </a:ext>
            </a:extLst>
          </p:cNvPr>
          <p:cNvCxnSpPr>
            <a:stCxn id="5" idx="2"/>
            <a:endCxn id="29" idx="1"/>
          </p:cNvCxnSpPr>
          <p:nvPr/>
        </p:nvCxnSpPr>
        <p:spPr>
          <a:xfrm rot="16200000" flipH="1">
            <a:off x="4082094" y="3976337"/>
            <a:ext cx="697427" cy="1568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8B0B2D8C-9013-63D0-77A7-DB52C1B9101F}"/>
              </a:ext>
            </a:extLst>
          </p:cNvPr>
          <p:cNvCxnSpPr>
            <a:stCxn id="5" idx="2"/>
            <a:endCxn id="30" idx="1"/>
          </p:cNvCxnSpPr>
          <p:nvPr/>
        </p:nvCxnSpPr>
        <p:spPr>
          <a:xfrm rot="16200000" flipH="1">
            <a:off x="3434814" y="4623617"/>
            <a:ext cx="1991986" cy="1568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127F1858-AD7B-FE82-77B9-4418BF3FD121}"/>
              </a:ext>
            </a:extLst>
          </p:cNvPr>
          <p:cNvSpPr/>
          <p:nvPr/>
        </p:nvSpPr>
        <p:spPr>
          <a:xfrm>
            <a:off x="8000996" y="3980330"/>
            <a:ext cx="1264023" cy="99508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找相似</a:t>
            </a:r>
            <a:endParaRPr lang="en-US" altLang="zh-TW" dirty="0"/>
          </a:p>
          <a:p>
            <a:pPr algn="ctr"/>
            <a:r>
              <a:rPr lang="en-US" altLang="zh-TW" dirty="0"/>
              <a:t>(distance</a:t>
            </a:r>
          </a:p>
          <a:p>
            <a:pPr algn="ctr"/>
            <a:r>
              <a:rPr lang="en-US" altLang="zh-TW" dirty="0"/>
              <a:t>measure)</a:t>
            </a:r>
            <a:endParaRPr lang="zh-TW" altLang="en-US" dirty="0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B1D2714B-15AD-C69A-4D8C-7B63E3A5356E}"/>
              </a:ext>
            </a:extLst>
          </p:cNvPr>
          <p:cNvSpPr/>
          <p:nvPr/>
        </p:nvSpPr>
        <p:spPr>
          <a:xfrm>
            <a:off x="8000996" y="5274890"/>
            <a:ext cx="1264023" cy="82839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塗色</a:t>
            </a:r>
            <a:endParaRPr lang="en-US" altLang="zh-TW" dirty="0"/>
          </a:p>
          <a:p>
            <a:pPr algn="ctr"/>
            <a:r>
              <a:rPr lang="en-US" altLang="zh-TW" dirty="0"/>
              <a:t>(</a:t>
            </a:r>
            <a:r>
              <a:rPr lang="en-US" altLang="zh-TW" dirty="0" err="1"/>
              <a:t>lobeling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3C62A6E2-8318-DBAF-2838-9E91409AC105}"/>
              </a:ext>
            </a:extLst>
          </p:cNvPr>
          <p:cNvCxnSpPr>
            <a:cxnSpLocks/>
            <a:endCxn id="35" idx="1"/>
          </p:cNvCxnSpPr>
          <p:nvPr/>
        </p:nvCxnSpPr>
        <p:spPr>
          <a:xfrm rot="16200000" flipH="1">
            <a:off x="7532170" y="4009045"/>
            <a:ext cx="780772" cy="1568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C76395DD-757B-235D-0516-B603297EE6B8}"/>
              </a:ext>
            </a:extLst>
          </p:cNvPr>
          <p:cNvCxnSpPr>
            <a:endCxn id="36" idx="1"/>
          </p:cNvCxnSpPr>
          <p:nvPr/>
        </p:nvCxnSpPr>
        <p:spPr>
          <a:xfrm rot="16200000" flipH="1">
            <a:off x="6926563" y="4614654"/>
            <a:ext cx="1991986" cy="1568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3E79660F-5770-182C-042F-94DD8B661D38}"/>
              </a:ext>
            </a:extLst>
          </p:cNvPr>
          <p:cNvSpPr/>
          <p:nvPr/>
        </p:nvSpPr>
        <p:spPr>
          <a:xfrm>
            <a:off x="10883152" y="3989294"/>
            <a:ext cx="914402" cy="48857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</a:t>
            </a:r>
            <a:endParaRPr lang="zh-TW" altLang="en-US" dirty="0"/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0F0DC0AF-6C66-AA1D-BA7B-E63F40447EE4}"/>
              </a:ext>
            </a:extLst>
          </p:cNvPr>
          <p:cNvSpPr/>
          <p:nvPr/>
        </p:nvSpPr>
        <p:spPr>
          <a:xfrm>
            <a:off x="10883152" y="4893046"/>
            <a:ext cx="914402" cy="48857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sobel</a:t>
            </a:r>
            <a:endParaRPr lang="zh-TW" altLang="en-US" dirty="0"/>
          </a:p>
        </p:txBody>
      </p: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ED7688BA-CC7B-9955-E409-F44A972C6F14}"/>
              </a:ext>
            </a:extLst>
          </p:cNvPr>
          <p:cNvCxnSpPr>
            <a:cxnSpLocks/>
            <a:endCxn id="44" idx="1"/>
          </p:cNvCxnSpPr>
          <p:nvPr/>
        </p:nvCxnSpPr>
        <p:spPr>
          <a:xfrm rot="16200000" flipH="1">
            <a:off x="10540951" y="3891382"/>
            <a:ext cx="527520" cy="156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C7EC6475-E2B6-1DED-31CD-BBD2E7848575}"/>
              </a:ext>
            </a:extLst>
          </p:cNvPr>
          <p:cNvCxnSpPr>
            <a:cxnSpLocks/>
            <a:stCxn id="8" idx="2"/>
            <a:endCxn id="45" idx="1"/>
          </p:cNvCxnSpPr>
          <p:nvPr/>
        </p:nvCxnSpPr>
        <p:spPr>
          <a:xfrm rot="16200000" flipH="1">
            <a:off x="10086835" y="4341017"/>
            <a:ext cx="1431271" cy="1613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EBB64AB7-E517-B1C7-2AF4-8FB19FA11A5A}"/>
              </a:ext>
            </a:extLst>
          </p:cNvPr>
          <p:cNvSpPr/>
          <p:nvPr/>
        </p:nvSpPr>
        <p:spPr>
          <a:xfrm>
            <a:off x="10878670" y="5698050"/>
            <a:ext cx="914402" cy="48857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stride</a:t>
            </a:r>
            <a:endParaRPr lang="zh-TW" altLang="en-US" dirty="0"/>
          </a:p>
        </p:txBody>
      </p: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70F647AA-C2CC-9A84-ED0D-B118E46B84B4}"/>
              </a:ext>
            </a:extLst>
          </p:cNvPr>
          <p:cNvCxnSpPr>
            <a:stCxn id="8" idx="2"/>
            <a:endCxn id="54" idx="1"/>
          </p:cNvCxnSpPr>
          <p:nvPr/>
        </p:nvCxnSpPr>
        <p:spPr>
          <a:xfrm rot="16200000" flipH="1">
            <a:off x="9682092" y="4745760"/>
            <a:ext cx="2236275" cy="1568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177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D6884E-824A-B656-6ED9-55095E4D2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流程圖</a:t>
            </a:r>
          </a:p>
        </p:txBody>
      </p:sp>
      <p:graphicFrame>
        <p:nvGraphicFramePr>
          <p:cNvPr id="10" name="資料庫圖表 9">
            <a:extLst>
              <a:ext uri="{FF2B5EF4-FFF2-40B4-BE49-F238E27FC236}">
                <a16:creationId xmlns:a16="http://schemas.microsoft.com/office/drawing/2014/main" id="{2CEDCDEE-D29F-8E92-F1A5-0BFF35FEEA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365029"/>
              </p:ext>
            </p:extLst>
          </p:nvPr>
        </p:nvGraphicFramePr>
        <p:xfrm>
          <a:off x="838199" y="719666"/>
          <a:ext cx="1051559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670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75</Words>
  <Application>Microsoft Office PowerPoint</Application>
  <PresentationFormat>寬螢幕</PresentationFormat>
  <Paragraphs>33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馬路分割</vt:lpstr>
      <vt:lpstr>題目</vt:lpstr>
      <vt:lpstr>架構圖</vt:lpstr>
      <vt:lpstr>流程圖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兆賢 張</dc:creator>
  <cp:lastModifiedBy>兆賢 張</cp:lastModifiedBy>
  <cp:revision>5</cp:revision>
  <dcterms:created xsi:type="dcterms:W3CDTF">2024-11-03T05:15:46Z</dcterms:created>
  <dcterms:modified xsi:type="dcterms:W3CDTF">2024-11-03T05:22:23Z</dcterms:modified>
</cp:coreProperties>
</file>