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9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A1464-FF71-406B-8DBE-B1204EF01CE1}">
          <p14:sldIdLst>
            <p14:sldId id="256"/>
            <p14:sldId id="257"/>
            <p14:sldId id="258"/>
            <p14:sldId id="259"/>
          </p14:sldIdLst>
        </p14:section>
        <p14:section name="API" id="{0B28773F-B676-4956-961F-F91A20A425BB}">
          <p14:sldIdLst>
            <p14:sldId id="261"/>
            <p14:sldId id="265"/>
            <p14:sldId id="266"/>
            <p14:sldId id="269"/>
            <p14:sldId id="267"/>
            <p14:sldId id="268"/>
          </p14:sldIdLst>
        </p14:section>
        <p14:section name="結果" id="{8F444349-0A8D-46E1-A2DC-45D62FC3B9A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D50E1-A3E4-4F3B-B51C-60BA48753D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3C6D0B-BFC2-4E4B-8C64-D58F90E26BE0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CD848A9C-3250-49DF-9F16-E857787F3F2F}" type="parTrans" cxnId="{90594C5D-6C38-4EA2-AD81-92ABBFD32297}">
      <dgm:prSet/>
      <dgm:spPr/>
      <dgm:t>
        <a:bodyPr/>
        <a:lstStyle/>
        <a:p>
          <a:endParaRPr lang="zh-TW" altLang="en-US"/>
        </a:p>
      </dgm:t>
    </dgm:pt>
    <dgm:pt modelId="{E4EBDA5F-291A-4986-B1B2-5537FE4C92D7}" type="sibTrans" cxnId="{90594C5D-6C38-4EA2-AD81-92ABBFD32297}">
      <dgm:prSet/>
      <dgm:spPr/>
      <dgm:t>
        <a:bodyPr/>
        <a:lstStyle/>
        <a:p>
          <a:endParaRPr lang="zh-TW" altLang="en-US"/>
        </a:p>
      </dgm:t>
    </dgm:pt>
    <dgm:pt modelId="{1D01066F-6604-484E-8EA7-8E3E21C2ABC6}">
      <dgm:prSet phldrT="[文字]"/>
      <dgm:spPr/>
      <dgm:t>
        <a:bodyPr/>
        <a:lstStyle/>
        <a:p>
          <a:r>
            <a:rPr lang="en-US" altLang="zh-TW" dirty="0"/>
            <a:t>HSV</a:t>
          </a:r>
          <a:endParaRPr lang="zh-TW" altLang="en-US" dirty="0"/>
        </a:p>
      </dgm:t>
    </dgm:pt>
    <dgm:pt modelId="{1A8086D7-681A-4A95-AF9F-89DB9D7A39A0}" type="parTrans" cxnId="{6DE6B0D8-D56A-4433-98C9-525AF8D4004B}">
      <dgm:prSet/>
      <dgm:spPr/>
      <dgm:t>
        <a:bodyPr/>
        <a:lstStyle/>
        <a:p>
          <a:endParaRPr lang="zh-TW" altLang="en-US"/>
        </a:p>
      </dgm:t>
    </dgm:pt>
    <dgm:pt modelId="{EBAF6678-0AAE-4BB3-9924-F86CC555012E}" type="sibTrans" cxnId="{6DE6B0D8-D56A-4433-98C9-525AF8D4004B}">
      <dgm:prSet/>
      <dgm:spPr/>
      <dgm:t>
        <a:bodyPr/>
        <a:lstStyle/>
        <a:p>
          <a:endParaRPr lang="zh-TW" altLang="en-US"/>
        </a:p>
      </dgm:t>
    </dgm:pt>
    <dgm:pt modelId="{051D8753-8B2E-4E6B-A590-8A3D144F4EE6}">
      <dgm:prSet phldrT="[文字]"/>
      <dgm:spPr/>
      <dgm:t>
        <a:bodyPr/>
        <a:lstStyle/>
        <a:p>
          <a:r>
            <a:rPr lang="en-US" altLang="zh-TW" dirty="0"/>
            <a:t>close</a:t>
          </a:r>
          <a:endParaRPr lang="zh-TW" altLang="en-US" dirty="0"/>
        </a:p>
      </dgm:t>
    </dgm:pt>
    <dgm:pt modelId="{F44CD609-8421-4F73-9216-3624AEE5602E}" type="parTrans" cxnId="{6DA54DD6-7BFB-4603-8DE0-FC9EA27D3A2E}">
      <dgm:prSet/>
      <dgm:spPr/>
      <dgm:t>
        <a:bodyPr/>
        <a:lstStyle/>
        <a:p>
          <a:endParaRPr lang="zh-TW" altLang="en-US"/>
        </a:p>
      </dgm:t>
    </dgm:pt>
    <dgm:pt modelId="{56E010FB-6986-4B31-87FA-D43E72AEEA31}" type="sibTrans" cxnId="{6DA54DD6-7BFB-4603-8DE0-FC9EA27D3A2E}">
      <dgm:prSet/>
      <dgm:spPr/>
      <dgm:t>
        <a:bodyPr/>
        <a:lstStyle/>
        <a:p>
          <a:endParaRPr lang="zh-TW" altLang="en-US"/>
        </a:p>
      </dgm:t>
    </dgm:pt>
    <dgm:pt modelId="{DCAE3A79-76FE-421E-94B6-A8181EC1B238}">
      <dgm:prSet phldrT="[文字]"/>
      <dgm:spPr/>
      <dgm:t>
        <a:bodyPr/>
        <a:lstStyle/>
        <a:p>
          <a:r>
            <a:rPr lang="zh-TW" altLang="en-US" dirty="0"/>
            <a:t>結果</a:t>
          </a:r>
        </a:p>
      </dgm:t>
    </dgm:pt>
    <dgm:pt modelId="{F2FBBF4D-B30C-450B-A3A1-E336C980FF3F}" type="parTrans" cxnId="{98A1237E-AAED-46B8-B259-F7B9C201C1B3}">
      <dgm:prSet/>
      <dgm:spPr/>
      <dgm:t>
        <a:bodyPr/>
        <a:lstStyle/>
        <a:p>
          <a:endParaRPr lang="zh-TW" altLang="en-US"/>
        </a:p>
      </dgm:t>
    </dgm:pt>
    <dgm:pt modelId="{FB7F9C2D-5325-4FAC-9D16-7E0AEDCACBE1}" type="sibTrans" cxnId="{98A1237E-AAED-46B8-B259-F7B9C201C1B3}">
      <dgm:prSet/>
      <dgm:spPr/>
      <dgm:t>
        <a:bodyPr/>
        <a:lstStyle/>
        <a:p>
          <a:endParaRPr lang="zh-TW" altLang="en-US"/>
        </a:p>
      </dgm:t>
    </dgm:pt>
    <dgm:pt modelId="{B0A440FF-CA82-4AEE-A024-8F3199E689CF}">
      <dgm:prSet phldrT="[文字]"/>
      <dgm:spPr/>
      <dgm:t>
        <a:bodyPr/>
        <a:lstStyle/>
        <a:p>
          <a:r>
            <a:rPr lang="en-US" altLang="zh-TW" dirty="0"/>
            <a:t>sobel</a:t>
          </a:r>
          <a:endParaRPr lang="zh-TW" altLang="en-US" dirty="0"/>
        </a:p>
      </dgm:t>
    </dgm:pt>
    <dgm:pt modelId="{09A4F2A2-6DD7-40F8-8547-52D269797D77}" type="parTrans" cxnId="{A4855C30-AFEF-414C-88A7-44DF451D7AA2}">
      <dgm:prSet/>
      <dgm:spPr/>
      <dgm:t>
        <a:bodyPr/>
        <a:lstStyle/>
        <a:p>
          <a:endParaRPr lang="zh-TW" altLang="en-US"/>
        </a:p>
      </dgm:t>
    </dgm:pt>
    <dgm:pt modelId="{3DF6688D-F06E-45DA-9306-203DCF27B22D}" type="sibTrans" cxnId="{A4855C30-AFEF-414C-88A7-44DF451D7AA2}">
      <dgm:prSet/>
      <dgm:spPr/>
      <dgm:t>
        <a:bodyPr/>
        <a:lstStyle/>
        <a:p>
          <a:endParaRPr lang="zh-TW" altLang="en-US"/>
        </a:p>
      </dgm:t>
    </dgm:pt>
    <dgm:pt modelId="{02F04F3A-A4F7-4E09-A018-6354454AD4B2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FC699F4E-B2C7-4AE8-94AA-0321D27A55B6}" type="parTrans" cxnId="{EBB49D81-41FB-4BEB-9E36-B98CE9343C1A}">
      <dgm:prSet/>
      <dgm:spPr/>
      <dgm:t>
        <a:bodyPr/>
        <a:lstStyle/>
        <a:p>
          <a:endParaRPr lang="zh-TW" altLang="en-US"/>
        </a:p>
      </dgm:t>
    </dgm:pt>
    <dgm:pt modelId="{42F3FF5C-AD5D-4D1B-AF7C-AD5B5C690C02}" type="sibTrans" cxnId="{EBB49D81-41FB-4BEB-9E36-B98CE9343C1A}">
      <dgm:prSet/>
      <dgm:spPr/>
      <dgm:t>
        <a:bodyPr/>
        <a:lstStyle/>
        <a:p>
          <a:endParaRPr lang="zh-TW" altLang="en-US"/>
        </a:p>
      </dgm:t>
    </dgm:pt>
    <dgm:pt modelId="{6CD55179-8AAA-4AED-9EF0-6946A8CF261B}">
      <dgm:prSet phldrT="[文字]"/>
      <dgm:spPr/>
      <dgm:t>
        <a:bodyPr/>
        <a:lstStyle/>
        <a:p>
          <a:r>
            <a:rPr lang="en-US" altLang="zh-TW" dirty="0"/>
            <a:t>thread</a:t>
          </a:r>
          <a:endParaRPr lang="zh-TW" altLang="en-US" dirty="0"/>
        </a:p>
      </dgm:t>
    </dgm:pt>
    <dgm:pt modelId="{FCE2A8CF-0E7E-4289-A787-FB222EE8FE5E}" type="parTrans" cxnId="{DE1363BF-59E5-4B8B-8F2A-EDB5952C7D4C}">
      <dgm:prSet/>
      <dgm:spPr/>
      <dgm:t>
        <a:bodyPr/>
        <a:lstStyle/>
        <a:p>
          <a:endParaRPr lang="zh-TW" altLang="en-US"/>
        </a:p>
      </dgm:t>
    </dgm:pt>
    <dgm:pt modelId="{2BD951D7-C59A-4530-8954-D9D711471767}" type="sibTrans" cxnId="{DE1363BF-59E5-4B8B-8F2A-EDB5952C7D4C}">
      <dgm:prSet/>
      <dgm:spPr/>
      <dgm:t>
        <a:bodyPr/>
        <a:lstStyle/>
        <a:p>
          <a:endParaRPr lang="zh-TW" altLang="en-US"/>
        </a:p>
      </dgm:t>
    </dgm:pt>
    <dgm:pt modelId="{08F51A1F-7513-4633-8BDC-1CFDF1CFA905}" type="pres">
      <dgm:prSet presAssocID="{CA2D50E1-A3E4-4F3B-B51C-60BA48753DC0}" presName="Name0" presStyleCnt="0">
        <dgm:presLayoutVars>
          <dgm:dir/>
          <dgm:resizeHandles val="exact"/>
        </dgm:presLayoutVars>
      </dgm:prSet>
      <dgm:spPr/>
    </dgm:pt>
    <dgm:pt modelId="{84B81CC5-378D-4B32-BFC0-451B6515D0A4}" type="pres">
      <dgm:prSet presAssocID="{0A3C6D0B-BFC2-4E4B-8C64-D58F90E26BE0}" presName="node" presStyleLbl="node1" presStyleIdx="0" presStyleCnt="7">
        <dgm:presLayoutVars>
          <dgm:bulletEnabled val="1"/>
        </dgm:presLayoutVars>
      </dgm:prSet>
      <dgm:spPr/>
    </dgm:pt>
    <dgm:pt modelId="{66EB33C1-0435-48F7-9F1E-D3AC18CC82D8}" type="pres">
      <dgm:prSet presAssocID="{E4EBDA5F-291A-4986-B1B2-5537FE4C92D7}" presName="sibTrans" presStyleLbl="sibTrans2D1" presStyleIdx="0" presStyleCnt="6"/>
      <dgm:spPr/>
    </dgm:pt>
    <dgm:pt modelId="{120008AA-E60B-479E-800B-BAFCCDC2F262}" type="pres">
      <dgm:prSet presAssocID="{E4EBDA5F-291A-4986-B1B2-5537FE4C92D7}" presName="connectorText" presStyleLbl="sibTrans2D1" presStyleIdx="0" presStyleCnt="6"/>
      <dgm:spPr/>
    </dgm:pt>
    <dgm:pt modelId="{062547C9-9197-4DDD-9B27-1883D72F5D0C}" type="pres">
      <dgm:prSet presAssocID="{1D01066F-6604-484E-8EA7-8E3E21C2ABC6}" presName="node" presStyleLbl="node1" presStyleIdx="1" presStyleCnt="7">
        <dgm:presLayoutVars>
          <dgm:bulletEnabled val="1"/>
        </dgm:presLayoutVars>
      </dgm:prSet>
      <dgm:spPr/>
    </dgm:pt>
    <dgm:pt modelId="{6C64CE0C-6EF6-4FCB-9238-CCAAF7EDD778}" type="pres">
      <dgm:prSet presAssocID="{EBAF6678-0AAE-4BB3-9924-F86CC555012E}" presName="sibTrans" presStyleLbl="sibTrans2D1" presStyleIdx="1" presStyleCnt="6"/>
      <dgm:spPr/>
    </dgm:pt>
    <dgm:pt modelId="{09C2BF1F-0B59-4923-A16B-1213A94FDAF5}" type="pres">
      <dgm:prSet presAssocID="{EBAF6678-0AAE-4BB3-9924-F86CC555012E}" presName="connectorText" presStyleLbl="sibTrans2D1" presStyleIdx="1" presStyleCnt="6"/>
      <dgm:spPr/>
    </dgm:pt>
    <dgm:pt modelId="{76295CCC-A212-4B01-8B75-A1065A24E47D}" type="pres">
      <dgm:prSet presAssocID="{051D8753-8B2E-4E6B-A590-8A3D144F4EE6}" presName="node" presStyleLbl="node1" presStyleIdx="2" presStyleCnt="7">
        <dgm:presLayoutVars>
          <dgm:bulletEnabled val="1"/>
        </dgm:presLayoutVars>
      </dgm:prSet>
      <dgm:spPr/>
    </dgm:pt>
    <dgm:pt modelId="{C4566B38-F1FC-4EB5-BB42-0F85B558E1E3}" type="pres">
      <dgm:prSet presAssocID="{56E010FB-6986-4B31-87FA-D43E72AEEA31}" presName="sibTrans" presStyleLbl="sibTrans2D1" presStyleIdx="2" presStyleCnt="6"/>
      <dgm:spPr/>
    </dgm:pt>
    <dgm:pt modelId="{41D18374-9003-4CA5-8287-6E3441D46134}" type="pres">
      <dgm:prSet presAssocID="{56E010FB-6986-4B31-87FA-D43E72AEEA31}" presName="connectorText" presStyleLbl="sibTrans2D1" presStyleIdx="2" presStyleCnt="6"/>
      <dgm:spPr/>
    </dgm:pt>
    <dgm:pt modelId="{582589DA-5DCA-4F58-BF81-6316A5443A01}" type="pres">
      <dgm:prSet presAssocID="{B0A440FF-CA82-4AEE-A024-8F3199E689CF}" presName="node" presStyleLbl="node1" presStyleIdx="3" presStyleCnt="7">
        <dgm:presLayoutVars>
          <dgm:bulletEnabled val="1"/>
        </dgm:presLayoutVars>
      </dgm:prSet>
      <dgm:spPr/>
    </dgm:pt>
    <dgm:pt modelId="{840CB98D-E645-4159-AB09-7A99FD1C84F1}" type="pres">
      <dgm:prSet presAssocID="{3DF6688D-F06E-45DA-9306-203DCF27B22D}" presName="sibTrans" presStyleLbl="sibTrans2D1" presStyleIdx="3" presStyleCnt="6"/>
      <dgm:spPr/>
    </dgm:pt>
    <dgm:pt modelId="{647D3ED2-24EE-4251-AE93-C40DFAA5C00B}" type="pres">
      <dgm:prSet presAssocID="{3DF6688D-F06E-45DA-9306-203DCF27B22D}" presName="connectorText" presStyleLbl="sibTrans2D1" presStyleIdx="3" presStyleCnt="6"/>
      <dgm:spPr/>
    </dgm:pt>
    <dgm:pt modelId="{AA4B41E7-C67D-47D2-9354-6E9FB5F3B1EC}" type="pres">
      <dgm:prSet presAssocID="{02F04F3A-A4F7-4E09-A018-6354454AD4B2}" presName="node" presStyleLbl="node1" presStyleIdx="4" presStyleCnt="7">
        <dgm:presLayoutVars>
          <dgm:bulletEnabled val="1"/>
        </dgm:presLayoutVars>
      </dgm:prSet>
      <dgm:spPr/>
    </dgm:pt>
    <dgm:pt modelId="{A17EE61D-B4FE-4276-B5BE-E953F582668F}" type="pres">
      <dgm:prSet presAssocID="{42F3FF5C-AD5D-4D1B-AF7C-AD5B5C690C02}" presName="sibTrans" presStyleLbl="sibTrans2D1" presStyleIdx="4" presStyleCnt="6"/>
      <dgm:spPr/>
    </dgm:pt>
    <dgm:pt modelId="{8C6AA743-1E30-4646-B670-2B715CFFCB5D}" type="pres">
      <dgm:prSet presAssocID="{42F3FF5C-AD5D-4D1B-AF7C-AD5B5C690C02}" presName="connectorText" presStyleLbl="sibTrans2D1" presStyleIdx="4" presStyleCnt="6"/>
      <dgm:spPr/>
    </dgm:pt>
    <dgm:pt modelId="{E3C8E991-D886-43A7-9F9F-A8B394AA5071}" type="pres">
      <dgm:prSet presAssocID="{6CD55179-8AAA-4AED-9EF0-6946A8CF261B}" presName="node" presStyleLbl="node1" presStyleIdx="5" presStyleCnt="7">
        <dgm:presLayoutVars>
          <dgm:bulletEnabled val="1"/>
        </dgm:presLayoutVars>
      </dgm:prSet>
      <dgm:spPr/>
    </dgm:pt>
    <dgm:pt modelId="{2489F2EC-009D-4921-8ECD-7B08928EB2D2}" type="pres">
      <dgm:prSet presAssocID="{2BD951D7-C59A-4530-8954-D9D711471767}" presName="sibTrans" presStyleLbl="sibTrans2D1" presStyleIdx="5" presStyleCnt="6"/>
      <dgm:spPr/>
    </dgm:pt>
    <dgm:pt modelId="{15189A22-C6E3-4EAA-A3EF-7F523796BC4E}" type="pres">
      <dgm:prSet presAssocID="{2BD951D7-C59A-4530-8954-D9D711471767}" presName="connectorText" presStyleLbl="sibTrans2D1" presStyleIdx="5" presStyleCnt="6"/>
      <dgm:spPr/>
    </dgm:pt>
    <dgm:pt modelId="{E993BEAB-CDFB-4BED-B927-93DA6D5AF18C}" type="pres">
      <dgm:prSet presAssocID="{DCAE3A79-76FE-421E-94B6-A8181EC1B238}" presName="node" presStyleLbl="node1" presStyleIdx="6" presStyleCnt="7">
        <dgm:presLayoutVars>
          <dgm:bulletEnabled val="1"/>
        </dgm:presLayoutVars>
      </dgm:prSet>
      <dgm:spPr/>
    </dgm:pt>
  </dgm:ptLst>
  <dgm:cxnLst>
    <dgm:cxn modelId="{C7A7C902-FC87-43CF-A793-D3D428F2B701}" type="presOf" srcId="{EBAF6678-0AAE-4BB3-9924-F86CC555012E}" destId="{09C2BF1F-0B59-4923-A16B-1213A94FDAF5}" srcOrd="1" destOrd="0" presId="urn:microsoft.com/office/officeart/2005/8/layout/process1"/>
    <dgm:cxn modelId="{BED7BD0D-CFD8-4B23-A174-29334AB4A5C6}" type="presOf" srcId="{CA2D50E1-A3E4-4F3B-B51C-60BA48753DC0}" destId="{08F51A1F-7513-4633-8BDC-1CFDF1CFA905}" srcOrd="0" destOrd="0" presId="urn:microsoft.com/office/officeart/2005/8/layout/process1"/>
    <dgm:cxn modelId="{42439518-E38A-46A4-9FDD-17E332A73EFB}" type="presOf" srcId="{6CD55179-8AAA-4AED-9EF0-6946A8CF261B}" destId="{E3C8E991-D886-43A7-9F9F-A8B394AA5071}" srcOrd="0" destOrd="0" presId="urn:microsoft.com/office/officeart/2005/8/layout/process1"/>
    <dgm:cxn modelId="{5BBF3D19-B442-4A96-9EA1-413C2E58128A}" type="presOf" srcId="{3DF6688D-F06E-45DA-9306-203DCF27B22D}" destId="{647D3ED2-24EE-4251-AE93-C40DFAA5C00B}" srcOrd="1" destOrd="0" presId="urn:microsoft.com/office/officeart/2005/8/layout/process1"/>
    <dgm:cxn modelId="{843B871D-CE0A-4473-97F1-992B70DF1D3A}" type="presOf" srcId="{42F3FF5C-AD5D-4D1B-AF7C-AD5B5C690C02}" destId="{8C6AA743-1E30-4646-B670-2B715CFFCB5D}" srcOrd="1" destOrd="0" presId="urn:microsoft.com/office/officeart/2005/8/layout/process1"/>
    <dgm:cxn modelId="{A4855C30-AFEF-414C-88A7-44DF451D7AA2}" srcId="{CA2D50E1-A3E4-4F3B-B51C-60BA48753DC0}" destId="{B0A440FF-CA82-4AEE-A024-8F3199E689CF}" srcOrd="3" destOrd="0" parTransId="{09A4F2A2-6DD7-40F8-8547-52D269797D77}" sibTransId="{3DF6688D-F06E-45DA-9306-203DCF27B22D}"/>
    <dgm:cxn modelId="{1EBFCD39-44B6-43BC-BF2C-BCD4B40C5B79}" type="presOf" srcId="{051D8753-8B2E-4E6B-A590-8A3D144F4EE6}" destId="{76295CCC-A212-4B01-8B75-A1065A24E47D}" srcOrd="0" destOrd="0" presId="urn:microsoft.com/office/officeart/2005/8/layout/process1"/>
    <dgm:cxn modelId="{90594C5D-6C38-4EA2-AD81-92ABBFD32297}" srcId="{CA2D50E1-A3E4-4F3B-B51C-60BA48753DC0}" destId="{0A3C6D0B-BFC2-4E4B-8C64-D58F90E26BE0}" srcOrd="0" destOrd="0" parTransId="{CD848A9C-3250-49DF-9F16-E857787F3F2F}" sibTransId="{E4EBDA5F-291A-4986-B1B2-5537FE4C92D7}"/>
    <dgm:cxn modelId="{DD6D7E66-C392-4C0E-AA55-D7828D40FBFC}" type="presOf" srcId="{E4EBDA5F-291A-4986-B1B2-5537FE4C92D7}" destId="{66EB33C1-0435-48F7-9F1E-D3AC18CC82D8}" srcOrd="0" destOrd="0" presId="urn:microsoft.com/office/officeart/2005/8/layout/process1"/>
    <dgm:cxn modelId="{31437267-8725-4353-8771-9E0B57722071}" type="presOf" srcId="{EBAF6678-0AAE-4BB3-9924-F86CC555012E}" destId="{6C64CE0C-6EF6-4FCB-9238-CCAAF7EDD778}" srcOrd="0" destOrd="0" presId="urn:microsoft.com/office/officeart/2005/8/layout/process1"/>
    <dgm:cxn modelId="{8583A96F-3ADF-44BC-A060-88EEB35952E5}" type="presOf" srcId="{E4EBDA5F-291A-4986-B1B2-5537FE4C92D7}" destId="{120008AA-E60B-479E-800B-BAFCCDC2F262}" srcOrd="1" destOrd="0" presId="urn:microsoft.com/office/officeart/2005/8/layout/process1"/>
    <dgm:cxn modelId="{4F3F0D7B-6148-4287-8233-C2ADC5308CA9}" type="presOf" srcId="{1D01066F-6604-484E-8EA7-8E3E21C2ABC6}" destId="{062547C9-9197-4DDD-9B27-1883D72F5D0C}" srcOrd="0" destOrd="0" presId="urn:microsoft.com/office/officeart/2005/8/layout/process1"/>
    <dgm:cxn modelId="{98A1237E-AAED-46B8-B259-F7B9C201C1B3}" srcId="{CA2D50E1-A3E4-4F3B-B51C-60BA48753DC0}" destId="{DCAE3A79-76FE-421E-94B6-A8181EC1B238}" srcOrd="6" destOrd="0" parTransId="{F2FBBF4D-B30C-450B-A3A1-E336C980FF3F}" sibTransId="{FB7F9C2D-5325-4FAC-9D16-7E0AEDCACBE1}"/>
    <dgm:cxn modelId="{6EF60C80-F598-478F-BFF8-699759F31F3A}" type="presOf" srcId="{02F04F3A-A4F7-4E09-A018-6354454AD4B2}" destId="{AA4B41E7-C67D-47D2-9354-6E9FB5F3B1EC}" srcOrd="0" destOrd="0" presId="urn:microsoft.com/office/officeart/2005/8/layout/process1"/>
    <dgm:cxn modelId="{EBB49D81-41FB-4BEB-9E36-B98CE9343C1A}" srcId="{CA2D50E1-A3E4-4F3B-B51C-60BA48753DC0}" destId="{02F04F3A-A4F7-4E09-A018-6354454AD4B2}" srcOrd="4" destOrd="0" parTransId="{FC699F4E-B2C7-4AE8-94AA-0321D27A55B6}" sibTransId="{42F3FF5C-AD5D-4D1B-AF7C-AD5B5C690C02}"/>
    <dgm:cxn modelId="{9189AB8F-E365-4D3C-85BB-EA5E5D537BC0}" type="presOf" srcId="{DCAE3A79-76FE-421E-94B6-A8181EC1B238}" destId="{E993BEAB-CDFB-4BED-B927-93DA6D5AF18C}" srcOrd="0" destOrd="0" presId="urn:microsoft.com/office/officeart/2005/8/layout/process1"/>
    <dgm:cxn modelId="{1827CD99-EDDF-4886-8B25-FBCEA22487FB}" type="presOf" srcId="{56E010FB-6986-4B31-87FA-D43E72AEEA31}" destId="{C4566B38-F1FC-4EB5-BB42-0F85B558E1E3}" srcOrd="0" destOrd="0" presId="urn:microsoft.com/office/officeart/2005/8/layout/process1"/>
    <dgm:cxn modelId="{E528A9BE-6063-4B3F-B901-D339C5FDCECB}" type="presOf" srcId="{2BD951D7-C59A-4530-8954-D9D711471767}" destId="{15189A22-C6E3-4EAA-A3EF-7F523796BC4E}" srcOrd="1" destOrd="0" presId="urn:microsoft.com/office/officeart/2005/8/layout/process1"/>
    <dgm:cxn modelId="{DE1363BF-59E5-4B8B-8F2A-EDB5952C7D4C}" srcId="{CA2D50E1-A3E4-4F3B-B51C-60BA48753DC0}" destId="{6CD55179-8AAA-4AED-9EF0-6946A8CF261B}" srcOrd="5" destOrd="0" parTransId="{FCE2A8CF-0E7E-4289-A787-FB222EE8FE5E}" sibTransId="{2BD951D7-C59A-4530-8954-D9D711471767}"/>
    <dgm:cxn modelId="{860D95C3-BDAE-4AC8-B1CC-598B5C099355}" type="presOf" srcId="{0A3C6D0B-BFC2-4E4B-8C64-D58F90E26BE0}" destId="{84B81CC5-378D-4B32-BFC0-451B6515D0A4}" srcOrd="0" destOrd="0" presId="urn:microsoft.com/office/officeart/2005/8/layout/process1"/>
    <dgm:cxn modelId="{57A2AFCD-F112-4F47-A89C-98D5B21DCF45}" type="presOf" srcId="{B0A440FF-CA82-4AEE-A024-8F3199E689CF}" destId="{582589DA-5DCA-4F58-BF81-6316A5443A01}" srcOrd="0" destOrd="0" presId="urn:microsoft.com/office/officeart/2005/8/layout/process1"/>
    <dgm:cxn modelId="{6DA54DD6-7BFB-4603-8DE0-FC9EA27D3A2E}" srcId="{CA2D50E1-A3E4-4F3B-B51C-60BA48753DC0}" destId="{051D8753-8B2E-4E6B-A590-8A3D144F4EE6}" srcOrd="2" destOrd="0" parTransId="{F44CD609-8421-4F73-9216-3624AEE5602E}" sibTransId="{56E010FB-6986-4B31-87FA-D43E72AEEA31}"/>
    <dgm:cxn modelId="{6DE6B0D8-D56A-4433-98C9-525AF8D4004B}" srcId="{CA2D50E1-A3E4-4F3B-B51C-60BA48753DC0}" destId="{1D01066F-6604-484E-8EA7-8E3E21C2ABC6}" srcOrd="1" destOrd="0" parTransId="{1A8086D7-681A-4A95-AF9F-89DB9D7A39A0}" sibTransId="{EBAF6678-0AAE-4BB3-9924-F86CC555012E}"/>
    <dgm:cxn modelId="{66DB7AE3-5FEF-46CC-A6EC-88CF1D2508CA}" type="presOf" srcId="{2BD951D7-C59A-4530-8954-D9D711471767}" destId="{2489F2EC-009D-4921-8ECD-7B08928EB2D2}" srcOrd="0" destOrd="0" presId="urn:microsoft.com/office/officeart/2005/8/layout/process1"/>
    <dgm:cxn modelId="{E1894CE7-95B0-48F6-9CA2-0AD21B7ECDD0}" type="presOf" srcId="{42F3FF5C-AD5D-4D1B-AF7C-AD5B5C690C02}" destId="{A17EE61D-B4FE-4276-B5BE-E953F582668F}" srcOrd="0" destOrd="0" presId="urn:microsoft.com/office/officeart/2005/8/layout/process1"/>
    <dgm:cxn modelId="{EE5711FB-476E-4B90-BA61-61306F348CAD}" type="presOf" srcId="{56E010FB-6986-4B31-87FA-D43E72AEEA31}" destId="{41D18374-9003-4CA5-8287-6E3441D46134}" srcOrd="1" destOrd="0" presId="urn:microsoft.com/office/officeart/2005/8/layout/process1"/>
    <dgm:cxn modelId="{9FDBE3FF-E00D-4B3B-9E1A-F8EB664E2758}" type="presOf" srcId="{3DF6688D-F06E-45DA-9306-203DCF27B22D}" destId="{840CB98D-E645-4159-AB09-7A99FD1C84F1}" srcOrd="0" destOrd="0" presId="urn:microsoft.com/office/officeart/2005/8/layout/process1"/>
    <dgm:cxn modelId="{0D480BE1-2C95-46EF-858C-46ED0126F86C}" type="presParOf" srcId="{08F51A1F-7513-4633-8BDC-1CFDF1CFA905}" destId="{84B81CC5-378D-4B32-BFC0-451B6515D0A4}" srcOrd="0" destOrd="0" presId="urn:microsoft.com/office/officeart/2005/8/layout/process1"/>
    <dgm:cxn modelId="{CFCB9D83-6377-4C3F-BE65-3D6B4F703BA9}" type="presParOf" srcId="{08F51A1F-7513-4633-8BDC-1CFDF1CFA905}" destId="{66EB33C1-0435-48F7-9F1E-D3AC18CC82D8}" srcOrd="1" destOrd="0" presId="urn:microsoft.com/office/officeart/2005/8/layout/process1"/>
    <dgm:cxn modelId="{0F7B0F1C-9D84-4A4B-B5E5-5FA9D4AE68D7}" type="presParOf" srcId="{66EB33C1-0435-48F7-9F1E-D3AC18CC82D8}" destId="{120008AA-E60B-479E-800B-BAFCCDC2F262}" srcOrd="0" destOrd="0" presId="urn:microsoft.com/office/officeart/2005/8/layout/process1"/>
    <dgm:cxn modelId="{27209427-C8BF-44B6-AE0D-9A0B0C186330}" type="presParOf" srcId="{08F51A1F-7513-4633-8BDC-1CFDF1CFA905}" destId="{062547C9-9197-4DDD-9B27-1883D72F5D0C}" srcOrd="2" destOrd="0" presId="urn:microsoft.com/office/officeart/2005/8/layout/process1"/>
    <dgm:cxn modelId="{E9D284BE-E466-417C-9712-A3932063AF6F}" type="presParOf" srcId="{08F51A1F-7513-4633-8BDC-1CFDF1CFA905}" destId="{6C64CE0C-6EF6-4FCB-9238-CCAAF7EDD778}" srcOrd="3" destOrd="0" presId="urn:microsoft.com/office/officeart/2005/8/layout/process1"/>
    <dgm:cxn modelId="{26096CF5-DBE0-45FC-8B0B-F0ACF6ED2CE0}" type="presParOf" srcId="{6C64CE0C-6EF6-4FCB-9238-CCAAF7EDD778}" destId="{09C2BF1F-0B59-4923-A16B-1213A94FDAF5}" srcOrd="0" destOrd="0" presId="urn:microsoft.com/office/officeart/2005/8/layout/process1"/>
    <dgm:cxn modelId="{6A194ED5-AA4F-463A-99E1-F15AA43A63B8}" type="presParOf" srcId="{08F51A1F-7513-4633-8BDC-1CFDF1CFA905}" destId="{76295CCC-A212-4B01-8B75-A1065A24E47D}" srcOrd="4" destOrd="0" presId="urn:microsoft.com/office/officeart/2005/8/layout/process1"/>
    <dgm:cxn modelId="{5C470C93-EADB-44CF-B321-E8472F411312}" type="presParOf" srcId="{08F51A1F-7513-4633-8BDC-1CFDF1CFA905}" destId="{C4566B38-F1FC-4EB5-BB42-0F85B558E1E3}" srcOrd="5" destOrd="0" presId="urn:microsoft.com/office/officeart/2005/8/layout/process1"/>
    <dgm:cxn modelId="{46F02C13-B7C7-4CEF-B8A1-4AF372EC15B4}" type="presParOf" srcId="{C4566B38-F1FC-4EB5-BB42-0F85B558E1E3}" destId="{41D18374-9003-4CA5-8287-6E3441D46134}" srcOrd="0" destOrd="0" presId="urn:microsoft.com/office/officeart/2005/8/layout/process1"/>
    <dgm:cxn modelId="{46C495C8-C0FB-4339-B90A-692F542560BF}" type="presParOf" srcId="{08F51A1F-7513-4633-8BDC-1CFDF1CFA905}" destId="{582589DA-5DCA-4F58-BF81-6316A5443A01}" srcOrd="6" destOrd="0" presId="urn:microsoft.com/office/officeart/2005/8/layout/process1"/>
    <dgm:cxn modelId="{B714EA0D-9710-4497-AD32-C6909E0EF065}" type="presParOf" srcId="{08F51A1F-7513-4633-8BDC-1CFDF1CFA905}" destId="{840CB98D-E645-4159-AB09-7A99FD1C84F1}" srcOrd="7" destOrd="0" presId="urn:microsoft.com/office/officeart/2005/8/layout/process1"/>
    <dgm:cxn modelId="{87A8D173-51FB-4257-8FA1-DDCA6F0675EE}" type="presParOf" srcId="{840CB98D-E645-4159-AB09-7A99FD1C84F1}" destId="{647D3ED2-24EE-4251-AE93-C40DFAA5C00B}" srcOrd="0" destOrd="0" presId="urn:microsoft.com/office/officeart/2005/8/layout/process1"/>
    <dgm:cxn modelId="{496458A5-27E5-42B8-A9FD-6F1AC4C86F2B}" type="presParOf" srcId="{08F51A1F-7513-4633-8BDC-1CFDF1CFA905}" destId="{AA4B41E7-C67D-47D2-9354-6E9FB5F3B1EC}" srcOrd="8" destOrd="0" presId="urn:microsoft.com/office/officeart/2005/8/layout/process1"/>
    <dgm:cxn modelId="{0CBDFA55-86B4-46BF-85FB-575ED3C879F5}" type="presParOf" srcId="{08F51A1F-7513-4633-8BDC-1CFDF1CFA905}" destId="{A17EE61D-B4FE-4276-B5BE-E953F582668F}" srcOrd="9" destOrd="0" presId="urn:microsoft.com/office/officeart/2005/8/layout/process1"/>
    <dgm:cxn modelId="{BB27D9FC-C8FE-4B24-AFD4-1E08CE3844C5}" type="presParOf" srcId="{A17EE61D-B4FE-4276-B5BE-E953F582668F}" destId="{8C6AA743-1E30-4646-B670-2B715CFFCB5D}" srcOrd="0" destOrd="0" presId="urn:microsoft.com/office/officeart/2005/8/layout/process1"/>
    <dgm:cxn modelId="{94D14082-1C3E-4074-8CD0-911A47FA9401}" type="presParOf" srcId="{08F51A1F-7513-4633-8BDC-1CFDF1CFA905}" destId="{E3C8E991-D886-43A7-9F9F-A8B394AA5071}" srcOrd="10" destOrd="0" presId="urn:microsoft.com/office/officeart/2005/8/layout/process1"/>
    <dgm:cxn modelId="{4281738F-51C6-4284-A3D1-8709FB9373ED}" type="presParOf" srcId="{08F51A1F-7513-4633-8BDC-1CFDF1CFA905}" destId="{2489F2EC-009D-4921-8ECD-7B08928EB2D2}" srcOrd="11" destOrd="0" presId="urn:microsoft.com/office/officeart/2005/8/layout/process1"/>
    <dgm:cxn modelId="{E49D1D35-1A33-4967-9D10-FD280C9BC3C4}" type="presParOf" srcId="{2489F2EC-009D-4921-8ECD-7B08928EB2D2}" destId="{15189A22-C6E3-4EAA-A3EF-7F523796BC4E}" srcOrd="0" destOrd="0" presId="urn:microsoft.com/office/officeart/2005/8/layout/process1"/>
    <dgm:cxn modelId="{EFBAB169-521E-4CCA-8A92-59F35988FB15}" type="presParOf" srcId="{08F51A1F-7513-4633-8BDC-1CFDF1CFA905}" destId="{E993BEAB-CDFB-4BED-B927-93DA6D5AF18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1CC5-378D-4B32-BFC0-451B6515D0A4}">
      <dsp:nvSpPr>
        <dsp:cNvPr id="0" name=""/>
        <dsp:cNvSpPr/>
      </dsp:nvSpPr>
      <dsp:spPr>
        <a:xfrm>
          <a:off x="2952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原圖</a:t>
          </a:r>
        </a:p>
      </dsp:txBody>
      <dsp:txXfrm>
        <a:off x="22600" y="2393565"/>
        <a:ext cx="1078756" cy="631535"/>
      </dsp:txXfrm>
    </dsp:sp>
    <dsp:sp modelId="{66EB33C1-0435-48F7-9F1E-D3AC18CC82D8}">
      <dsp:nvSpPr>
        <dsp:cNvPr id="0" name=""/>
        <dsp:cNvSpPr/>
      </dsp:nvSpPr>
      <dsp:spPr>
        <a:xfrm>
          <a:off x="1232810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1232810" y="2626149"/>
        <a:ext cx="165919" cy="166367"/>
      </dsp:txXfrm>
    </dsp:sp>
    <dsp:sp modelId="{062547C9-9197-4DDD-9B27-1883D72F5D0C}">
      <dsp:nvSpPr>
        <dsp:cNvPr id="0" name=""/>
        <dsp:cNvSpPr/>
      </dsp:nvSpPr>
      <dsp:spPr>
        <a:xfrm>
          <a:off x="1568225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HSV</a:t>
          </a:r>
          <a:endParaRPr lang="zh-TW" altLang="en-US" sz="2500" kern="1200" dirty="0"/>
        </a:p>
      </dsp:txBody>
      <dsp:txXfrm>
        <a:off x="1587873" y="2393565"/>
        <a:ext cx="1078756" cy="631535"/>
      </dsp:txXfrm>
    </dsp:sp>
    <dsp:sp modelId="{6C64CE0C-6EF6-4FCB-9238-CCAAF7EDD778}">
      <dsp:nvSpPr>
        <dsp:cNvPr id="0" name=""/>
        <dsp:cNvSpPr/>
      </dsp:nvSpPr>
      <dsp:spPr>
        <a:xfrm>
          <a:off x="2798083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2798083" y="2626149"/>
        <a:ext cx="165919" cy="166367"/>
      </dsp:txXfrm>
    </dsp:sp>
    <dsp:sp modelId="{76295CCC-A212-4B01-8B75-A1065A24E47D}">
      <dsp:nvSpPr>
        <dsp:cNvPr id="0" name=""/>
        <dsp:cNvSpPr/>
      </dsp:nvSpPr>
      <dsp:spPr>
        <a:xfrm>
          <a:off x="3133499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close</a:t>
          </a:r>
          <a:endParaRPr lang="zh-TW" altLang="en-US" sz="2500" kern="1200" dirty="0"/>
        </a:p>
      </dsp:txBody>
      <dsp:txXfrm>
        <a:off x="3153147" y="2393565"/>
        <a:ext cx="1078756" cy="631535"/>
      </dsp:txXfrm>
    </dsp:sp>
    <dsp:sp modelId="{C4566B38-F1FC-4EB5-BB42-0F85B558E1E3}">
      <dsp:nvSpPr>
        <dsp:cNvPr id="0" name=""/>
        <dsp:cNvSpPr/>
      </dsp:nvSpPr>
      <dsp:spPr>
        <a:xfrm>
          <a:off x="4363357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4363357" y="2626149"/>
        <a:ext cx="165919" cy="166367"/>
      </dsp:txXfrm>
    </dsp:sp>
    <dsp:sp modelId="{582589DA-5DCA-4F58-BF81-6316A5443A01}">
      <dsp:nvSpPr>
        <dsp:cNvPr id="0" name=""/>
        <dsp:cNvSpPr/>
      </dsp:nvSpPr>
      <dsp:spPr>
        <a:xfrm>
          <a:off x="4698773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sobel</a:t>
          </a:r>
          <a:endParaRPr lang="zh-TW" altLang="en-US" sz="2500" kern="1200" dirty="0"/>
        </a:p>
      </dsp:txBody>
      <dsp:txXfrm>
        <a:off x="4718421" y="2393565"/>
        <a:ext cx="1078756" cy="631535"/>
      </dsp:txXfrm>
    </dsp:sp>
    <dsp:sp modelId="{840CB98D-E645-4159-AB09-7A99FD1C84F1}">
      <dsp:nvSpPr>
        <dsp:cNvPr id="0" name=""/>
        <dsp:cNvSpPr/>
      </dsp:nvSpPr>
      <dsp:spPr>
        <a:xfrm>
          <a:off x="5928631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5928631" y="2626149"/>
        <a:ext cx="165919" cy="166367"/>
      </dsp:txXfrm>
    </dsp:sp>
    <dsp:sp modelId="{AA4B41E7-C67D-47D2-9354-6E9FB5F3B1EC}">
      <dsp:nvSpPr>
        <dsp:cNvPr id="0" name=""/>
        <dsp:cNvSpPr/>
      </dsp:nvSpPr>
      <dsp:spPr>
        <a:xfrm>
          <a:off x="6264046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LBP</a:t>
          </a:r>
          <a:endParaRPr lang="zh-TW" altLang="en-US" sz="2500" kern="1200" dirty="0"/>
        </a:p>
      </dsp:txBody>
      <dsp:txXfrm>
        <a:off x="6283694" y="2393565"/>
        <a:ext cx="1078756" cy="631535"/>
      </dsp:txXfrm>
    </dsp:sp>
    <dsp:sp modelId="{A17EE61D-B4FE-4276-B5BE-E953F582668F}">
      <dsp:nvSpPr>
        <dsp:cNvPr id="0" name=""/>
        <dsp:cNvSpPr/>
      </dsp:nvSpPr>
      <dsp:spPr>
        <a:xfrm>
          <a:off x="7493904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7493904" y="2626149"/>
        <a:ext cx="165919" cy="166367"/>
      </dsp:txXfrm>
    </dsp:sp>
    <dsp:sp modelId="{E3C8E991-D886-43A7-9F9F-A8B394AA5071}">
      <dsp:nvSpPr>
        <dsp:cNvPr id="0" name=""/>
        <dsp:cNvSpPr/>
      </dsp:nvSpPr>
      <dsp:spPr>
        <a:xfrm>
          <a:off x="7829320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thread</a:t>
          </a:r>
          <a:endParaRPr lang="zh-TW" altLang="en-US" sz="2500" kern="1200" dirty="0"/>
        </a:p>
      </dsp:txBody>
      <dsp:txXfrm>
        <a:off x="7848968" y="2393565"/>
        <a:ext cx="1078756" cy="631535"/>
      </dsp:txXfrm>
    </dsp:sp>
    <dsp:sp modelId="{2489F2EC-009D-4921-8ECD-7B08928EB2D2}">
      <dsp:nvSpPr>
        <dsp:cNvPr id="0" name=""/>
        <dsp:cNvSpPr/>
      </dsp:nvSpPr>
      <dsp:spPr>
        <a:xfrm>
          <a:off x="9059178" y="2570694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9059178" y="2626149"/>
        <a:ext cx="165919" cy="166367"/>
      </dsp:txXfrm>
    </dsp:sp>
    <dsp:sp modelId="{E993BEAB-CDFB-4BED-B927-93DA6D5AF18C}">
      <dsp:nvSpPr>
        <dsp:cNvPr id="0" name=""/>
        <dsp:cNvSpPr/>
      </dsp:nvSpPr>
      <dsp:spPr>
        <a:xfrm>
          <a:off x="9394594" y="2373917"/>
          <a:ext cx="1118052" cy="670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結果</a:t>
          </a:r>
        </a:p>
      </dsp:txBody>
      <dsp:txXfrm>
        <a:off x="9414242" y="2393565"/>
        <a:ext cx="1078756" cy="63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50E97-CD1F-40B9-C406-8ADD06AB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C9177B-BD15-679E-498F-1F738E37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ACDEA-A779-233F-95A0-E29F1CA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B4153-ADA2-5E26-63A0-A385EDA8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BDDF90-A1C5-F07E-A9C2-89D596A2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EE2B6-F07D-9733-471E-178FBF64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9B558-A189-3B20-4237-79A651A8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628C0-87C7-D498-5FAD-3DB11DC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5C812-028D-53A9-2CE7-AB7C0374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2F2FA-7A1F-7A50-C713-EF823000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11B9B-15E0-2792-514A-AA767E66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A1C0AB-A03B-BFEB-F226-F3293E7B0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0773D-5193-B186-B011-96D00A79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3255A-E0A0-FF8D-B3D5-827BAD6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BB93E-186E-5921-036D-11C93DE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40CEC-7404-9E42-4C94-28D9724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1FB4-C092-FF19-BD43-FAEB7ACA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A6E5A-4A39-E098-E67D-CEA503D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885C4-9713-FB88-EA30-625273D4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7ED9B-AF62-2FAF-4A39-6B35263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4B68F-2A21-67ED-182D-086C76CE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677A7-8C10-E97C-BE11-DBB29EFA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A0085-8DA3-A540-F2DA-B724FC8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042B4-6152-7B02-3708-6E46CE9A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DEC08-4BA5-5181-F1A1-24EC5D66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94FB1-8D11-6A58-565D-2C420CB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45A1D-8E1C-BF48-8DB9-810FDC6C7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2E4F56-BEFF-2871-B00F-88F751D7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0D98C3-7EE5-D423-C0DB-DC673517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72310-C7F4-E455-2B74-1704BC5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026F4-3135-6675-5CD4-D9F0407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6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EE497-6951-C719-A9AF-9D1F3A3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AA36-710F-209E-29D8-06D57334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959CD-2038-58F0-067F-A207D552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58F34E-299D-A5B5-1C22-D346F5B8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651588-395C-0738-6BB5-445AC913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0ADDC6-C22E-6738-4FB1-9FEC7CB9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5F9475-A2CE-7600-B303-51390BF9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757BB1-B97D-4D78-72AE-2261A690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9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8707C-1DAA-E951-E732-0397AE8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56F266-627E-9F41-B594-24F8714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DCD296-0DA5-A4C5-15D2-F5CE88F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676CE7-F9A3-203B-3702-30137013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5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0A38E6-7A85-7F8C-4670-883D31BA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06B587-2973-B672-F969-67B3F44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12435-C651-4919-D3B1-309D8AC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8717D-787A-51C1-9CB0-B198F4F0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CADDE-E673-404E-3E04-94D301A6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0940D7-0C80-7026-355E-9043630A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90E7D-839B-64E3-61DC-0A39161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87B1D-7E74-DB10-DBF0-5BE7AF18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FE0EE-79CC-9742-3404-B70D664C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E637-37C6-20BB-AFFA-10F25212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E6390E-3890-5F6B-5570-9ED6130C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4B8D08-8AA6-A80D-833E-E4761CC94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E31A0-DE66-FE45-A875-927EF2FD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072D2-3DD1-A4B7-3A11-C9B104B5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38585-A039-4D27-29BE-D8284E8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942DD5-5249-97F6-69A0-E1446340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0C92F-7F8E-9BDA-8E0B-E8C84E44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0CB93-9699-0B90-1543-14771C1AD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ADFF-D7D8-4A16-9DCA-55A3A9234161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0A28E-8134-E2A8-C16E-71A302C2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DFD09-C5C3-644A-1633-1DDEEAD5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248A5-B256-1A04-AC59-146350DF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3E111-ED42-CAE7-5620-8C9DC2D03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F113112117 </a:t>
            </a:r>
            <a:r>
              <a:rPr lang="zh-TW" altLang="en-US" dirty="0"/>
              <a:t>張兆賢</a:t>
            </a:r>
          </a:p>
        </p:txBody>
      </p:sp>
    </p:spTree>
    <p:extLst>
      <p:ext uri="{BB962C8B-B14F-4D97-AF65-F5344CB8AC3E}">
        <p14:creationId xmlns:p14="http://schemas.microsoft.com/office/powerpoint/2010/main" val="27327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253679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output_dir:str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filename:str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image: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對圖像進行模糊及邊緣檢測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資料夾路徑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(str)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、圖像名稱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(str)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、圖像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Output:”.jpg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進行高斯模糊後，將圖像以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各別找出邊緣後合併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70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5BC8CC-DA1A-4E40-B443-B5E68C7F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227278-6724-48A5-8052-5DCB1732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8" y="1834939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A1987F-0A5D-42DF-ADAE-854884E8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63" y="1834939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12D393-7297-41EF-91C4-ECDB43AC7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20" y="1834939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D03ACB-9ACA-4134-993E-170F647A9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8" y="4063630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1DF3FD-6F86-4B3A-8936-D869BC69C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63" y="4063630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87A42B-EA9D-4CBE-8F15-3E36F7CB5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20" y="4063630"/>
            <a:ext cx="3140421" cy="20569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6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5DF6F-FCCC-0D02-B151-3E7FE85F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E17F2-EB69-27D8-10A6-4DD52156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一張街景圖片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柏油區域、非柏油區域、自訂區域</a:t>
            </a:r>
            <a:r>
              <a:rPr lang="en-US" altLang="zh-TW" dirty="0"/>
              <a:t>(</a:t>
            </a:r>
            <a:r>
              <a:rPr lang="zh-TW" altLang="en-US" dirty="0"/>
              <a:t>以半透明顏色表示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方法</a:t>
            </a:r>
            <a:r>
              <a:rPr lang="en-US" altLang="zh-TW" dirty="0"/>
              <a:t>:LBP+GFS/DFS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3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AC21-9C96-EC64-B64A-2B243C2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4ED406B-3BB8-A06F-2904-B8901B96B585}"/>
              </a:ext>
            </a:extLst>
          </p:cNvPr>
          <p:cNvSpPr/>
          <p:nvPr/>
        </p:nvSpPr>
        <p:spPr>
          <a:xfrm>
            <a:off x="5463988" y="1690688"/>
            <a:ext cx="1264023" cy="82839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461AC0-19BA-95BD-1A42-031BF162C3D3}"/>
              </a:ext>
            </a:extLst>
          </p:cNvPr>
          <p:cNvSpPr/>
          <p:nvPr/>
        </p:nvSpPr>
        <p:spPr>
          <a:xfrm>
            <a:off x="3720355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紋路分類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5849CC4-C213-37C3-7886-12EE5BBE753C}"/>
              </a:ext>
            </a:extLst>
          </p:cNvPr>
          <p:cNvSpPr/>
          <p:nvPr/>
        </p:nvSpPr>
        <p:spPr>
          <a:xfrm>
            <a:off x="838200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FDF7A21-81FD-2085-691A-4EB912086E83}"/>
              </a:ext>
            </a:extLst>
          </p:cNvPr>
          <p:cNvSpPr/>
          <p:nvPr/>
        </p:nvSpPr>
        <p:spPr>
          <a:xfrm>
            <a:off x="7207622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CBEC46-B66B-26D0-19AA-72C325C24E7F}"/>
              </a:ext>
            </a:extLst>
          </p:cNvPr>
          <p:cNvSpPr/>
          <p:nvPr/>
        </p:nvSpPr>
        <p:spPr>
          <a:xfrm>
            <a:off x="10089777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參數設定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FA2E15A-AE37-AB73-2BEB-57A7D13C841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603812" y="385482"/>
            <a:ext cx="358588" cy="46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649D730-5867-7B71-D47C-28343C18BCC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044890" y="1826560"/>
            <a:ext cx="358588" cy="174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45EEA34-B43B-D55C-1BCE-2A28A792B3E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8229600" y="385481"/>
            <a:ext cx="358588" cy="4625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2A44EEA-0434-11EC-AA3F-D2CBF32EA59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88523" y="1826559"/>
            <a:ext cx="358588" cy="1743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450E3DB-22DD-D36D-88DA-1D667F2E2065}"/>
              </a:ext>
            </a:extLst>
          </p:cNvPr>
          <p:cNvSpPr/>
          <p:nvPr/>
        </p:nvSpPr>
        <p:spPr>
          <a:xfrm>
            <a:off x="1622611" y="3989294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73A84E9-01EB-FB09-7416-8296D910AE50}"/>
              </a:ext>
            </a:extLst>
          </p:cNvPr>
          <p:cNvSpPr/>
          <p:nvPr/>
        </p:nvSpPr>
        <p:spPr>
          <a:xfrm>
            <a:off x="1622611" y="5283853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0D6491B-1C2E-4E57-8455-B449F5B8D803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550418" y="4625857"/>
            <a:ext cx="1991986" cy="152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55ADDE32-D60F-1247-DD88-9E5860A96016}"/>
              </a:ext>
            </a:extLst>
          </p:cNvPr>
          <p:cNvCxnSpPr>
            <a:stCxn id="6" idx="2"/>
            <a:endCxn id="20" idx="1"/>
          </p:cNvCxnSpPr>
          <p:nvPr/>
        </p:nvCxnSpPr>
        <p:spPr>
          <a:xfrm rot="16200000" flipH="1">
            <a:off x="1197698" y="3978577"/>
            <a:ext cx="697427" cy="152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081632B-47A1-DCF2-7C34-CFBCDC7D1FDD}"/>
              </a:ext>
            </a:extLst>
          </p:cNvPr>
          <p:cNvSpPr/>
          <p:nvPr/>
        </p:nvSpPr>
        <p:spPr>
          <a:xfrm>
            <a:off x="4509247" y="3989294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LPB</a:t>
            </a:r>
            <a:r>
              <a:rPr lang="zh-TW" altLang="en-US" dirty="0"/>
              <a:t>編碼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FD8D801-ECEF-9519-701E-E30FBEB60A9A}"/>
              </a:ext>
            </a:extLst>
          </p:cNvPr>
          <p:cNvSpPr/>
          <p:nvPr/>
        </p:nvSpPr>
        <p:spPr>
          <a:xfrm>
            <a:off x="4509247" y="5283853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5895027-CE4E-7605-FDDB-1EFDDAD6F228}"/>
              </a:ext>
            </a:extLst>
          </p:cNvPr>
          <p:cNvCxnSpPr>
            <a:stCxn id="5" idx="2"/>
            <a:endCxn id="29" idx="1"/>
          </p:cNvCxnSpPr>
          <p:nvPr/>
        </p:nvCxnSpPr>
        <p:spPr>
          <a:xfrm rot="16200000" flipH="1">
            <a:off x="4082094" y="3976337"/>
            <a:ext cx="697427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8B0B2D8C-9013-63D0-77A7-DB52C1B9101F}"/>
              </a:ext>
            </a:extLst>
          </p:cNvPr>
          <p:cNvCxnSpPr>
            <a:stCxn id="5" idx="2"/>
            <a:endCxn id="30" idx="1"/>
          </p:cNvCxnSpPr>
          <p:nvPr/>
        </p:nvCxnSpPr>
        <p:spPr>
          <a:xfrm rot="16200000" flipH="1">
            <a:off x="3434814" y="4623617"/>
            <a:ext cx="1991986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127F1858-AD7B-FE82-77B9-4418BF3FD121}"/>
              </a:ext>
            </a:extLst>
          </p:cNvPr>
          <p:cNvSpPr/>
          <p:nvPr/>
        </p:nvSpPr>
        <p:spPr>
          <a:xfrm>
            <a:off x="8000996" y="3980330"/>
            <a:ext cx="1264023" cy="995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找相似</a:t>
            </a:r>
            <a:endParaRPr lang="en-US" altLang="zh-TW" dirty="0"/>
          </a:p>
          <a:p>
            <a:pPr algn="ctr"/>
            <a:r>
              <a:rPr lang="en-US" altLang="zh-TW" dirty="0"/>
              <a:t>(distance</a:t>
            </a:r>
          </a:p>
          <a:p>
            <a:pPr algn="ctr"/>
            <a:r>
              <a:rPr lang="en-US" altLang="zh-TW" dirty="0"/>
              <a:t>measure)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1D2714B-15AD-C69A-4D8C-7B63E3A5356E}"/>
              </a:ext>
            </a:extLst>
          </p:cNvPr>
          <p:cNvSpPr/>
          <p:nvPr/>
        </p:nvSpPr>
        <p:spPr>
          <a:xfrm>
            <a:off x="8000996" y="5274890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塗色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lobeling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3C62A6E2-8318-DBAF-2838-9E91409AC105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7532170" y="4009045"/>
            <a:ext cx="780772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76395DD-757B-235D-0516-B603297EE6B8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6926563" y="4614654"/>
            <a:ext cx="1991986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E79660F-5770-182C-042F-94DD8B661D38}"/>
              </a:ext>
            </a:extLst>
          </p:cNvPr>
          <p:cNvSpPr/>
          <p:nvPr/>
        </p:nvSpPr>
        <p:spPr>
          <a:xfrm>
            <a:off x="10883152" y="3989294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F0DC0AF-6C66-AA1D-BA7B-E63F40447EE4}"/>
              </a:ext>
            </a:extLst>
          </p:cNvPr>
          <p:cNvSpPr/>
          <p:nvPr/>
        </p:nvSpPr>
        <p:spPr>
          <a:xfrm>
            <a:off x="10883152" y="4893046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ED7688BA-CC7B-9955-E409-F44A972C6F14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10540951" y="3891382"/>
            <a:ext cx="527520" cy="156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7EC6475-E2B6-1DED-31CD-BBD2E7848575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10086835" y="4341017"/>
            <a:ext cx="1431271" cy="161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EBB64AB7-E517-B1C7-2AF4-8FB19FA11A5A}"/>
              </a:ext>
            </a:extLst>
          </p:cNvPr>
          <p:cNvSpPr/>
          <p:nvPr/>
        </p:nvSpPr>
        <p:spPr>
          <a:xfrm>
            <a:off x="10878670" y="5698050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stride</a:t>
            </a: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0F647AA-C2CC-9A84-ED0D-B118E46B84B4}"/>
              </a:ext>
            </a:extLst>
          </p:cNvPr>
          <p:cNvCxnSpPr>
            <a:stCxn id="8" idx="2"/>
            <a:endCxn id="54" idx="1"/>
          </p:cNvCxnSpPr>
          <p:nvPr/>
        </p:nvCxnSpPr>
        <p:spPr>
          <a:xfrm rot="16200000" flipH="1">
            <a:off x="9682092" y="4745760"/>
            <a:ext cx="2236275" cy="156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884E-824A-B656-6ED9-55095E4D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2CEDCDEE-D29F-8E92-F1A5-0BFF35FEE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456700"/>
              </p:ext>
            </p:extLst>
          </p:nvPr>
        </p:nvGraphicFramePr>
        <p:xfrm>
          <a:off x="838199" y="719666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7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86451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hsv_to_black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lower_hsv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upper_hsv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過濾出道路區域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/>
                        <a:t>最低門檻、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/>
                        <a:t>最高門檻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對原圖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/>
                        <a:t>顏色過濾，塞選出是道路及不是道路區域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30477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apply_morphology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kernel_size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對灰階圖進行開運算。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對灰階以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大小進行開運算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611366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blur_and_sobel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-&gt;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對圖像進行模糊及邊緣檢測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進行高斯模糊後，將圖像以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各別找出邊緣後合併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305341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search_and_lbp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sobel_image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對圖像進行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及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lbp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先以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去除噪點，並使用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lbp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函式計算局部二值化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3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E7DA-AD16-D871-3CAE-78F028C5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3D32A-ABD7-F23C-5FDC-3EDBED8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</a:t>
            </a:r>
            <a:endParaRPr lang="zh-TW" altLang="en-US" b="1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7F2E5C8-A1C7-78C0-BEEB-72AE2730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3769"/>
              </p:ext>
            </p:extLst>
          </p:nvPr>
        </p:nvGraphicFramePr>
        <p:xfrm>
          <a:off x="838200" y="1837677"/>
          <a:ext cx="10515600" cy="40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16208819"/>
                    </a:ext>
                  </a:extLst>
                </a:gridCol>
              </a:tblGrid>
              <a:tr h="421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mark_white_area_in_lbp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98922"/>
                  </a:ext>
                </a:extLst>
              </a:tr>
              <a:tr h="576057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lbp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結果標示出道路圖像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07121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原圖像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255544"/>
                  </a:ext>
                </a:extLst>
              </a:tr>
              <a:tr h="119198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圖像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np.ndarray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44823"/>
                  </a:ext>
                </a:extLst>
              </a:tr>
              <a:tr h="93745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將</a:t>
                      </a:r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圖像白色區域定為道路區域，並標示在原圖像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寬螢幕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馬路分割</vt:lpstr>
      <vt:lpstr>題目</vt:lpstr>
      <vt:lpstr>架構圖</vt:lpstr>
      <vt:lpstr>流程圖</vt:lpstr>
      <vt:lpstr>API</vt:lpstr>
      <vt:lpstr>API</vt:lpstr>
      <vt:lpstr>API</vt:lpstr>
      <vt:lpstr>API</vt:lpstr>
      <vt:lpstr>API</vt:lpstr>
      <vt:lpstr>API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張兆賢</dc:creator>
  <cp:lastModifiedBy>張兆賢</cp:lastModifiedBy>
  <cp:revision>1</cp:revision>
  <dcterms:created xsi:type="dcterms:W3CDTF">2024-11-20T10:33:41Z</dcterms:created>
  <dcterms:modified xsi:type="dcterms:W3CDTF">2024-11-20T10:34:16Z</dcterms:modified>
</cp:coreProperties>
</file>