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959F8-E484-4682-A81F-9E54178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03521-4F2E-4397-BBB0-0823984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234B-5BAE-4B1C-8ED4-525CE0A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9882-8228-456C-888C-8E1A9FD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DB4E2-CEDB-4644-8065-FE578F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198EE-3DA8-49A2-8B6D-FC51D16F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F7CA6A-F31C-4107-9178-714FE72A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20DBB-1C88-40CE-8BC7-0A91BE9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DBF2D-0FE8-4C9E-8EAE-FE3D5F0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AACAF-0F6F-4D49-9ABB-F1A0A0A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F41F70-C9B1-46EE-BC9A-8F42F673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2CA0-ACED-4771-93A9-7EF1961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834B-1CF8-4C73-8F09-B40C19D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0EBEA-4C19-4BE5-9B90-F0CA894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60436-9C8E-48A3-A9EA-9C4C46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000F-5645-4051-A67A-D49B564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EBDDD-712E-4216-AE1D-F5E907D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9F16-7068-4180-B7CD-A209EE09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510B8-5E75-4193-83EF-DCFB848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E745-98E9-4885-A43F-1EC2854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45F7-FEAE-47F7-8749-F3A9920B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DF813-942A-404C-ADF2-335E0690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58F5C-4E16-4570-8D26-067CF1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E877-B9A1-4D1E-817D-EA2A29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9A2A2-CCD4-449A-B37A-041F6E8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7DF9-AF36-4A0E-9F3F-80C13FF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5CC4B-FE83-45A6-9FAD-5394D7B7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DC1DF-AF12-41F9-A28D-8C678C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BFAE7-AD5B-4C2F-A2E5-E4AC839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7DFB6-65A8-41C0-8454-2D3F6E1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C7ACC-3FFD-4AF8-8E77-93AAA22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261C4-5500-4859-B8E2-8F8491A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82570-8BE8-4D22-8BC3-1FC0BCF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47125-0734-4529-966C-E93A47A6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37F869-F776-4049-A615-DDD15E99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245593-97C7-419C-AE6F-5BD51850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964BC-C602-4B58-8CE9-91A07590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E4A3D0-D700-4638-AD39-DBF9015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0D78-63D5-4ED1-B4BC-1B05627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643B3-F700-496D-8EB6-0E4482C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7DFDE-FB7E-4D94-B8C4-D28D873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FD805-8911-4427-9B6F-D78EC5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83325-4352-4759-97B1-992956D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AA9B18-21DA-45AF-9045-B70C1F8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C05A3C-A8C1-4C5C-8C8B-014EA34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8F804-C5C9-4ECB-BDA1-89197EA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5E3B-6499-4723-B053-9D87B280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C021-D694-4534-AA33-8EC3B1B9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F6174-B5AE-4F9A-83A2-11DE26BE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70DAD-63A9-4663-9555-7F6862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E505C-6DC0-4711-970D-5C96E6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944BAB-91FA-4647-82C6-54F6D6F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36236-9375-4FC2-96DA-2D6E31C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0AFE2-8505-4306-8482-28E02BF3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99A9-9EC9-4FB0-A6E7-99F008BA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79D80-27A5-426B-8E02-D5CB3C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04E9-54EF-4410-809D-DA337A1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D9DB5-D6F2-4EFA-8CA5-53AE74D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15249-5D14-4FA0-AA57-C8F6BB9E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55A8-F751-4DC1-B2C7-E0652A59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15328-5218-49F3-9839-3FCCC68A9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C015-D30B-43F1-8CB9-EB610B5B649D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1DF55-4D0C-47F1-A6C5-CA14CE18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9B045-06C9-47A0-88B3-95EA1AC1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B6266E-0A91-4F0E-9174-293C992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080760"/>
            <a:ext cx="1146017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8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35E13-C25D-45FA-A664-ABF641D1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F1BBE-BFAE-4883-879D-2BA171480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2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2025-06-09T03:23:28Z</dcterms:created>
  <dcterms:modified xsi:type="dcterms:W3CDTF">2025-06-09T05:56:21Z</dcterms:modified>
</cp:coreProperties>
</file>