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7" r:id="rId10"/>
    <p:sldId id="266" r:id="rId11"/>
    <p:sldId id="256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959F8-E484-4682-A81F-9E54178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03521-4F2E-4397-BBB0-0823984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234B-5BAE-4B1C-8ED4-525CE0A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9882-8228-456C-888C-8E1A9FD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DB4E2-CEDB-4644-8065-FE578F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198EE-3DA8-49A2-8B6D-FC51D16F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F7CA6A-F31C-4107-9178-714FE72A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20DBB-1C88-40CE-8BC7-0A91BE9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DBF2D-0FE8-4C9E-8EAE-FE3D5F0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AACAF-0F6F-4D49-9ABB-F1A0A0A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F41F70-C9B1-46EE-BC9A-8F42F673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2CA0-ACED-4771-93A9-7EF1961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834B-1CF8-4C73-8F09-B40C19D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0EBEA-4C19-4BE5-9B90-F0CA894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60436-9C8E-48A3-A9EA-9C4C46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000F-5645-4051-A67A-D49B564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EBDDD-712E-4216-AE1D-F5E907D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9F16-7068-4180-B7CD-A209EE09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510B8-5E75-4193-83EF-DCFB848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E745-98E9-4885-A43F-1EC2854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45F7-FEAE-47F7-8749-F3A9920B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DF813-942A-404C-ADF2-335E0690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58F5C-4E16-4570-8D26-067CF1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E877-B9A1-4D1E-817D-EA2A29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9A2A2-CCD4-449A-B37A-041F6E8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7DF9-AF36-4A0E-9F3F-80C13FF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5CC4B-FE83-45A6-9FAD-5394D7B7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DC1DF-AF12-41F9-A28D-8C678C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BFAE7-AD5B-4C2F-A2E5-E4AC839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7DFB6-65A8-41C0-8454-2D3F6E1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C7ACC-3FFD-4AF8-8E77-93AAA22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261C4-5500-4859-B8E2-8F8491A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82570-8BE8-4D22-8BC3-1FC0BCF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47125-0734-4529-966C-E93A47A6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37F869-F776-4049-A615-DDD15E99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245593-97C7-419C-AE6F-5BD51850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964BC-C602-4B58-8CE9-91A07590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E4A3D0-D700-4638-AD39-DBF9015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0D78-63D5-4ED1-B4BC-1B05627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643B3-F700-496D-8EB6-0E4482C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7DFDE-FB7E-4D94-B8C4-D28D873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FD805-8911-4427-9B6F-D78EC5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83325-4352-4759-97B1-992956D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AA9B18-21DA-45AF-9045-B70C1F8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C05A3C-A8C1-4C5C-8C8B-014EA34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8F804-C5C9-4ECB-BDA1-89197EA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5E3B-6499-4723-B053-9D87B280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C021-D694-4534-AA33-8EC3B1B9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F6174-B5AE-4F9A-83A2-11DE26BE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70DAD-63A9-4663-9555-7F6862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E505C-6DC0-4711-970D-5C96E6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944BAB-91FA-4647-82C6-54F6D6F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36236-9375-4FC2-96DA-2D6E31C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0AFE2-8505-4306-8482-28E02BF3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99A9-9EC9-4FB0-A6E7-99F008BA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79D80-27A5-426B-8E02-D5CB3C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04E9-54EF-4410-809D-DA337A1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D9DB5-D6F2-4EFA-8CA5-53AE74D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15249-5D14-4FA0-AA57-C8F6BB9E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55A8-F751-4DC1-B2C7-E0652A59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15328-5218-49F3-9839-3FCCC68A9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C015-D30B-43F1-8CB9-EB610B5B649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1DF55-4D0C-47F1-A6C5-CA14CE18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9B045-06C9-47A0-88B3-95EA1AC1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ham.com.tw/application/UTK02/UTK0201_00.aspx?PRODUCT_ID=P0VYZORJ" TargetMode="External"/><Relationship Id="rId2" Type="http://schemas.openxmlformats.org/officeDocument/2006/relationships/hyperlink" Target="https://ticketplus.com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mber.vaundy.jp/feature/dome_tour_2026" TargetMode="External"/><Relationship Id="rId4" Type="http://schemas.openxmlformats.org/officeDocument/2006/relationships/hyperlink" Target="https://kkti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35E13-C25D-45FA-A664-ABF641D1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68" y="1448200"/>
            <a:ext cx="4767864" cy="1325563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6886E8-A80D-44BA-8327-BDA453DCA35D}"/>
              </a:ext>
            </a:extLst>
          </p:cNvPr>
          <p:cNvSpPr txBox="1"/>
          <p:nvPr/>
        </p:nvSpPr>
        <p:spPr>
          <a:xfrm>
            <a:off x="1062234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姓名：趙志嘉</a:t>
            </a:r>
          </a:p>
        </p:txBody>
      </p:sp>
    </p:spTree>
    <p:extLst>
      <p:ext uri="{BB962C8B-B14F-4D97-AF65-F5344CB8AC3E}">
        <p14:creationId xmlns:p14="http://schemas.microsoft.com/office/powerpoint/2010/main" val="9249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66D22B-4570-4876-B1C3-A4E04EA274C7}"/>
              </a:ext>
            </a:extLst>
          </p:cNvPr>
          <p:cNvSpPr txBox="1"/>
          <p:nvPr/>
        </p:nvSpPr>
        <p:spPr>
          <a:xfrm>
            <a:off x="949911" y="4358937"/>
            <a:ext cx="995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結構搭配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 動態顯示購物車內容與總金額，讓</a:t>
            </a:r>
            <a:r>
              <a:rPr lang="zh-TW" altLang="en-US" dirty="0"/>
              <a:t>使用者可即時查看加入的票券項目，可清空、計算總價並前往結帳。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7C6187-50A1-40B2-9BA4-17A2A3A9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525017"/>
            <a:ext cx="9923708" cy="32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7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B6266E-0A91-4F0E-9174-293C992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79524"/>
            <a:ext cx="11460174" cy="46964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9B720F2-ECBE-4BA3-95F1-E6C3224FBF9D}"/>
              </a:ext>
            </a:extLst>
          </p:cNvPr>
          <p:cNvSpPr txBox="1"/>
          <p:nvPr/>
        </p:nvSpPr>
        <p:spPr>
          <a:xfrm>
            <a:off x="5359260" y="84051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1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E572E10-4311-452F-B7AC-A35EE0E1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3" y="705311"/>
            <a:ext cx="3969522" cy="1465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1AC1F6-5B93-450C-A855-E0A96DC8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2" y="710603"/>
            <a:ext cx="1186299" cy="480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ADAEFB-707E-41B9-8356-771C4C6F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1" y="2277580"/>
            <a:ext cx="3969927" cy="955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25835-7A3C-4011-8AD5-8168066FA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22" y="2290330"/>
            <a:ext cx="1094233" cy="795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AED4B8-D7FD-40F5-8E4F-291DAC510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25" y="3388255"/>
            <a:ext cx="3989783" cy="11043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64AEC9-68B8-4DAC-BA53-A3825CEC9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25" y="4636412"/>
            <a:ext cx="4690492" cy="11877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EB189-07FB-40D6-A8C0-D2F919E18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5" y="5968027"/>
            <a:ext cx="4992960" cy="3991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DAA9E4-55E9-4443-A2E5-5354B911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085" y="703512"/>
            <a:ext cx="4493218" cy="11201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B08096-6B49-4407-8F72-AF52C4573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765" y="710603"/>
            <a:ext cx="1283151" cy="4168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EC30022-108F-4EBF-BB29-2FB7D56E8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085" y="1958728"/>
            <a:ext cx="3412108" cy="2246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539C6B-ABB4-4D97-B245-9CBC776336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001" y="4282445"/>
            <a:ext cx="5558874" cy="3215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07AAAA-03E7-407C-855E-4576400A8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1001" y="4726487"/>
            <a:ext cx="5160820" cy="10976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E28281-3124-47EC-90CC-D58CFCE809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001" y="5920340"/>
            <a:ext cx="5576630" cy="4945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3830F0-357B-4E76-9788-E0D8AEBAECB6}"/>
              </a:ext>
            </a:extLst>
          </p:cNvPr>
          <p:cNvSpPr txBox="1"/>
          <p:nvPr/>
        </p:nvSpPr>
        <p:spPr>
          <a:xfrm>
            <a:off x="33610" y="70351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1.</a:t>
            </a:r>
            <a:endParaRPr lang="zh-TW" altLang="en-US" sz="28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689A07-CA74-4EEF-98E3-DD801A6082D6}"/>
              </a:ext>
            </a:extLst>
          </p:cNvPr>
          <p:cNvSpPr txBox="1"/>
          <p:nvPr/>
        </p:nvSpPr>
        <p:spPr>
          <a:xfrm>
            <a:off x="33610" y="21467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2.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73D450-731D-4188-8063-33E7F2329C72}"/>
              </a:ext>
            </a:extLst>
          </p:cNvPr>
          <p:cNvSpPr txBox="1"/>
          <p:nvPr/>
        </p:nvSpPr>
        <p:spPr>
          <a:xfrm>
            <a:off x="33610" y="33882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3.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2E6718-927C-4B69-9D4F-913AC41F92A2}"/>
              </a:ext>
            </a:extLst>
          </p:cNvPr>
          <p:cNvSpPr txBox="1"/>
          <p:nvPr/>
        </p:nvSpPr>
        <p:spPr>
          <a:xfrm>
            <a:off x="33610" y="458327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4.</a:t>
            </a:r>
            <a:endParaRPr lang="zh-TW" altLang="en-US" sz="2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AD9013-A0AF-4BF9-B058-1D52B82BBF64}"/>
              </a:ext>
            </a:extLst>
          </p:cNvPr>
          <p:cNvSpPr txBox="1"/>
          <p:nvPr/>
        </p:nvSpPr>
        <p:spPr>
          <a:xfrm>
            <a:off x="5768918" y="62784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5.</a:t>
            </a:r>
            <a:endParaRPr lang="zh-TW" altLang="en-US" sz="28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034448-82D4-4D69-9E3C-24E5F1DF4849}"/>
              </a:ext>
            </a:extLst>
          </p:cNvPr>
          <p:cNvSpPr txBox="1"/>
          <p:nvPr/>
        </p:nvSpPr>
        <p:spPr>
          <a:xfrm>
            <a:off x="5768918" y="188054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6.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B4EC06-2BD8-4214-822F-04EFF6FCF4F8}"/>
              </a:ext>
            </a:extLst>
          </p:cNvPr>
          <p:cNvSpPr txBox="1"/>
          <p:nvPr/>
        </p:nvSpPr>
        <p:spPr>
          <a:xfrm>
            <a:off x="5768918" y="461074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7.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4BC3D4-EF42-427F-8A23-A3552F52AE68}"/>
              </a:ext>
            </a:extLst>
          </p:cNvPr>
          <p:cNvSpPr txBox="1"/>
          <p:nvPr/>
        </p:nvSpPr>
        <p:spPr>
          <a:xfrm>
            <a:off x="4907143" y="169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資料庫流程</a:t>
            </a:r>
          </a:p>
        </p:txBody>
      </p:sp>
    </p:spTree>
    <p:extLst>
      <p:ext uri="{BB962C8B-B14F-4D97-AF65-F5344CB8AC3E}">
        <p14:creationId xmlns:p14="http://schemas.microsoft.com/office/powerpoint/2010/main" val="41946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719-4C17-4700-8FAC-76898476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965"/>
            <a:ext cx="10515600" cy="421499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自身喜歡參與各式日系音樂演唱會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市面售票系統多且功能不同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製作一個介面舒服且能簡單操作的售票系統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988192-F3E8-4302-A12E-2D078443F8DA}"/>
              </a:ext>
            </a:extLst>
          </p:cNvPr>
          <p:cNvSpPr txBox="1"/>
          <p:nvPr/>
        </p:nvSpPr>
        <p:spPr>
          <a:xfrm>
            <a:off x="4387840" y="68103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製作動機及目的</a:t>
            </a:r>
          </a:p>
        </p:txBody>
      </p:sp>
    </p:spTree>
    <p:extLst>
      <p:ext uri="{BB962C8B-B14F-4D97-AF65-F5344CB8AC3E}">
        <p14:creationId xmlns:p14="http://schemas.microsoft.com/office/powerpoint/2010/main" val="27976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F6E13A-DF36-4B81-85CA-6E4F7B9C3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2" y="1712011"/>
            <a:ext cx="1716989" cy="171698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15DD7-36D8-4D24-A67E-9408FAB95369}"/>
              </a:ext>
            </a:extLst>
          </p:cNvPr>
          <p:cNvSpPr txBox="1"/>
          <p:nvPr/>
        </p:nvSpPr>
        <p:spPr>
          <a:xfrm>
            <a:off x="5071777" y="6408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780E73-CE90-4BCA-9937-F1E94FEE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81" y="1707102"/>
            <a:ext cx="2755037" cy="17218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2D76DC-0BD1-433D-B97F-77DCDD33D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975" y="1878922"/>
            <a:ext cx="1728224" cy="13782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C77343-16FF-4DA1-B100-9C1A0820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2" y="4362064"/>
            <a:ext cx="1392904" cy="1569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2DA604-ECC6-44CE-B273-0E8A14DFF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66" y="4406553"/>
            <a:ext cx="1856065" cy="152547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D431F7-60C1-4A32-A57E-9008BA3EC52F}"/>
              </a:ext>
            </a:extLst>
          </p:cNvPr>
          <p:cNvSpPr txBox="1"/>
          <p:nvPr/>
        </p:nvSpPr>
        <p:spPr>
          <a:xfrm>
            <a:off x="1957637" y="3710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C1306A-5DA6-4BC1-9110-DDDC26FAB9D0}"/>
              </a:ext>
            </a:extLst>
          </p:cNvPr>
          <p:cNvSpPr txBox="1"/>
          <p:nvPr/>
        </p:nvSpPr>
        <p:spPr>
          <a:xfrm>
            <a:off x="5791268" y="371086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6DF267-1263-4039-AF04-2E135D6B22CE}"/>
              </a:ext>
            </a:extLst>
          </p:cNvPr>
          <p:cNvSpPr txBox="1"/>
          <p:nvPr/>
        </p:nvSpPr>
        <p:spPr>
          <a:xfrm>
            <a:off x="8946831" y="37108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12EB27-E3D0-40A9-ADD4-A4CE9FE0F63C}"/>
              </a:ext>
            </a:extLst>
          </p:cNvPr>
          <p:cNvSpPr txBox="1"/>
          <p:nvPr/>
        </p:nvSpPr>
        <p:spPr>
          <a:xfrm>
            <a:off x="1686942" y="6125592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AEA09D-B027-4EA0-AA14-EA52832FE27B}"/>
              </a:ext>
            </a:extLst>
          </p:cNvPr>
          <p:cNvSpPr txBox="1"/>
          <p:nvPr/>
        </p:nvSpPr>
        <p:spPr>
          <a:xfrm>
            <a:off x="5388114" y="6125592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86E604-F240-4E4B-957A-D80CAF4D8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36" y="4245284"/>
            <a:ext cx="1715222" cy="1715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AE713F-5D46-4D48-8A4B-B449196D51BB}"/>
              </a:ext>
            </a:extLst>
          </p:cNvPr>
          <p:cNvSpPr txBox="1"/>
          <p:nvPr/>
        </p:nvSpPr>
        <p:spPr>
          <a:xfrm>
            <a:off x="9088696" y="61255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39089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64AB2-40B6-4851-A41F-639C62C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776751" cy="461068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遠大售票系統：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https://ticketplus.com.tw/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寬宏售票系統：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https://kham.com.tw/application/UTK02/UTK0201_00.aspx?PRODUCT_ID=P0VYZORJ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KKTIX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https://kktix.com/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Vaundy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DOME TOUR 2026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https://member.vaundy.jp/feature/dome_tour_2026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DF4467-23CB-487A-B52A-65AB6E6D31DA}"/>
              </a:ext>
            </a:extLst>
          </p:cNvPr>
          <p:cNvSpPr txBox="1"/>
          <p:nvPr/>
        </p:nvSpPr>
        <p:spPr>
          <a:xfrm>
            <a:off x="5080337" y="3578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6531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B271D0-BB4F-49C5-A28E-6C20BCB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415989"/>
            <a:ext cx="4355746" cy="2075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7B2DB4-282B-4775-A07E-1C16F27C4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" r="5494"/>
          <a:stretch/>
        </p:blipFill>
        <p:spPr>
          <a:xfrm>
            <a:off x="5769745" y="1384917"/>
            <a:ext cx="5663954" cy="213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F9CDF0-3743-488A-9FE6-2A7E0A0B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81" y="4315483"/>
            <a:ext cx="3997985" cy="2356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CF6BA6-057D-4539-9D65-462FD8A2C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" r="2354"/>
          <a:stretch/>
        </p:blipFill>
        <p:spPr>
          <a:xfrm>
            <a:off x="5645087" y="4487552"/>
            <a:ext cx="5913269" cy="1971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21DEE-389B-41CE-8608-03ABFE1102FC}"/>
              </a:ext>
            </a:extLst>
          </p:cNvPr>
          <p:cNvSpPr txBox="1"/>
          <p:nvPr/>
        </p:nvSpPr>
        <p:spPr>
          <a:xfrm>
            <a:off x="2636668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BCB06-D5A5-4E29-8CD4-20DFEB1793DD}"/>
              </a:ext>
            </a:extLst>
          </p:cNvPr>
          <p:cNvSpPr txBox="1"/>
          <p:nvPr/>
        </p:nvSpPr>
        <p:spPr>
          <a:xfrm>
            <a:off x="8047723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活動一覽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FE07F6-5693-4ACE-85E2-41448459228B}"/>
              </a:ext>
            </a:extLst>
          </p:cNvPr>
          <p:cNvSpPr txBox="1"/>
          <p:nvPr/>
        </p:nvSpPr>
        <p:spPr>
          <a:xfrm>
            <a:off x="2382175" y="3861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購票頁面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69EA28-173A-4447-B1B2-040202477BFE}"/>
              </a:ext>
            </a:extLst>
          </p:cNvPr>
          <p:cNvSpPr txBox="1"/>
          <p:nvPr/>
        </p:nvSpPr>
        <p:spPr>
          <a:xfrm>
            <a:off x="8163139" y="388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1708DB-4560-48E8-A6DB-B6E78DD37876}"/>
              </a:ext>
            </a:extLst>
          </p:cNvPr>
          <p:cNvSpPr txBox="1"/>
          <p:nvPr/>
        </p:nvSpPr>
        <p:spPr>
          <a:xfrm>
            <a:off x="4754082" y="964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3874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5C6FE26-D0A3-4B17-9914-ACB352D3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25" y="1238890"/>
            <a:ext cx="5690838" cy="43802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BCE90D-668D-4B65-9D5F-B28677E21E2E}"/>
              </a:ext>
            </a:extLst>
          </p:cNvPr>
          <p:cNvSpPr txBox="1"/>
          <p:nvPr/>
        </p:nvSpPr>
        <p:spPr>
          <a:xfrm>
            <a:off x="585926" y="2472394"/>
            <a:ext cx="454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Modal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彈出式視窗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使用者打開頁面時，會看到一個置中的彈出視窗，提供即時重要訊息，並可點擊圖片進入購票頁面。</a:t>
            </a:r>
          </a:p>
        </p:txBody>
      </p:sp>
    </p:spTree>
    <p:extLst>
      <p:ext uri="{BB962C8B-B14F-4D97-AF65-F5344CB8AC3E}">
        <p14:creationId xmlns:p14="http://schemas.microsoft.com/office/powerpoint/2010/main" val="245250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0A96D-0716-44FF-8179-6067C7CA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798990"/>
            <a:ext cx="4580878" cy="561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網站導覽列（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Navbar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提供使用者快速導覽整個網站的頁面，</a:t>
            </a:r>
            <a:r>
              <a:rPr lang="zh-TW" altLang="en-US" sz="1800" dirty="0"/>
              <a:t>包含：網站 </a:t>
            </a:r>
            <a:r>
              <a:rPr lang="en-US" altLang="zh-TW" sz="1800" dirty="0"/>
              <a:t>Logo</a:t>
            </a:r>
            <a:r>
              <a:rPr lang="zh-TW" altLang="en-US" sz="1800" dirty="0"/>
              <a:t>、導覽連結、購物車按鈕、登入與註冊，響應式設計（在手機會自動收合為漢堡選單）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垂直跑馬燈（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Vertical Marquee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一個上下無限滾動、循環播放清單的效果，用來展示最新活動或公告，利用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將項目裡的內容從底部往上滑，達到垂直滾動效果。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（輪播圖）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用來展示多場演唱會或活動，使用者每次看到一張卡片，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秒自動切換，可直接點擊進入購票頁面。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0BE085-2F67-443C-B73B-AD93E93E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92" y="798990"/>
            <a:ext cx="6862358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60217-FE14-449C-8FC9-929831BF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5344357"/>
            <a:ext cx="10093910" cy="215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覆蓋式浮動表單（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overlay popup form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視窗開啟後可輸入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及密碼，若切換為「註冊模式」，會動態顯示更多欄位包含：姓名、電話。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9083AA-F58D-4B5B-BFC6-24C246C9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33" y="322972"/>
            <a:ext cx="3079447" cy="4701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263BAD-F2A5-4DB2-A9B1-2F7702C0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88" y="689915"/>
            <a:ext cx="3287930" cy="31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7D82F-660D-4404-86DB-492F3FCD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1595"/>
            <a:ext cx="10515600" cy="1677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票券選擇與購買表單區塊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結合了使用者互動、票價邏輯與動態顯示，使用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按鈕群組與表單組件，結合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顯示對應日期的票價，計算「小計」金額：票價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×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1D6FC0-9B22-47D6-9611-5F78E5A4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27" y="428855"/>
            <a:ext cx="6776145" cy="42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432</Words>
  <Application>Microsoft Office PowerPoint</Application>
  <PresentationFormat>寬螢幕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售票系統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20</cp:revision>
  <dcterms:created xsi:type="dcterms:W3CDTF">2025-06-09T03:23:28Z</dcterms:created>
  <dcterms:modified xsi:type="dcterms:W3CDTF">2025-06-11T02:27:16Z</dcterms:modified>
</cp:coreProperties>
</file>