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3" r:id="rId7"/>
    <p:sldId id="264" r:id="rId8"/>
    <p:sldId id="265" r:id="rId9"/>
    <p:sldId id="267" r:id="rId10"/>
    <p:sldId id="266" r:id="rId11"/>
    <p:sldId id="256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6959F8-E484-4682-A81F-9E5417804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B03521-4F2E-4397-BBB0-08239841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55234B-5BAE-4B1C-8ED4-525CE0AD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839882-8228-456C-888C-8E1A9FD4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7DB4E2-CEDB-4644-8065-FE578FDE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01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198EE-3DA8-49A2-8B6D-FC51D16F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F7CA6A-F31C-4107-9178-714FE72A5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E20DBB-1C88-40CE-8BC7-0A91BE92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7DBF2D-0FE8-4C9E-8EAE-FE3D5F09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4AACAF-0F6F-4D49-9ABB-F1A0A0A64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48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FF41F70-C9B1-46EE-BC9A-8F42F6739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2E2CA0-ACED-4771-93A9-7EF1961C9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9834B-1CF8-4C73-8F09-B40C19D0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20EBEA-4C19-4BE5-9B90-F0CA894F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60436-9C8E-48A3-A9EA-9C4C466D1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32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1000F-5645-4051-A67A-D49B564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9EBDDD-712E-4216-AE1D-F5E907D5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319F16-7068-4180-B7CD-A209EE09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510B8-5E75-4193-83EF-DCFB848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88E745-98E9-4885-A43F-1EC28548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84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2B45F7-FEAE-47F7-8749-F3A9920B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5DF813-942A-404C-ADF2-335E0690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A58F5C-4E16-4570-8D26-067CF138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68E877-B9A1-4D1E-817D-EA2A29439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49A2A2-CCD4-449A-B37A-041F6E80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4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B7DF9-AF36-4A0E-9F3F-80C13FF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5CC4B-FE83-45A6-9FAD-5394D7B7B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9DC1DF-AF12-41F9-A28D-8C678CF5E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CBFAE7-AD5B-4C2F-A2E5-E4AC839E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57DFB6-65A8-41C0-8454-2D3F6E12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8C7ACC-3FFD-4AF8-8E77-93AAA226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63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261C4-5500-4859-B8E2-8F8491A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482570-8BE8-4D22-8BC3-1FC0BCF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647125-0734-4529-966C-E93A47A65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37F869-F776-4049-A615-DDD15E999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245593-97C7-419C-AE6F-5BD518500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EF964BC-C602-4B58-8CE9-91A07590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E4A3D0-D700-4638-AD39-DBF9015B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FCF0D78-63D5-4ED1-B4BC-1B056275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965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643B3-F700-496D-8EB6-0E4482C9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E27DFDE-FB7E-4D94-B8C4-D28D873F5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5FD805-8911-4427-9B6F-D78EC528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E383325-4352-4759-97B1-992956D27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7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FAA9B18-21DA-45AF-9045-B70C1F86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C05A3C-A8C1-4C5C-8C8B-014EA348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E8F804-C5C9-4ECB-BDA1-89197EA8C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9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35E3B-6499-4723-B053-9D87B280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F5C021-D694-4534-AA33-8EC3B1B9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2EF6174-B5AE-4F9A-83A2-11DE26BE7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70DAD-63A9-4663-9555-7F6862672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03E505C-6DC0-4711-970D-5C96E68F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944BAB-91FA-4647-82C6-54F6D6FC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6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36236-9375-4FC2-96DA-2D6E31C9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70AFE2-8505-4306-8482-28E02BF3EC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D899A9-9EC9-4FB0-A6E7-99F008BA3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579D80-27A5-426B-8E02-D5CB3C87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C004E9-54EF-4410-809D-DA337A11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D9DB5-D6F2-4EFA-8CA5-53AE74D3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3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F15249-5D14-4FA0-AA57-C8F6BB9EB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55A8-F751-4DC1-B2C7-E0652A592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15328-5218-49F3-9839-3FCCC68A9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C015-D30B-43F1-8CB9-EB610B5B649D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1DF55-4D0C-47F1-A6C5-CA14CE186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79B045-06C9-47A0-88B3-95EA1AC18F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DE32-7ABA-401C-A030-636BD5E702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57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ham.com.tw/application/UTK02/UTK0201_00.aspx?PRODUCT_ID=P0VYZORJ" TargetMode="External"/><Relationship Id="rId2" Type="http://schemas.openxmlformats.org/officeDocument/2006/relationships/hyperlink" Target="https://ticketplus.com.t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mber.vaundy.jp/feature/dome_tour_2026" TargetMode="External"/><Relationship Id="rId4" Type="http://schemas.openxmlformats.org/officeDocument/2006/relationships/hyperlink" Target="https://kktix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F35E13-C25D-45FA-A664-ABF641D1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068" y="1448200"/>
            <a:ext cx="4767864" cy="1325563"/>
          </a:xfrm>
        </p:spPr>
        <p:txBody>
          <a:bodyPr>
            <a:noAutofit/>
          </a:bodyPr>
          <a:lstStyle/>
          <a:p>
            <a:r>
              <a:rPr lang="zh-TW" altLang="en-US" sz="8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6886E8-A80D-44BA-8327-BDA453DCA35D}"/>
              </a:ext>
            </a:extLst>
          </p:cNvPr>
          <p:cNvSpPr txBox="1"/>
          <p:nvPr/>
        </p:nvSpPr>
        <p:spPr>
          <a:xfrm>
            <a:off x="10622340" y="6488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姓名：趙志嘉</a:t>
            </a:r>
          </a:p>
        </p:txBody>
      </p:sp>
    </p:spTree>
    <p:extLst>
      <p:ext uri="{BB962C8B-B14F-4D97-AF65-F5344CB8AC3E}">
        <p14:creationId xmlns:p14="http://schemas.microsoft.com/office/powerpoint/2010/main" val="92492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A66D22B-4570-4876-B1C3-A4E04EA274C7}"/>
              </a:ext>
            </a:extLst>
          </p:cNvPr>
          <p:cNvSpPr txBox="1"/>
          <p:nvPr/>
        </p:nvSpPr>
        <p:spPr>
          <a:xfrm>
            <a:off x="949911" y="4358937"/>
            <a:ext cx="9951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結構搭配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 動態顯示購物車內容與總金額，讓</a:t>
            </a:r>
            <a:r>
              <a:rPr lang="zh-TW" altLang="en-US" dirty="0"/>
              <a:t>使用者可即時查看加入的票券項目，可清空、計算總價並前往結帳。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C7C6187-50A1-40B2-9BA4-17A2A3A9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1" y="525017"/>
            <a:ext cx="9923708" cy="326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7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2B6266E-0A91-4F0E-9174-293C992F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13" y="1579524"/>
            <a:ext cx="11460174" cy="46964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9B720F2-ECBE-4BA3-95F1-E6C3224FBF9D}"/>
              </a:ext>
            </a:extLst>
          </p:cNvPr>
          <p:cNvSpPr txBox="1"/>
          <p:nvPr/>
        </p:nvSpPr>
        <p:spPr>
          <a:xfrm>
            <a:off x="5359260" y="840510"/>
            <a:ext cx="1473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ER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818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E572E10-4311-452F-B7AC-A35EE0E1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03" y="705311"/>
            <a:ext cx="3969522" cy="146594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D1AC1F6-5B93-450C-A855-E0A96DC87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622" y="710603"/>
            <a:ext cx="1186299" cy="4805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7ADAEFB-707E-41B9-8356-771C4C6F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81" y="2277580"/>
            <a:ext cx="3969927" cy="9556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C325835-7A3C-4011-8AD5-8168066FA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622" y="2290330"/>
            <a:ext cx="1094233" cy="79518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7AED4B8-D7FD-40F5-8E4F-291DAC5104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125" y="3388255"/>
            <a:ext cx="3989783" cy="11043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364AEC9-68B8-4DAC-BA53-A3825CEC9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2125" y="4636412"/>
            <a:ext cx="4690492" cy="11877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EB189-07FB-40D6-A8C0-D2F919E184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125" y="5968027"/>
            <a:ext cx="4992960" cy="3991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FDAA9E4-55E9-4443-A2E5-5354B911D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3085" y="703512"/>
            <a:ext cx="4493218" cy="112012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B08096-6B49-4407-8F72-AF52C4573FF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5765" y="710603"/>
            <a:ext cx="1283151" cy="41686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EC30022-108F-4EBF-BB29-2FB7D56E8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13085" y="1958728"/>
            <a:ext cx="3412108" cy="224621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6F539C6B-ABB4-4D97-B245-9CBC776336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1001" y="4282445"/>
            <a:ext cx="5558874" cy="3215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8707AAAA-03E7-407C-855E-4576400A84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1001" y="4726487"/>
            <a:ext cx="5160820" cy="109769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6E28281-3124-47EC-90CC-D58CFCE809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1001" y="5920340"/>
            <a:ext cx="5576630" cy="494563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A33830F0-357B-4E76-9788-E0D8AEBAECB6}"/>
              </a:ext>
            </a:extLst>
          </p:cNvPr>
          <p:cNvSpPr txBox="1"/>
          <p:nvPr/>
        </p:nvSpPr>
        <p:spPr>
          <a:xfrm>
            <a:off x="33610" y="70351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1.</a:t>
            </a:r>
            <a:endParaRPr lang="zh-TW" altLang="en-US" sz="28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4689A07-CA74-4EEF-98E3-DD801A6082D6}"/>
              </a:ext>
            </a:extLst>
          </p:cNvPr>
          <p:cNvSpPr txBox="1"/>
          <p:nvPr/>
        </p:nvSpPr>
        <p:spPr>
          <a:xfrm>
            <a:off x="33610" y="214674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2.</a:t>
            </a:r>
            <a:endParaRPr lang="zh-TW" altLang="en-US" sz="2800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B73D450-731D-4188-8063-33E7F2329C72}"/>
              </a:ext>
            </a:extLst>
          </p:cNvPr>
          <p:cNvSpPr txBox="1"/>
          <p:nvPr/>
        </p:nvSpPr>
        <p:spPr>
          <a:xfrm>
            <a:off x="33610" y="338825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3.</a:t>
            </a:r>
            <a:endParaRPr lang="zh-TW" altLang="en-US" sz="2800" b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2E6718-927C-4B69-9D4F-913AC41F92A2}"/>
              </a:ext>
            </a:extLst>
          </p:cNvPr>
          <p:cNvSpPr txBox="1"/>
          <p:nvPr/>
        </p:nvSpPr>
        <p:spPr>
          <a:xfrm>
            <a:off x="33610" y="458327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4.</a:t>
            </a:r>
            <a:endParaRPr lang="zh-TW" altLang="en-US" sz="2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BAD9013-A0AF-4BF9-B058-1D52B82BBF64}"/>
              </a:ext>
            </a:extLst>
          </p:cNvPr>
          <p:cNvSpPr txBox="1"/>
          <p:nvPr/>
        </p:nvSpPr>
        <p:spPr>
          <a:xfrm>
            <a:off x="5768918" y="627847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5.</a:t>
            </a:r>
            <a:endParaRPr lang="zh-TW" altLang="en-US" sz="2800" b="1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7034448-82D4-4D69-9E3C-24E5F1DF4849}"/>
              </a:ext>
            </a:extLst>
          </p:cNvPr>
          <p:cNvSpPr txBox="1"/>
          <p:nvPr/>
        </p:nvSpPr>
        <p:spPr>
          <a:xfrm>
            <a:off x="5768918" y="1880549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6.</a:t>
            </a:r>
            <a:endParaRPr lang="zh-TW" altLang="en-US" sz="2800" b="1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B4EC06-2BD8-4214-822F-04EFF6FCF4F8}"/>
              </a:ext>
            </a:extLst>
          </p:cNvPr>
          <p:cNvSpPr txBox="1"/>
          <p:nvPr/>
        </p:nvSpPr>
        <p:spPr>
          <a:xfrm>
            <a:off x="5768918" y="4610745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/>
              <a:t>7.</a:t>
            </a:r>
            <a:endParaRPr lang="zh-TW" altLang="en-US" sz="2800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24BC3D4-EF42-427F-8A23-A3552F52AE68}"/>
              </a:ext>
            </a:extLst>
          </p:cNvPr>
          <p:cNvSpPr txBox="1"/>
          <p:nvPr/>
        </p:nvSpPr>
        <p:spPr>
          <a:xfrm>
            <a:off x="4907143" y="1699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資料庫流程</a:t>
            </a:r>
          </a:p>
        </p:txBody>
      </p:sp>
    </p:spTree>
    <p:extLst>
      <p:ext uri="{BB962C8B-B14F-4D97-AF65-F5344CB8AC3E}">
        <p14:creationId xmlns:p14="http://schemas.microsoft.com/office/powerpoint/2010/main" val="419460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3D719-4C17-4700-8FAC-76898476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965"/>
            <a:ext cx="10515600" cy="421499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自身喜歡參與各式日系音樂演唱會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市面售票系統多且功能不同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創造一個介面舒服且能簡單操作的售票系統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988192-F3E8-4302-A12E-2D078443F8DA}"/>
              </a:ext>
            </a:extLst>
          </p:cNvPr>
          <p:cNvSpPr txBox="1"/>
          <p:nvPr/>
        </p:nvSpPr>
        <p:spPr>
          <a:xfrm>
            <a:off x="4387840" y="681037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製作動機及目的</a:t>
            </a:r>
          </a:p>
        </p:txBody>
      </p:sp>
    </p:spTree>
    <p:extLst>
      <p:ext uri="{BB962C8B-B14F-4D97-AF65-F5344CB8AC3E}">
        <p14:creationId xmlns:p14="http://schemas.microsoft.com/office/powerpoint/2010/main" val="279762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5F6E13A-DF36-4B81-85CA-6E4F7B9C33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82" y="1712011"/>
            <a:ext cx="1716989" cy="1716989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15DD7-36D8-4D24-A67E-9408FAB95369}"/>
              </a:ext>
            </a:extLst>
          </p:cNvPr>
          <p:cNvSpPr txBox="1"/>
          <p:nvPr/>
        </p:nvSpPr>
        <p:spPr>
          <a:xfrm>
            <a:off x="5071777" y="64082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0780E73-CE90-4BCA-9937-F1E94FEE1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481" y="1707102"/>
            <a:ext cx="2755037" cy="17218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F2D76DC-0BD1-433D-B97F-77DCDD33DD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55" y="2050742"/>
            <a:ext cx="1728224" cy="1378258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6C77343-16FF-4DA1-B100-9C1A0820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942" y="4362064"/>
            <a:ext cx="1392904" cy="156996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D2DA604-ECC6-44CE-B273-0E8A14DFF5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966" y="4406553"/>
            <a:ext cx="1856065" cy="152547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63D431F7-60C1-4A32-A57E-9008BA3EC52F}"/>
              </a:ext>
            </a:extLst>
          </p:cNvPr>
          <p:cNvSpPr txBox="1"/>
          <p:nvPr/>
        </p:nvSpPr>
        <p:spPr>
          <a:xfrm>
            <a:off x="1957637" y="37108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HTML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C1306A-5DA6-4BC1-9110-DDDC26FAB9D0}"/>
              </a:ext>
            </a:extLst>
          </p:cNvPr>
          <p:cNvSpPr txBox="1"/>
          <p:nvPr/>
        </p:nvSpPr>
        <p:spPr>
          <a:xfrm>
            <a:off x="5791268" y="371086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86DF267-1263-4039-AF04-2E135D6B22CE}"/>
              </a:ext>
            </a:extLst>
          </p:cNvPr>
          <p:cNvSpPr txBox="1"/>
          <p:nvPr/>
        </p:nvSpPr>
        <p:spPr>
          <a:xfrm>
            <a:off x="8956822" y="371086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2A12EB27-E3D0-40A9-ADD4-A4CE9FE0F63C}"/>
              </a:ext>
            </a:extLst>
          </p:cNvPr>
          <p:cNvSpPr txBox="1"/>
          <p:nvPr/>
        </p:nvSpPr>
        <p:spPr>
          <a:xfrm>
            <a:off x="1686942" y="6125592"/>
            <a:ext cx="1302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0AEA09D-B027-4EA0-AA14-EA52832FE27B}"/>
              </a:ext>
            </a:extLst>
          </p:cNvPr>
          <p:cNvSpPr txBox="1"/>
          <p:nvPr/>
        </p:nvSpPr>
        <p:spPr>
          <a:xfrm>
            <a:off x="5388114" y="6125592"/>
            <a:ext cx="139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586E604-F240-4E4B-957A-D80CAF4D8D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977" y="4289437"/>
            <a:ext cx="1715222" cy="171522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8AE713F-5D46-4D48-8A4B-B449196D51BB}"/>
              </a:ext>
            </a:extLst>
          </p:cNvPr>
          <p:cNvSpPr txBox="1"/>
          <p:nvPr/>
        </p:nvSpPr>
        <p:spPr>
          <a:xfrm>
            <a:off x="9098687" y="6125592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Copilot</a:t>
            </a:r>
          </a:p>
        </p:txBody>
      </p:sp>
    </p:spTree>
    <p:extLst>
      <p:ext uri="{BB962C8B-B14F-4D97-AF65-F5344CB8AC3E}">
        <p14:creationId xmlns:p14="http://schemas.microsoft.com/office/powerpoint/2010/main" val="390899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E64AB2-40B6-4851-A41F-639C62CBF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1825625"/>
            <a:ext cx="10776751" cy="4610686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遠大售票系統：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https://ticketplus.com.tw/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寬宏售票系統：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https://kham.com.tw/application/UTK02/UTK0201_00.aspx?PRODUCT_ID=P0VYZORJ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KKTIX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售票系統：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https://kktix.com/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Vaundy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DOME TOUR 2026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en-US" altLang="zh-TW" sz="2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https://member.vaundy.jp/feature/dome_tour_2026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DF4467-23CB-487A-B52A-65AB6E6D31DA}"/>
              </a:ext>
            </a:extLst>
          </p:cNvPr>
          <p:cNvSpPr txBox="1"/>
          <p:nvPr/>
        </p:nvSpPr>
        <p:spPr>
          <a:xfrm>
            <a:off x="5080337" y="3578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參考網站</a:t>
            </a:r>
          </a:p>
        </p:txBody>
      </p:sp>
    </p:spTree>
    <p:extLst>
      <p:ext uri="{BB962C8B-B14F-4D97-AF65-F5344CB8AC3E}">
        <p14:creationId xmlns:p14="http://schemas.microsoft.com/office/powerpoint/2010/main" val="65314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96B271D0-BB4F-49C5-A28E-6C20BCB17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01" y="1415989"/>
            <a:ext cx="4355746" cy="20751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B7B2DB4-282B-4775-A07E-1C16F27C4A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0" r="5494"/>
          <a:stretch/>
        </p:blipFill>
        <p:spPr>
          <a:xfrm>
            <a:off x="5769745" y="1384917"/>
            <a:ext cx="5663954" cy="213729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4F9CDF0-3743-488A-9FE6-2A7E0A0BC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81" y="4315483"/>
            <a:ext cx="3997985" cy="23560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CF6BA6-057D-4539-9D65-462FD8A2CF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27" r="2354"/>
          <a:stretch/>
        </p:blipFill>
        <p:spPr>
          <a:xfrm>
            <a:off x="5645087" y="4487552"/>
            <a:ext cx="5913269" cy="19710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FA21DEE-389B-41CE-8608-03ABFE1102FC}"/>
              </a:ext>
            </a:extLst>
          </p:cNvPr>
          <p:cNvSpPr txBox="1"/>
          <p:nvPr/>
        </p:nvSpPr>
        <p:spPr>
          <a:xfrm>
            <a:off x="2636668" y="8611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DDBCB06-D5A5-4E29-8CD4-20DFEB1793DD}"/>
              </a:ext>
            </a:extLst>
          </p:cNvPr>
          <p:cNvSpPr txBox="1"/>
          <p:nvPr/>
        </p:nvSpPr>
        <p:spPr>
          <a:xfrm>
            <a:off x="8047723" y="8611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活動一覽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FE07F6-5693-4ACE-85E2-41448459228B}"/>
              </a:ext>
            </a:extLst>
          </p:cNvPr>
          <p:cNvSpPr txBox="1"/>
          <p:nvPr/>
        </p:nvSpPr>
        <p:spPr>
          <a:xfrm>
            <a:off x="2382175" y="38617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購票頁面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069EA28-173A-4447-B1B2-040202477BFE}"/>
              </a:ext>
            </a:extLst>
          </p:cNvPr>
          <p:cNvSpPr txBox="1"/>
          <p:nvPr/>
        </p:nvSpPr>
        <p:spPr>
          <a:xfrm>
            <a:off x="8163139" y="38848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購物車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1708DB-4560-48E8-A6DB-B6E78DD37876}"/>
              </a:ext>
            </a:extLst>
          </p:cNvPr>
          <p:cNvSpPr txBox="1"/>
          <p:nvPr/>
        </p:nvSpPr>
        <p:spPr>
          <a:xfrm>
            <a:off x="4754082" y="9641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主要功能</a:t>
            </a:r>
          </a:p>
        </p:txBody>
      </p:sp>
    </p:spTree>
    <p:extLst>
      <p:ext uri="{BB962C8B-B14F-4D97-AF65-F5344CB8AC3E}">
        <p14:creationId xmlns:p14="http://schemas.microsoft.com/office/powerpoint/2010/main" val="38743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5C6FE26-D0A3-4B17-9914-ACB352D39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925" y="1238890"/>
            <a:ext cx="5690838" cy="438022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8BCE90D-668D-4B65-9D5F-B28677E21E2E}"/>
              </a:ext>
            </a:extLst>
          </p:cNvPr>
          <p:cNvSpPr txBox="1"/>
          <p:nvPr/>
        </p:nvSpPr>
        <p:spPr>
          <a:xfrm>
            <a:off x="585926" y="2472394"/>
            <a:ext cx="45453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–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Modal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彈出式視窗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使用者打開頁面時，會看到一個置中的彈出視窗，提供即時重要訊息，並可點擊圖片進入購票頁面。</a:t>
            </a:r>
          </a:p>
        </p:txBody>
      </p:sp>
    </p:spTree>
    <p:extLst>
      <p:ext uri="{BB962C8B-B14F-4D97-AF65-F5344CB8AC3E}">
        <p14:creationId xmlns:p14="http://schemas.microsoft.com/office/powerpoint/2010/main" val="2452505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50A96D-0716-44FF-8179-6067C7CA8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798990"/>
            <a:ext cx="4580878" cy="5610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網站導覽列（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Navbar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提供使用者快速導覽整個網站的頁面，</a:t>
            </a:r>
            <a:r>
              <a:rPr lang="zh-TW" altLang="en-US" sz="1800" dirty="0"/>
              <a:t>包含：網站 </a:t>
            </a:r>
            <a:r>
              <a:rPr lang="en-US" altLang="zh-TW" sz="1800" dirty="0"/>
              <a:t>Logo</a:t>
            </a:r>
            <a:r>
              <a:rPr lang="zh-TW" altLang="en-US" sz="1800" dirty="0"/>
              <a:t>、導覽連結、購物車按鈕、登入與註冊，響應式設計（在手機會自動收合為漢堡選單）</a:t>
            </a:r>
            <a:endParaRPr lang="en-US" altLang="zh-TW" sz="1800" dirty="0"/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垂直跑馬燈（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Vertical Marquee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一個上下無限滾動、循環播放清單的效果，用來展示最新活動或公告，利用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CSS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將項目裡的內容從底部往上滑，達到垂直滾動效果。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Carousel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（輪播圖）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用來展示多場演唱會或活動，使用者每次看到一張卡片，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秒自動切換，可直接點擊進入購票頁面。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0BE085-2F67-443C-B73B-AD93E93E1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92" y="798990"/>
            <a:ext cx="6862358" cy="493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6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60217-FE14-449C-8FC9-929831BFD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75" y="5344357"/>
            <a:ext cx="10093910" cy="2155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覆蓋式浮動表單（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overlay popup form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視窗開啟後可輸入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及密碼，若切換為「註冊模式」，會動態顯示更多欄位包含：姓名、電話。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89083AA-F58D-4B5B-BFC6-24C246C9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7433" y="322972"/>
            <a:ext cx="3079447" cy="470179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F263BAD-F2A5-4DB2-A9B1-2F7702C08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388" y="689915"/>
            <a:ext cx="3287930" cy="31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16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17D82F-660D-4404-86DB-492F3FCD5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1595"/>
            <a:ext cx="10515600" cy="1677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票券選擇與購買表單區塊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結合了使用者互動、票價邏輯與動態顯示，使用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Bootstrap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按鈕群組與表單組件，結合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JavaScript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顯示對應日期的票價，計算「小計」金額：票價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× 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張數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1D6FC0-9B22-47D6-9611-5F78E5A46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927" y="428855"/>
            <a:ext cx="6776145" cy="429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432</Words>
  <Application>Microsoft Office PowerPoint</Application>
  <PresentationFormat>寬螢幕</PresentationFormat>
  <Paragraphs>60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新細明體</vt:lpstr>
      <vt:lpstr>Arial</vt:lpstr>
      <vt:lpstr>Calibri</vt:lpstr>
      <vt:lpstr>Calibri Light</vt:lpstr>
      <vt:lpstr>Office 佈景主題</vt:lpstr>
      <vt:lpstr>售票系統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18</cp:revision>
  <dcterms:created xsi:type="dcterms:W3CDTF">2025-06-09T03:23:28Z</dcterms:created>
  <dcterms:modified xsi:type="dcterms:W3CDTF">2025-06-10T08:04:44Z</dcterms:modified>
</cp:coreProperties>
</file>