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56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959F8-E484-4682-A81F-9E541780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B03521-4F2E-4397-BBB0-08239841C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55234B-5BAE-4B1C-8ED4-525CE0AD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839882-8228-456C-888C-8E1A9FD4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7DB4E2-CEDB-4644-8065-FE578FDE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01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198EE-3DA8-49A2-8B6D-FC51D16F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F7CA6A-F31C-4107-9178-714FE72A5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E20DBB-1C88-40CE-8BC7-0A91BE92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DBF2D-0FE8-4C9E-8EAE-FE3D5F09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4AACAF-0F6F-4D49-9ABB-F1A0A0A6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48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F41F70-C9B1-46EE-BC9A-8F42F6739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2E2CA0-ACED-4771-93A9-7EF1961C9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9834B-1CF8-4C73-8F09-B40C19D0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0EBEA-4C19-4BE5-9B90-F0CA894F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160436-9C8E-48A3-A9EA-9C4C466D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3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1000F-5645-4051-A67A-D49B5644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EBDDD-712E-4216-AE1D-F5E907D5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19F16-7068-4180-B7CD-A209EE09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F510B8-5E75-4193-83EF-DCFB848F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8E745-98E9-4885-A43F-1EC28548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4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B45F7-FEAE-47F7-8749-F3A9920B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DF813-942A-404C-ADF2-335E0690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A58F5C-4E16-4570-8D26-067CF138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68E877-B9A1-4D1E-817D-EA2A2943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49A2A2-CCD4-449A-B37A-041F6E80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0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B7DF9-AF36-4A0E-9F3F-80C13FFC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25CC4B-FE83-45A6-9FAD-5394D7B7B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9DC1DF-AF12-41F9-A28D-8C678CF5E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BFAE7-AD5B-4C2F-A2E5-E4AC839E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57DFB6-65A8-41C0-8454-2D3F6E12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C7ACC-3FFD-4AF8-8E77-93AAA22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3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261C4-5500-4859-B8E2-8F8491A7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482570-8BE8-4D22-8BC3-1FC0BCF3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647125-0734-4529-966C-E93A47A6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37F869-F776-4049-A615-DDD15E999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245593-97C7-419C-AE6F-5BD518500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F964BC-C602-4B58-8CE9-91A07590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E4A3D0-D700-4638-AD39-DBF9015B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CF0D78-63D5-4ED1-B4BC-1B056275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65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643B3-F700-496D-8EB6-0E4482C9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27DFDE-FB7E-4D94-B8C4-D28D873F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5FD805-8911-4427-9B6F-D78EC528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383325-4352-4759-97B1-992956D2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71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AA9B18-21DA-45AF-9045-B70C1F86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C05A3C-A8C1-4C5C-8C8B-014EA348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E8F804-C5C9-4ECB-BDA1-89197EA8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9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35E3B-6499-4723-B053-9D87B280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5C021-D694-4534-AA33-8EC3B1B9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EF6174-B5AE-4F9A-83A2-11DE26BE7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270DAD-63A9-4663-9555-7F686267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E505C-6DC0-4711-970D-5C96E68F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944BAB-91FA-4647-82C6-54F6D6FC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36236-9375-4FC2-96DA-2D6E31C9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70AFE2-8505-4306-8482-28E02BF3E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D899A9-9EC9-4FB0-A6E7-99F008BA3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579D80-27A5-426B-8E02-D5CB3C87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C004E9-54EF-4410-809D-DA337A11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5D9DB5-D6F2-4EFA-8CA5-53AE74D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3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F15249-5D14-4FA0-AA57-C8F6BB9E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4655A8-F751-4DC1-B2C7-E0652A59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615328-5218-49F3-9839-3FCCC68A9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01DF55-4D0C-47F1-A6C5-CA14CE186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9B045-06C9-47A0-88B3-95EA1AC18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5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ham.com.tw/application/UTK02/UTK0201_00.aspx?PRODUCT_ID=P0VYZORJ" TargetMode="External"/><Relationship Id="rId2" Type="http://schemas.openxmlformats.org/officeDocument/2006/relationships/hyperlink" Target="https://ticketplus.com.t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mber.vaundy.jp/feature/dome_tour_2026" TargetMode="External"/><Relationship Id="rId4" Type="http://schemas.openxmlformats.org/officeDocument/2006/relationships/hyperlink" Target="https://kktix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35E13-C25D-45FA-A664-ABF641D1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68" y="1448200"/>
            <a:ext cx="4767864" cy="1325563"/>
          </a:xfrm>
        </p:spPr>
        <p:txBody>
          <a:bodyPr>
            <a:no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售票系統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6886E8-A80D-44BA-8327-BDA453DCA35D}"/>
              </a:ext>
            </a:extLst>
          </p:cNvPr>
          <p:cNvSpPr txBox="1"/>
          <p:nvPr/>
        </p:nvSpPr>
        <p:spPr>
          <a:xfrm>
            <a:off x="10622340" y="648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姓名：趙志嘉</a:t>
            </a:r>
          </a:p>
        </p:txBody>
      </p:sp>
    </p:spTree>
    <p:extLst>
      <p:ext uri="{BB962C8B-B14F-4D97-AF65-F5344CB8AC3E}">
        <p14:creationId xmlns:p14="http://schemas.microsoft.com/office/powerpoint/2010/main" val="92492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5F6E13A-DF36-4B81-85CA-6E4F7B9C3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82" y="1712011"/>
            <a:ext cx="1716989" cy="1716989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DB15DD7-36D8-4D24-A67E-9408FAB95369}"/>
              </a:ext>
            </a:extLst>
          </p:cNvPr>
          <p:cNvSpPr txBox="1"/>
          <p:nvPr/>
        </p:nvSpPr>
        <p:spPr>
          <a:xfrm>
            <a:off x="5388114" y="6810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0780E73-CE90-4BCA-9937-F1E94FEE1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81" y="1707102"/>
            <a:ext cx="2755037" cy="17218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F2D76DC-0BD1-433D-B97F-77DCDD33D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55" y="2050742"/>
            <a:ext cx="1728224" cy="137825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6C77343-16FF-4DA1-B100-9C1A0820C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42" y="4362064"/>
            <a:ext cx="1392904" cy="156996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D2DA604-ECC6-44CE-B273-0E8A14DFF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66" y="4406553"/>
            <a:ext cx="1856065" cy="152547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3D431F7-60C1-4A32-A57E-9008BA3EC52F}"/>
              </a:ext>
            </a:extLst>
          </p:cNvPr>
          <p:cNvSpPr txBox="1"/>
          <p:nvPr/>
        </p:nvSpPr>
        <p:spPr>
          <a:xfrm>
            <a:off x="1957637" y="37108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4C1306A-5DA6-4BC1-9110-DDDC26FAB9D0}"/>
              </a:ext>
            </a:extLst>
          </p:cNvPr>
          <p:cNvSpPr txBox="1"/>
          <p:nvPr/>
        </p:nvSpPr>
        <p:spPr>
          <a:xfrm>
            <a:off x="5791268" y="371086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86DF267-1263-4039-AF04-2E135D6B22CE}"/>
              </a:ext>
            </a:extLst>
          </p:cNvPr>
          <p:cNvSpPr txBox="1"/>
          <p:nvPr/>
        </p:nvSpPr>
        <p:spPr>
          <a:xfrm>
            <a:off x="8956822" y="371086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12EB27-E3D0-40A9-ADD4-A4CE9FE0F63C}"/>
              </a:ext>
            </a:extLst>
          </p:cNvPr>
          <p:cNvSpPr txBox="1"/>
          <p:nvPr/>
        </p:nvSpPr>
        <p:spPr>
          <a:xfrm>
            <a:off x="1686942" y="6125592"/>
            <a:ext cx="130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AEA09D-B027-4EA0-AA14-EA52832FE27B}"/>
              </a:ext>
            </a:extLst>
          </p:cNvPr>
          <p:cNvSpPr txBox="1"/>
          <p:nvPr/>
        </p:nvSpPr>
        <p:spPr>
          <a:xfrm>
            <a:off x="5388114" y="6125592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86E604-F240-4E4B-957A-D80CAF4D8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977" y="4289437"/>
            <a:ext cx="1715222" cy="17152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8AE713F-5D46-4D48-8A4B-B449196D51BB}"/>
              </a:ext>
            </a:extLst>
          </p:cNvPr>
          <p:cNvSpPr txBox="1"/>
          <p:nvPr/>
        </p:nvSpPr>
        <p:spPr>
          <a:xfrm>
            <a:off x="9098687" y="612559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Copilot</a:t>
            </a:r>
          </a:p>
        </p:txBody>
      </p:sp>
    </p:spTree>
    <p:extLst>
      <p:ext uri="{BB962C8B-B14F-4D97-AF65-F5344CB8AC3E}">
        <p14:creationId xmlns:p14="http://schemas.microsoft.com/office/powerpoint/2010/main" val="39089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64AB2-40B6-4851-A41F-639C62CBF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825625"/>
            <a:ext cx="10776751" cy="4610686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遠大售票系統：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https://ticketplus.com.tw/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寬宏售票系統：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https://kham.com.tw/application/UTK02/UTK0201_00.aspx?PRODUCT_ID=P0VYZORJ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KKTIX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售票系統：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https://kktix.com/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Vaundy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DOME TOUR 2026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https://member.vaundy.jp/feature/dome_tour_2026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DF4467-23CB-487A-B52A-65AB6E6D31DA}"/>
              </a:ext>
            </a:extLst>
          </p:cNvPr>
          <p:cNvSpPr txBox="1"/>
          <p:nvPr/>
        </p:nvSpPr>
        <p:spPr>
          <a:xfrm>
            <a:off x="5080337" y="3578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</a:p>
        </p:txBody>
      </p:sp>
    </p:spTree>
    <p:extLst>
      <p:ext uri="{BB962C8B-B14F-4D97-AF65-F5344CB8AC3E}">
        <p14:creationId xmlns:p14="http://schemas.microsoft.com/office/powerpoint/2010/main" val="65314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6B271D0-BB4F-49C5-A28E-6C20BCB1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1" y="1415989"/>
            <a:ext cx="4355746" cy="20751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B7B2DB4-282B-4775-A07E-1C16F27C4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" r="5494"/>
          <a:stretch/>
        </p:blipFill>
        <p:spPr>
          <a:xfrm>
            <a:off x="5769745" y="1384917"/>
            <a:ext cx="5663954" cy="21372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F9CDF0-3743-488A-9FE6-2A7E0A0BC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81" y="4315483"/>
            <a:ext cx="3997985" cy="23560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3CF6BA6-057D-4539-9D65-462FD8A2CF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7" r="2354"/>
          <a:stretch/>
        </p:blipFill>
        <p:spPr>
          <a:xfrm>
            <a:off x="5645087" y="4487552"/>
            <a:ext cx="5913269" cy="19710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21DEE-389B-41CE-8608-03ABFE1102FC}"/>
              </a:ext>
            </a:extLst>
          </p:cNvPr>
          <p:cNvSpPr txBox="1"/>
          <p:nvPr/>
        </p:nvSpPr>
        <p:spPr>
          <a:xfrm>
            <a:off x="2636668" y="86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DBCB06-D5A5-4E29-8CD4-20DFEB1793DD}"/>
              </a:ext>
            </a:extLst>
          </p:cNvPr>
          <p:cNvSpPr txBox="1"/>
          <p:nvPr/>
        </p:nvSpPr>
        <p:spPr>
          <a:xfrm>
            <a:off x="8047723" y="861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活動一覽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FE07F6-5693-4ACE-85E2-41448459228B}"/>
              </a:ext>
            </a:extLst>
          </p:cNvPr>
          <p:cNvSpPr txBox="1"/>
          <p:nvPr/>
        </p:nvSpPr>
        <p:spPr>
          <a:xfrm>
            <a:off x="2382175" y="3861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購票頁面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69EA28-173A-4447-B1B2-040202477BFE}"/>
              </a:ext>
            </a:extLst>
          </p:cNvPr>
          <p:cNvSpPr txBox="1"/>
          <p:nvPr/>
        </p:nvSpPr>
        <p:spPr>
          <a:xfrm>
            <a:off x="8163139" y="3884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1708DB-4560-48E8-A6DB-B6E78DD37876}"/>
              </a:ext>
            </a:extLst>
          </p:cNvPr>
          <p:cNvSpPr txBox="1"/>
          <p:nvPr/>
        </p:nvSpPr>
        <p:spPr>
          <a:xfrm>
            <a:off x="4754082" y="964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</a:t>
            </a:r>
          </a:p>
        </p:txBody>
      </p:sp>
    </p:spTree>
    <p:extLst>
      <p:ext uri="{BB962C8B-B14F-4D97-AF65-F5344CB8AC3E}">
        <p14:creationId xmlns:p14="http://schemas.microsoft.com/office/powerpoint/2010/main" val="38743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2B6266E-0A91-4F0E-9174-293C992F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1579524"/>
            <a:ext cx="11460174" cy="469648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9B720F2-ECBE-4BA3-95F1-E6C3224FBF9D}"/>
              </a:ext>
            </a:extLst>
          </p:cNvPr>
          <p:cNvSpPr txBox="1"/>
          <p:nvPr/>
        </p:nvSpPr>
        <p:spPr>
          <a:xfrm>
            <a:off x="5359260" y="840510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818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E572E10-4311-452F-B7AC-A35EE0E1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03" y="705311"/>
            <a:ext cx="3969522" cy="14659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D1AC1F6-5B93-450C-A855-E0A96DC87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22" y="710603"/>
            <a:ext cx="1186299" cy="4805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ADAEFB-707E-41B9-8356-771C4C6F1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3" y="2301946"/>
            <a:ext cx="3969927" cy="9556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325835-7A3C-4011-8AD5-8168066FA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622" y="2290330"/>
            <a:ext cx="1094233" cy="7951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7AED4B8-D7FD-40F5-8E4F-291DAC510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25" y="3388255"/>
            <a:ext cx="3989783" cy="11043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364AEC9-68B8-4DAC-BA53-A3825CEC9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125" y="4636412"/>
            <a:ext cx="4690492" cy="11877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B3EB189-07FB-40D6-A8C0-D2F919E18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125" y="5968027"/>
            <a:ext cx="4992960" cy="3991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FDAA9E4-55E9-4443-A2E5-5354B911DB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3085" y="703512"/>
            <a:ext cx="4493218" cy="11201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3B08096-6B49-4407-8F72-AF52C4573F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5765" y="710603"/>
            <a:ext cx="1283151" cy="4168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EC30022-108F-4EBF-BB29-2FB7D56E84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3085" y="1958728"/>
            <a:ext cx="3412108" cy="22462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F539C6B-ABB4-4D97-B245-9CBC776336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1001" y="4282445"/>
            <a:ext cx="5558874" cy="32150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707AAAA-03E7-407C-855E-4576400A84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1001" y="4681449"/>
            <a:ext cx="5160820" cy="109769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6E28281-3124-47EC-90CC-D58CFCE809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1001" y="5856649"/>
            <a:ext cx="5576630" cy="49456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3830F0-357B-4E76-9788-E0D8AEBAECB6}"/>
              </a:ext>
            </a:extLst>
          </p:cNvPr>
          <p:cNvSpPr txBox="1"/>
          <p:nvPr/>
        </p:nvSpPr>
        <p:spPr>
          <a:xfrm>
            <a:off x="33610" y="70351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1.</a:t>
            </a:r>
            <a:endParaRPr lang="zh-TW" altLang="en-US" sz="2800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689A07-CA74-4EEF-98E3-DD801A6082D6}"/>
              </a:ext>
            </a:extLst>
          </p:cNvPr>
          <p:cNvSpPr txBox="1"/>
          <p:nvPr/>
        </p:nvSpPr>
        <p:spPr>
          <a:xfrm>
            <a:off x="33610" y="214674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2.</a:t>
            </a:r>
            <a:endParaRPr lang="zh-TW" altLang="en-US" sz="2800" b="1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B73D450-731D-4188-8063-33E7F2329C72}"/>
              </a:ext>
            </a:extLst>
          </p:cNvPr>
          <p:cNvSpPr txBox="1"/>
          <p:nvPr/>
        </p:nvSpPr>
        <p:spPr>
          <a:xfrm>
            <a:off x="33610" y="3388255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3.</a:t>
            </a:r>
            <a:endParaRPr lang="zh-TW" altLang="en-US" sz="28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52E6718-927C-4B69-9D4F-913AC41F92A2}"/>
              </a:ext>
            </a:extLst>
          </p:cNvPr>
          <p:cNvSpPr txBox="1"/>
          <p:nvPr/>
        </p:nvSpPr>
        <p:spPr>
          <a:xfrm>
            <a:off x="33610" y="4583277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4.</a:t>
            </a:r>
            <a:endParaRPr lang="zh-TW" altLang="en-US" sz="28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BAD9013-A0AF-4BF9-B058-1D52B82BBF64}"/>
              </a:ext>
            </a:extLst>
          </p:cNvPr>
          <p:cNvSpPr txBox="1"/>
          <p:nvPr/>
        </p:nvSpPr>
        <p:spPr>
          <a:xfrm>
            <a:off x="5768918" y="627847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5.</a:t>
            </a:r>
            <a:endParaRPr lang="zh-TW" altLang="en-US" sz="28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7034448-82D4-4D69-9E3C-24E5F1DF4849}"/>
              </a:ext>
            </a:extLst>
          </p:cNvPr>
          <p:cNvSpPr txBox="1"/>
          <p:nvPr/>
        </p:nvSpPr>
        <p:spPr>
          <a:xfrm>
            <a:off x="5768918" y="1880549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6.</a:t>
            </a:r>
            <a:endParaRPr lang="zh-TW" altLang="en-US" sz="28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B4EC06-2BD8-4214-822F-04EFF6FCF4F8}"/>
              </a:ext>
            </a:extLst>
          </p:cNvPr>
          <p:cNvSpPr txBox="1"/>
          <p:nvPr/>
        </p:nvSpPr>
        <p:spPr>
          <a:xfrm>
            <a:off x="5768918" y="4610745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7.</a:t>
            </a:r>
            <a:endParaRPr lang="zh-TW" altLang="en-US" sz="28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24BC3D4-EF42-427F-8A23-A3552F52AE68}"/>
              </a:ext>
            </a:extLst>
          </p:cNvPr>
          <p:cNvSpPr txBox="1"/>
          <p:nvPr/>
        </p:nvSpPr>
        <p:spPr>
          <a:xfrm>
            <a:off x="4907143" y="16992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資料庫流程</a:t>
            </a:r>
          </a:p>
        </p:txBody>
      </p:sp>
    </p:spTree>
    <p:extLst>
      <p:ext uri="{BB962C8B-B14F-4D97-AF65-F5344CB8AC3E}">
        <p14:creationId xmlns:p14="http://schemas.microsoft.com/office/powerpoint/2010/main" val="419460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116</Words>
  <Application>Microsoft Office PowerPoint</Application>
  <PresentationFormat>寬螢幕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售票系統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</cp:revision>
  <dcterms:created xsi:type="dcterms:W3CDTF">2025-06-09T03:23:28Z</dcterms:created>
  <dcterms:modified xsi:type="dcterms:W3CDTF">2025-06-10T02:40:10Z</dcterms:modified>
</cp:coreProperties>
</file>