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A8AD2-695D-4E4C-B9B6-6D436AF67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FEAD97-98D9-4837-B589-BFBFB16A4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15998-E94D-47F8-84F9-A0DB62D0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6310-33CD-458E-BBEA-63BD5EBC769C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28B52-22FD-4889-A70A-8F685C16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8A6C2-1F69-46A6-B349-A011C862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7BE-9537-4501-B09F-7A13BBD8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8E548-EAB1-4054-9C79-C732EE77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239943-782B-4CBD-8493-213FA1DC8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81A721-17F6-4155-AC39-4FF7A6BD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6310-33CD-458E-BBEA-63BD5EBC769C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4FAF4-0262-4E98-93AB-A113A39D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9460B-6718-492C-95AE-A0D98673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7BE-9537-4501-B09F-7A13BBD8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71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F2FB92-6160-49FA-9CC0-01DEDDFFE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DEA2CF-C2C9-4327-9D8D-A92683141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74283-2F03-4C28-B4BF-E1A93E70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6310-33CD-458E-BBEA-63BD5EBC769C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4CA5A-ED18-4BA9-85A9-06E803A4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2F507-C6C7-4F00-990B-303B4212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7BE-9537-4501-B09F-7A13BBD8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87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4C1EF-A2A0-4AFF-9652-240CC0A0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FBDD9-E80B-4A50-A2CB-86794CF3D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3A588-CE2C-470D-A3CC-9BAF5850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6310-33CD-458E-BBEA-63BD5EBC769C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114A1-FDFA-4FB9-8BC8-84C0752E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9CC26-8124-4E9E-AF12-024AF28E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7BE-9537-4501-B09F-7A13BBD8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93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BB760-1594-4A78-AF84-37FEB8F6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AF1ED8-8D41-4840-A2CC-0086082A1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5F9EC-9FCC-410D-9488-14DE3093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6310-33CD-458E-BBEA-63BD5EBC769C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D3F94-2E72-44C8-B396-0656C910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F9F7DD-F2F8-4D41-AC61-6BB7C71A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7BE-9537-4501-B09F-7A13BBD8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2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1A841-849E-49BB-BE49-37BDE949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A854C-E978-4577-AE74-EF83017B7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DB5A42-72BA-49CA-AD6A-32EA0106D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C65398-3135-467A-AB19-FE138175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6310-33CD-458E-BBEA-63BD5EBC769C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454302-180E-41DD-9FDB-8BA01D77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5763E2-3614-4E53-8723-B9D1EB05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7BE-9537-4501-B09F-7A13BBD8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97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86371-1405-4B77-BD88-1F0982584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B55E34-E98C-4DB9-A991-10C9C45DE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EA5FE5-3B23-4AA0-A12D-05AA6D432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8F82AE-0447-4FD2-92F2-609B1F81E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1453CC-9AA3-4BF0-B069-1B46B0F0D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7D2771-8737-45D6-B757-B8A3FE55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6310-33CD-458E-BBEA-63BD5EBC769C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706521-D6BF-4A60-9477-EB408825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3D4670-9749-4F10-B006-9047CD1F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7BE-9537-4501-B09F-7A13BBD8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66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3174E-1935-4B2D-9EE5-BD01043B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C8FEA6-25BE-4902-918C-060E0284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6310-33CD-458E-BBEA-63BD5EBC769C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B4E896-7C68-4F8B-B350-032AEA0B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8D2F86-1206-4DF6-BB06-C15AB062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7BE-9537-4501-B09F-7A13BBD8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83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80265-056D-484D-A563-83E156D0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6310-33CD-458E-BBEA-63BD5EBC769C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BA1B6F-2263-42F1-885C-4106010F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74CCC0-3326-4F3F-959C-4A29E528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7BE-9537-4501-B09F-7A13BBD8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64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8254D-A29B-4776-A18E-9E2A1C6F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9826C-AF0B-475A-A25F-F17C0C66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68F3DD-2E65-426F-A570-012AF42F6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9EF058-DB07-48E6-8EDC-EEEB2AC9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6310-33CD-458E-BBEA-63BD5EBC769C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9D6D5D-988C-4CD2-A81E-B65B0152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5A3B20-4D1D-484B-9A11-2AA4EBE7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7BE-9537-4501-B09F-7A13BBD8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80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012BD-ADCD-4BC3-93C0-0D19214D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1BE94F-5817-4473-AC5E-9FF1E5AE7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8EFC1B-531B-4CF1-B3BC-9965E4784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5589B7-8C29-4224-9CAA-20F45002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6310-33CD-458E-BBEA-63BD5EBC769C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4CB29A-A4B8-4F54-AD02-3410DC86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9CAC6A-A33C-429A-B00E-A4C4DFAD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7BE-9537-4501-B09F-7A13BBD8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37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02FBF7-9F82-49BF-88AF-E03706F6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0E55FB-6A5A-4091-9FAD-D45CFE67F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BB3E4-4828-473F-B1CE-BBC5BDF9C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76310-33CD-458E-BBEA-63BD5EBC769C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ECC20-30AA-4836-8DAF-10EC1167E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27CAC-29F6-4E6F-B517-6203DACCE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C67BE-9537-4501-B09F-7A13BBD8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48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947666-CAB0-494F-A03A-49E3B96BB020}"/>
              </a:ext>
            </a:extLst>
          </p:cNvPr>
          <p:cNvSpPr/>
          <p:nvPr/>
        </p:nvSpPr>
        <p:spPr>
          <a:xfrm>
            <a:off x="1526650" y="1582310"/>
            <a:ext cx="7108467" cy="1590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BD39B4-4007-4F70-AE0F-2CC337D744AC}"/>
              </a:ext>
            </a:extLst>
          </p:cNvPr>
          <p:cNvSpPr/>
          <p:nvPr/>
        </p:nvSpPr>
        <p:spPr>
          <a:xfrm>
            <a:off x="1526650" y="3172570"/>
            <a:ext cx="5812404" cy="25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中括号 5">
            <a:extLst>
              <a:ext uri="{FF2B5EF4-FFF2-40B4-BE49-F238E27FC236}">
                <a16:creationId xmlns:a16="http://schemas.microsoft.com/office/drawing/2014/main" id="{01B0B8C5-C054-4298-8A1A-E4936E2AFDBD}"/>
              </a:ext>
            </a:extLst>
          </p:cNvPr>
          <p:cNvSpPr/>
          <p:nvPr/>
        </p:nvSpPr>
        <p:spPr>
          <a:xfrm>
            <a:off x="1248355" y="1582310"/>
            <a:ext cx="222636" cy="1846690"/>
          </a:xfrm>
          <a:prstGeom prst="leftBracket">
            <a:avLst>
              <a:gd name="adj" fmla="val 233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AE11F1-A9B1-490C-B308-557BD9374B5E}"/>
              </a:ext>
            </a:extLst>
          </p:cNvPr>
          <p:cNvSpPr txBox="1"/>
          <p:nvPr/>
        </p:nvSpPr>
        <p:spPr>
          <a:xfrm>
            <a:off x="540689" y="215480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35mm</a:t>
            </a:r>
            <a:endParaRPr lang="zh-CN" altLang="en-US" dirty="0"/>
          </a:p>
        </p:txBody>
      </p:sp>
      <p:sp>
        <p:nvSpPr>
          <p:cNvPr id="9" name="右中括号 8">
            <a:extLst>
              <a:ext uri="{FF2B5EF4-FFF2-40B4-BE49-F238E27FC236}">
                <a16:creationId xmlns:a16="http://schemas.microsoft.com/office/drawing/2014/main" id="{E3E748C9-5A12-4960-88B8-BF335A1BBCD4}"/>
              </a:ext>
            </a:extLst>
          </p:cNvPr>
          <p:cNvSpPr/>
          <p:nvPr/>
        </p:nvSpPr>
        <p:spPr>
          <a:xfrm>
            <a:off x="8690776" y="1582310"/>
            <a:ext cx="262393" cy="1590260"/>
          </a:xfrm>
          <a:prstGeom prst="rightBracket">
            <a:avLst>
              <a:gd name="adj" fmla="val 1325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109BDD-D0C5-4B56-A0A3-6E5BB9192AA7}"/>
              </a:ext>
            </a:extLst>
          </p:cNvPr>
          <p:cNvSpPr txBox="1"/>
          <p:nvPr/>
        </p:nvSpPr>
        <p:spPr>
          <a:xfrm>
            <a:off x="9247367" y="237744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30mm</a:t>
            </a:r>
            <a:endParaRPr lang="zh-CN" altLang="en-US" dirty="0"/>
          </a:p>
        </p:txBody>
      </p:sp>
      <p:sp>
        <p:nvSpPr>
          <p:cNvPr id="11" name="左中括号 10">
            <a:extLst>
              <a:ext uri="{FF2B5EF4-FFF2-40B4-BE49-F238E27FC236}">
                <a16:creationId xmlns:a16="http://schemas.microsoft.com/office/drawing/2014/main" id="{26BD4710-F4F3-45D6-8ABB-69C53475ED8F}"/>
              </a:ext>
            </a:extLst>
          </p:cNvPr>
          <p:cNvSpPr/>
          <p:nvPr/>
        </p:nvSpPr>
        <p:spPr>
          <a:xfrm rot="5400000">
            <a:off x="4852781" y="-2200026"/>
            <a:ext cx="456208" cy="7108468"/>
          </a:xfrm>
          <a:prstGeom prst="leftBracket">
            <a:avLst>
              <a:gd name="adj" fmla="val 1041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E6339A-EF5D-4BD0-B80B-04B59D934DE1}"/>
              </a:ext>
            </a:extLst>
          </p:cNvPr>
          <p:cNvSpPr txBox="1"/>
          <p:nvPr/>
        </p:nvSpPr>
        <p:spPr>
          <a:xfrm>
            <a:off x="4039263" y="85079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100mm</a:t>
            </a:r>
            <a:endParaRPr lang="zh-CN" altLang="en-US" dirty="0"/>
          </a:p>
        </p:txBody>
      </p:sp>
      <p:sp>
        <p:nvSpPr>
          <p:cNvPr id="14" name="左中括号 13">
            <a:extLst>
              <a:ext uri="{FF2B5EF4-FFF2-40B4-BE49-F238E27FC236}">
                <a16:creationId xmlns:a16="http://schemas.microsoft.com/office/drawing/2014/main" id="{99D3094D-674B-4ECD-8096-8ED6FC84F76F}"/>
              </a:ext>
            </a:extLst>
          </p:cNvPr>
          <p:cNvSpPr/>
          <p:nvPr/>
        </p:nvSpPr>
        <p:spPr>
          <a:xfrm rot="16200000">
            <a:off x="7837002" y="2887317"/>
            <a:ext cx="300166" cy="1296062"/>
          </a:xfrm>
          <a:prstGeom prst="leftBracket">
            <a:avLst>
              <a:gd name="adj" fmla="val 931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5FB9226-7D77-4C7F-B8CF-1CED5BAA30D4}"/>
              </a:ext>
            </a:extLst>
          </p:cNvPr>
          <p:cNvSpPr txBox="1"/>
          <p:nvPr/>
        </p:nvSpPr>
        <p:spPr>
          <a:xfrm>
            <a:off x="7744570" y="388023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20mm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B6F4BB-AC66-4E72-A207-6A6DA4FF2B7C}"/>
              </a:ext>
            </a:extLst>
          </p:cNvPr>
          <p:cNvSpPr/>
          <p:nvPr/>
        </p:nvSpPr>
        <p:spPr>
          <a:xfrm>
            <a:off x="2019631" y="1582310"/>
            <a:ext cx="2297927" cy="122807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62CABA9-EB95-4F2E-BCA3-D32D27E0A3E6}"/>
              </a:ext>
            </a:extLst>
          </p:cNvPr>
          <p:cNvSpPr txBox="1"/>
          <p:nvPr/>
        </p:nvSpPr>
        <p:spPr>
          <a:xfrm>
            <a:off x="4317558" y="201168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 mm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D8F9681-E9E7-4003-912F-FC1199DBB7CC}"/>
              </a:ext>
            </a:extLst>
          </p:cNvPr>
          <p:cNvSpPr txBox="1"/>
          <p:nvPr/>
        </p:nvSpPr>
        <p:spPr>
          <a:xfrm>
            <a:off x="2699468" y="243747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40mm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3FE4DB0-1EDB-4946-BDAA-05CDF2C38AAD}"/>
              </a:ext>
            </a:extLst>
          </p:cNvPr>
          <p:cNvSpPr txBox="1"/>
          <p:nvPr/>
        </p:nvSpPr>
        <p:spPr>
          <a:xfrm>
            <a:off x="922351" y="469127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前面</a:t>
            </a:r>
            <a:r>
              <a:rPr lang="en-US" altLang="zh-CN" dirty="0"/>
              <a:t>front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15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458CA91-6613-43CF-837C-1C5EA7953748}"/>
              </a:ext>
            </a:extLst>
          </p:cNvPr>
          <p:cNvSpPr/>
          <p:nvPr/>
        </p:nvSpPr>
        <p:spPr>
          <a:xfrm>
            <a:off x="1526650" y="1582310"/>
            <a:ext cx="7108467" cy="2965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中括号 4">
            <a:extLst>
              <a:ext uri="{FF2B5EF4-FFF2-40B4-BE49-F238E27FC236}">
                <a16:creationId xmlns:a16="http://schemas.microsoft.com/office/drawing/2014/main" id="{5C0BC4BB-A2B5-4FDC-9C3E-C948B82EF07F}"/>
              </a:ext>
            </a:extLst>
          </p:cNvPr>
          <p:cNvSpPr/>
          <p:nvPr/>
        </p:nvSpPr>
        <p:spPr>
          <a:xfrm rot="5400000">
            <a:off x="4852781" y="-2200026"/>
            <a:ext cx="456208" cy="7108468"/>
          </a:xfrm>
          <a:prstGeom prst="leftBracket">
            <a:avLst>
              <a:gd name="adj" fmla="val 1041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49B80A-EA51-45A3-97FA-E2D7F775FBC1}"/>
              </a:ext>
            </a:extLst>
          </p:cNvPr>
          <p:cNvSpPr txBox="1"/>
          <p:nvPr/>
        </p:nvSpPr>
        <p:spPr>
          <a:xfrm>
            <a:off x="4039263" y="85079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100mm</a:t>
            </a:r>
            <a:endParaRPr lang="zh-CN" altLang="en-US" dirty="0"/>
          </a:p>
        </p:txBody>
      </p:sp>
      <p:sp>
        <p:nvSpPr>
          <p:cNvPr id="7" name="左中括号 6">
            <a:extLst>
              <a:ext uri="{FF2B5EF4-FFF2-40B4-BE49-F238E27FC236}">
                <a16:creationId xmlns:a16="http://schemas.microsoft.com/office/drawing/2014/main" id="{57C35B78-8279-443D-BF03-F4376AB9B52A}"/>
              </a:ext>
            </a:extLst>
          </p:cNvPr>
          <p:cNvSpPr/>
          <p:nvPr/>
        </p:nvSpPr>
        <p:spPr>
          <a:xfrm>
            <a:off x="1196305" y="1582309"/>
            <a:ext cx="274686" cy="2965835"/>
          </a:xfrm>
          <a:prstGeom prst="leftBracket">
            <a:avLst>
              <a:gd name="adj" fmla="val 233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36BA11-F0A3-417A-858D-6C1502F8D4B0}"/>
              </a:ext>
            </a:extLst>
          </p:cNvPr>
          <p:cNvSpPr txBox="1"/>
          <p:nvPr/>
        </p:nvSpPr>
        <p:spPr>
          <a:xfrm>
            <a:off x="349857" y="2154802"/>
            <a:ext cx="100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50mm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578DA73-21C6-4F21-863E-903427C321F2}"/>
              </a:ext>
            </a:extLst>
          </p:cNvPr>
          <p:cNvSpPr/>
          <p:nvPr/>
        </p:nvSpPr>
        <p:spPr>
          <a:xfrm>
            <a:off x="1884459" y="2019248"/>
            <a:ext cx="2154804" cy="2091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r>
              <a:rPr lang="zh-CN" altLang="en-US" dirty="0"/>
              <a:t>直径</a:t>
            </a:r>
            <a:r>
              <a:rPr lang="en-US" altLang="zh-CN" dirty="0"/>
              <a:t>40mm</a:t>
            </a:r>
            <a:r>
              <a:rPr lang="zh-CN" altLang="en-US" dirty="0"/>
              <a:t>，</a:t>
            </a:r>
            <a:r>
              <a:rPr lang="en-US" altLang="zh-CN" dirty="0"/>
              <a:t>Depth</a:t>
            </a:r>
            <a:r>
              <a:rPr lang="zh-CN" altLang="en-US" dirty="0"/>
              <a:t>深度</a:t>
            </a:r>
            <a:r>
              <a:rPr lang="en-US" altLang="zh-CN" dirty="0"/>
              <a:t>30mm</a:t>
            </a:r>
            <a:r>
              <a:rPr lang="zh-CN" altLang="en-US" dirty="0"/>
              <a:t>的圆槽</a:t>
            </a:r>
            <a:r>
              <a:rPr lang="en-US" altLang="zh-CN" dirty="0"/>
              <a:t>circle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6574DF-9F87-4CB8-9B6D-66109E68940D}"/>
              </a:ext>
            </a:extLst>
          </p:cNvPr>
          <p:cNvSpPr txBox="1"/>
          <p:nvPr/>
        </p:nvSpPr>
        <p:spPr>
          <a:xfrm>
            <a:off x="763325" y="699715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上面</a:t>
            </a:r>
            <a:r>
              <a:rPr lang="en-US" altLang="zh-CN" dirty="0"/>
              <a:t>top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51481E-3DE8-411A-809B-C7A4DCEC9C92}"/>
              </a:ext>
            </a:extLst>
          </p:cNvPr>
          <p:cNvSpPr/>
          <p:nvPr/>
        </p:nvSpPr>
        <p:spPr>
          <a:xfrm>
            <a:off x="7601447" y="1582309"/>
            <a:ext cx="1033670" cy="2965835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8275194-4CF7-4142-B733-593BE2AAAFD0}"/>
              </a:ext>
            </a:extLst>
          </p:cNvPr>
          <p:cNvSpPr txBox="1"/>
          <p:nvPr/>
        </p:nvSpPr>
        <p:spPr>
          <a:xfrm>
            <a:off x="7678898" y="4541000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 mm</a:t>
            </a:r>
            <a:r>
              <a:rPr lang="zh-CN" altLang="en-US" dirty="0"/>
              <a:t>，在下面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7B8B056-C8FF-4234-9B6E-E32B55B37B1B}"/>
              </a:ext>
            </a:extLst>
          </p:cNvPr>
          <p:cNvCxnSpPr/>
          <p:nvPr/>
        </p:nvCxnSpPr>
        <p:spPr>
          <a:xfrm flipV="1">
            <a:off x="2965837" y="1582309"/>
            <a:ext cx="0" cy="145508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3352191-598A-4FEE-A583-660B035484BF}"/>
              </a:ext>
            </a:extLst>
          </p:cNvPr>
          <p:cNvCxnSpPr>
            <a:endCxn id="4" idx="1"/>
          </p:cNvCxnSpPr>
          <p:nvPr/>
        </p:nvCxnSpPr>
        <p:spPr>
          <a:xfrm flipH="1">
            <a:off x="1526650" y="3037398"/>
            <a:ext cx="1439187" cy="2783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443C331-C59C-4D2A-8FBB-8EEAB9305420}"/>
              </a:ext>
            </a:extLst>
          </p:cNvPr>
          <p:cNvSpPr txBox="1"/>
          <p:nvPr/>
        </p:nvSpPr>
        <p:spPr>
          <a:xfrm>
            <a:off x="2961861" y="1578739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25mm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59EC80-B92E-4CDB-91DB-047AAB1E7DD5}"/>
              </a:ext>
            </a:extLst>
          </p:cNvPr>
          <p:cNvSpPr txBox="1"/>
          <p:nvPr/>
        </p:nvSpPr>
        <p:spPr>
          <a:xfrm>
            <a:off x="1526648" y="309308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25mm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93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699A40-D175-4FCC-A0C5-1742299D60DB}"/>
              </a:ext>
            </a:extLst>
          </p:cNvPr>
          <p:cNvSpPr/>
          <p:nvPr/>
        </p:nvSpPr>
        <p:spPr>
          <a:xfrm>
            <a:off x="2981739" y="1733384"/>
            <a:ext cx="3665551" cy="205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013440-B351-440C-9330-5099D6F646D0}"/>
              </a:ext>
            </a:extLst>
          </p:cNvPr>
          <p:cNvSpPr txBox="1"/>
          <p:nvPr/>
        </p:nvSpPr>
        <p:spPr>
          <a:xfrm>
            <a:off x="2165490" y="239374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35mm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8DDDB4-CE95-4F69-9AB5-3806CD467441}"/>
              </a:ext>
            </a:extLst>
          </p:cNvPr>
          <p:cNvSpPr/>
          <p:nvPr/>
        </p:nvSpPr>
        <p:spPr>
          <a:xfrm>
            <a:off x="3665550" y="1779711"/>
            <a:ext cx="2297927" cy="122807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圆槽</a:t>
            </a:r>
            <a:r>
              <a:rPr lang="en-US" altLang="zh-CN" dirty="0"/>
              <a:t>circle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D7675A-666A-40C0-9C51-68AC4C2245AE}"/>
              </a:ext>
            </a:extLst>
          </p:cNvPr>
          <p:cNvSpPr txBox="1"/>
          <p:nvPr/>
        </p:nvSpPr>
        <p:spPr>
          <a:xfrm>
            <a:off x="4055165" y="406311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50mm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7AEBF9-3C3B-4BF8-B4ED-A2D49A3D0F50}"/>
              </a:ext>
            </a:extLst>
          </p:cNvPr>
          <p:cNvSpPr txBox="1"/>
          <p:nvPr/>
        </p:nvSpPr>
        <p:spPr>
          <a:xfrm>
            <a:off x="4375129" y="303094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40 mm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02E100-7DA9-476B-A226-22331E01688E}"/>
              </a:ext>
            </a:extLst>
          </p:cNvPr>
          <p:cNvSpPr txBox="1"/>
          <p:nvPr/>
        </p:nvSpPr>
        <p:spPr>
          <a:xfrm>
            <a:off x="5866000" y="220908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 mm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FC66FE-DF1E-49E0-9F24-D3065E541638}"/>
              </a:ext>
            </a:extLst>
          </p:cNvPr>
          <p:cNvSpPr txBox="1"/>
          <p:nvPr/>
        </p:nvSpPr>
        <p:spPr>
          <a:xfrm>
            <a:off x="1653871" y="779228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左面</a:t>
            </a:r>
            <a:r>
              <a:rPr lang="en-US" altLang="zh-CN" dirty="0"/>
              <a:t>left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20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DE5BB26-C8CA-4FA5-9113-5EE4D59328C1}"/>
              </a:ext>
            </a:extLst>
          </p:cNvPr>
          <p:cNvSpPr/>
          <p:nvPr/>
        </p:nvSpPr>
        <p:spPr>
          <a:xfrm>
            <a:off x="2981739" y="1733384"/>
            <a:ext cx="3665551" cy="2059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EC0166-4EF9-4AAE-8600-719AFF80CD71}"/>
              </a:ext>
            </a:extLst>
          </p:cNvPr>
          <p:cNvSpPr txBox="1"/>
          <p:nvPr/>
        </p:nvSpPr>
        <p:spPr>
          <a:xfrm>
            <a:off x="2165490" y="239374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35mm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FB0E92-5DAE-41EE-B6F9-473D225476EF}"/>
              </a:ext>
            </a:extLst>
          </p:cNvPr>
          <p:cNvSpPr/>
          <p:nvPr/>
        </p:nvSpPr>
        <p:spPr>
          <a:xfrm>
            <a:off x="2981739" y="3522428"/>
            <a:ext cx="3665551" cy="280486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5mm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4786B0-8A58-4023-90BD-B32B97978479}"/>
              </a:ext>
            </a:extLst>
          </p:cNvPr>
          <p:cNvSpPr txBox="1"/>
          <p:nvPr/>
        </p:nvSpPr>
        <p:spPr>
          <a:xfrm>
            <a:off x="4055165" y="406311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50mm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80B0D3-AF4E-4EE7-A577-CFB16887BDB1}"/>
              </a:ext>
            </a:extLst>
          </p:cNvPr>
          <p:cNvSpPr txBox="1"/>
          <p:nvPr/>
        </p:nvSpPr>
        <p:spPr>
          <a:xfrm>
            <a:off x="1653871" y="77922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右面</a:t>
            </a:r>
            <a:r>
              <a:rPr lang="en-US" altLang="zh-CN" dirty="0"/>
              <a:t>right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77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47</Words>
  <Application>Microsoft Office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吕钊东</dc:creator>
  <cp:lastModifiedBy>吕钊东</cp:lastModifiedBy>
  <cp:revision>5</cp:revision>
  <dcterms:created xsi:type="dcterms:W3CDTF">2024-03-29T07:42:17Z</dcterms:created>
  <dcterms:modified xsi:type="dcterms:W3CDTF">2024-04-01T08:02:31Z</dcterms:modified>
</cp:coreProperties>
</file>