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033C-C9FD-47A8-90CC-9B4B4EE68654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4B4C4-3ACF-44A5-A63C-C8D522ED2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6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4B4C4-3ACF-44A5-A63C-C8D522ED21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6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 dirty="0">
                <a:solidFill>
                  <a:srgbClr val="212121"/>
                </a:solidFill>
              </a:rPr>
              <a:t>Auto-Accounting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b="0" dirty="0">
                <a:solidFill>
                  <a:srgbClr val="212121"/>
                </a:solidFill>
              </a:rPr>
              <a:t>Hands-free personal expense tracking from notifications</a:t>
            </a:r>
            <a:endParaRPr lang="en-US" sz="2400" b="0" dirty="0">
              <a:solidFill>
                <a:srgbClr val="212121"/>
              </a:solidFill>
            </a:endParaRPr>
          </a:p>
          <a:p>
            <a:r>
              <a:rPr lang="en-US" sz="2400" b="0" dirty="0">
                <a:solidFill>
                  <a:srgbClr val="212121"/>
                </a:solidFill>
              </a:rPr>
              <a:t>Xiaoyu Zhao(Zhaotiezhu2333)</a:t>
            </a:r>
          </a:p>
          <a:p>
            <a:r>
              <a:rPr lang="en-US" sz="2400" b="0" dirty="0">
                <a:solidFill>
                  <a:srgbClr val="212121"/>
                </a:solidFill>
              </a:rPr>
              <a:t>Zizhen Shao(lbxy128)</a:t>
            </a:r>
            <a:endParaRPr sz="2400" b="0"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Privacy &amp;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All data stays on-device (no cloud)</a:t>
            </a:r>
          </a:p>
          <a:p>
            <a:r>
              <a:rPr sz="2400">
                <a:solidFill>
                  <a:srgbClr val="212121"/>
                </a:solidFill>
              </a:rPr>
              <a:t>Reads notification content only; user can stop anytime</a:t>
            </a:r>
          </a:p>
          <a:p>
            <a:r>
              <a:rPr sz="2400">
                <a:solidFill>
                  <a:srgbClr val="212121"/>
                </a:solidFill>
              </a:rPr>
              <a:t>Exports are explicit via SAF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What We Built (Demo)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End-to-end pipeline on device</a:t>
            </a:r>
          </a:p>
          <a:p>
            <a:r>
              <a:rPr sz="2400">
                <a:solidFill>
                  <a:srgbClr val="212121"/>
                </a:solidFill>
              </a:rPr>
              <a:t>Real-time ingestion → DB → monthly chart in one tap</a:t>
            </a:r>
          </a:p>
          <a:p>
            <a:r>
              <a:rPr sz="2400">
                <a:solidFill>
                  <a:srgbClr val="212121"/>
                </a:solidFill>
              </a:rPr>
              <a:t>Exported PNG example (insert screenshot)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Limitations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Parser tuned for Google Pay/Wallet English/Chinese patterns</a:t>
            </a:r>
          </a:p>
          <a:p>
            <a:r>
              <a:rPr sz="2400">
                <a:solidFill>
                  <a:srgbClr val="212121"/>
                </a:solidFill>
              </a:rPr>
              <a:t>Basic visualization (bar chart), limited interactivity</a:t>
            </a:r>
          </a:p>
          <a:p>
            <a:r>
              <a:rPr sz="2400">
                <a:solidFill>
                  <a:srgbClr val="212121"/>
                </a:solidFill>
              </a:rPr>
              <a:t>Early UI/UX; limited customization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b="1"/>
            </a:pPr>
            <a:r>
              <a:rPr sz="2400">
                <a:solidFill>
                  <a:srgbClr val="212121"/>
                </a:solidFill>
              </a:rPr>
              <a:t>Experience &amp; Customization</a:t>
            </a:r>
          </a:p>
          <a:p>
            <a:pPr lvl="1"/>
            <a:r>
              <a:rPr sz="2200">
                <a:solidFill>
                  <a:srgbClr val="212121"/>
                </a:solidFill>
              </a:rPr>
              <a:t>UI polish; smoother onboarding, empty states, theming</a:t>
            </a:r>
          </a:p>
          <a:p>
            <a:pPr lvl="1"/>
            <a:r>
              <a:rPr sz="2200">
                <a:solidFill>
                  <a:srgbClr val="212121"/>
                </a:solidFill>
              </a:rPr>
              <a:t>Per-transaction notes; basic editing</a:t>
            </a:r>
          </a:p>
          <a:p>
            <a:pPr lvl="1"/>
            <a:r>
              <a:rPr sz="2200">
                <a:solidFill>
                  <a:srgbClr val="212121"/>
                </a:solidFill>
              </a:rPr>
              <a:t>Budget goal with donut progress 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b="1"/>
            </a:pPr>
            <a:r>
              <a:rPr sz="2400">
                <a:solidFill>
                  <a:srgbClr val="212121"/>
                </a:solidFill>
              </a:rPr>
              <a:t>Analytics &amp; Data</a:t>
            </a:r>
          </a:p>
          <a:p>
            <a:pPr lvl="1"/>
            <a:r>
              <a:rPr sz="2200">
                <a:solidFill>
                  <a:srgbClr val="212121"/>
                </a:solidFill>
              </a:rPr>
              <a:t>Tap-to-drill-down (day, merchant)</a:t>
            </a:r>
          </a:p>
          <a:p>
            <a:pPr lvl="1"/>
            <a:r>
              <a:rPr sz="2200">
                <a:solidFill>
                  <a:srgbClr val="212121"/>
                </a:solidFill>
              </a:rPr>
              <a:t>Categories (auto/manual), weekly trends</a:t>
            </a:r>
          </a:p>
          <a:p>
            <a:pPr lvl="1"/>
            <a:r>
              <a:rPr sz="2200">
                <a:solidFill>
                  <a:srgbClr val="212121"/>
                </a:solidFill>
              </a:rPr>
              <a:t>More payment apps/banks; multi-currency; CSV export/backups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Impact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Frictionless capture → more complete data</a:t>
            </a:r>
          </a:p>
          <a:p>
            <a:r>
              <a:rPr sz="2400">
                <a:solidFill>
                  <a:srgbClr val="212121"/>
                </a:solidFill>
              </a:rPr>
              <a:t>Actionable monthly insights with zero manual input</a:t>
            </a:r>
          </a:p>
          <a:p>
            <a:r>
              <a:rPr sz="2400">
                <a:solidFill>
                  <a:srgbClr val="212121"/>
                </a:solidFill>
              </a:rPr>
              <a:t>Next: polish UI, budgets &amp; drill-downs, broaden coverage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01168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Backup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2400" b="0">
                <a:solidFill>
                  <a:srgbClr val="212121"/>
                </a:solidFill>
              </a:rPr>
              <a:t>Details &amp; 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313" y="5814695"/>
            <a:ext cx="2176272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Regex &amp; Parsing Strategy 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Currency prefix/suffix patterns; merchant hints (at/to/with/向/给)</a:t>
            </a:r>
          </a:p>
          <a:p>
            <a:r>
              <a:rPr sz="2400">
                <a:solidFill>
                  <a:srgbClr val="212121"/>
                </a:solidFill>
              </a:rPr>
              <a:t>Fallback to app label if merchant missing</a:t>
            </a:r>
          </a:p>
          <a:p>
            <a:r>
              <a:rPr sz="2400">
                <a:solidFill>
                  <a:srgbClr val="212121"/>
                </a:solidFill>
              </a:rPr>
              <a:t>Robustness for thousand separators and decimals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Room Schema &amp; 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Entity: Table { timeMillis, description, amountMinor }</a:t>
            </a:r>
          </a:p>
          <a:p>
            <a:r>
              <a:rPr sz="2400">
                <a:solidFill>
                  <a:srgbClr val="212121"/>
                </a:solidFill>
              </a:rPr>
              <a:t>DAO: queryByTimeRange(start, end), sumByDay(start, end)</a:t>
            </a:r>
          </a:p>
          <a:p>
            <a:r>
              <a:rPr sz="2400">
                <a:solidFill>
                  <a:srgbClr val="212121"/>
                </a:solidFill>
              </a:rPr>
              <a:t>Single-threaded IO via TableWriter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Permissions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Notification Access settings deep-link</a:t>
            </a:r>
          </a:p>
          <a:p>
            <a:r>
              <a:rPr sz="2400">
                <a:solidFill>
                  <a:srgbClr val="212121"/>
                </a:solidFill>
              </a:rPr>
              <a:t>Storage permission (legacy); SAF for export</a:t>
            </a:r>
          </a:p>
          <a:p>
            <a:r>
              <a:rPr sz="2400">
                <a:solidFill>
                  <a:srgbClr val="212121"/>
                </a:solidFill>
              </a:rPr>
              <a:t>Start button gates capture (TrackingManager)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solidFill>
                  <a:srgbClr val="212121"/>
                </a:solidFill>
              </a:rPr>
              <a:t>End-to-End Pipeline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205A68-64DB-DAF2-6CE4-EA2ABA09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88"/>
            <a:ext cx="9144000" cy="5173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Manual expense tracking is tedious and incomplete</a:t>
            </a:r>
          </a:p>
          <a:p>
            <a:r>
              <a:rPr sz="2400">
                <a:solidFill>
                  <a:srgbClr val="212121"/>
                </a:solidFill>
              </a:rPr>
              <a:t>Data is fragmented across banks and payment apps</a:t>
            </a:r>
          </a:p>
          <a:p>
            <a:r>
              <a:rPr sz="2400">
                <a:solidFill>
                  <a:srgbClr val="212121"/>
                </a:solidFill>
              </a:rPr>
              <a:t>Budgeting insights arrive too late (end of month)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App Screenshots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AC2E5E-302E-1098-474A-0198BA5E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2" y="1250489"/>
            <a:ext cx="2429939" cy="54403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19B2199-DB5F-46C2-94CB-1ED12B97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18" y="1250489"/>
            <a:ext cx="2429939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solidFill>
                  <a:srgbClr val="212121"/>
                </a:solidFill>
              </a:rPr>
              <a:t>Architecture 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417638"/>
            <a:ext cx="7680960" cy="434308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6161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Our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Payment notifications contain time, amount, and merchant</a:t>
            </a:r>
          </a:p>
          <a:p>
            <a:r>
              <a:rPr sz="2400">
                <a:solidFill>
                  <a:srgbClr val="212121"/>
                </a:solidFill>
              </a:rPr>
              <a:t>If we parse them reliably, we enable zero-effort bookkeeping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Solution (One-liner)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Android app listens to payment notifications, parses key fields, saves to Room,</a:t>
            </a:r>
          </a:p>
          <a:p>
            <a:r>
              <a:rPr sz="2400">
                <a:solidFill>
                  <a:srgbClr val="212121"/>
                </a:solidFill>
              </a:rPr>
              <a:t>and visualizes monthly spending — no typing required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Listens to Google Pay/Wallet (extensible to other apps)</a:t>
            </a:r>
          </a:p>
          <a:p>
            <a:r>
              <a:rPr sz="2400">
                <a:solidFill>
                  <a:srgbClr val="212121"/>
                </a:solidFill>
              </a:rPr>
              <a:t>Parses time, description, amount; stores locally (Room)</a:t>
            </a:r>
          </a:p>
          <a:p>
            <a:r>
              <a:rPr sz="2400">
                <a:solidFill>
                  <a:srgbClr val="212121"/>
                </a:solidFill>
              </a:rPr>
              <a:t>Monthly bar chart; export as PNG</a:t>
            </a:r>
          </a:p>
          <a:p>
            <a:r>
              <a:rPr sz="2400">
                <a:solidFill>
                  <a:srgbClr val="212121"/>
                </a:solidFill>
              </a:rPr>
              <a:t>Simple onboarding: notification &amp; storage permissions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How It Works (Flow)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User taps Start after granting permissions</a:t>
            </a:r>
          </a:p>
          <a:p>
            <a:r>
              <a:rPr sz="2400">
                <a:solidFill>
                  <a:srgbClr val="212121"/>
                </a:solidFill>
              </a:rPr>
              <a:t>NotificationListenerService captures payment notifications</a:t>
            </a:r>
          </a:p>
          <a:p>
            <a:r>
              <a:rPr sz="2400">
                <a:solidFill>
                  <a:srgbClr val="212121"/>
                </a:solidFill>
              </a:rPr>
              <a:t>Regex-based parser extracts amount &amp; merchant; timestamp from notification</a:t>
            </a:r>
          </a:p>
          <a:p>
            <a:r>
              <a:rPr sz="2400">
                <a:solidFill>
                  <a:srgbClr val="212121"/>
                </a:solidFill>
              </a:rPr>
              <a:t>Room DAO writes {time, description, amount} on a background thread</a:t>
            </a:r>
          </a:p>
          <a:p>
            <a:r>
              <a:rPr sz="2400">
                <a:solidFill>
                  <a:srgbClr val="212121"/>
                </a:solidFill>
              </a:rPr>
              <a:t>ChartActivity aggregates by day and renders the monthly bar chart</a:t>
            </a:r>
          </a:p>
          <a:p>
            <a:r>
              <a:rPr sz="2400">
                <a:solidFill>
                  <a:srgbClr val="212121"/>
                </a:solidFill>
              </a:rPr>
              <a:t>User exports the chart via SAF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User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First launch: grant Notification Access and Storage permission</a:t>
            </a:r>
          </a:p>
          <a:p>
            <a:r>
              <a:rPr sz="2400">
                <a:solidFill>
                  <a:srgbClr val="212121"/>
                </a:solidFill>
              </a:rPr>
              <a:t>Tap Start to begin tracking</a:t>
            </a:r>
          </a:p>
          <a:p>
            <a:r>
              <a:rPr sz="2400">
                <a:solidFill>
                  <a:srgbClr val="212121"/>
                </a:solidFill>
              </a:rPr>
              <a:t>Make a purchase: entry appears automatically</a:t>
            </a:r>
          </a:p>
          <a:p>
            <a:r>
              <a:rPr sz="2400">
                <a:solidFill>
                  <a:srgbClr val="212121"/>
                </a:solidFill>
              </a:rPr>
              <a:t>Open Chart to view current month totals</a:t>
            </a:r>
          </a:p>
          <a:p>
            <a:r>
              <a:rPr sz="2400">
                <a:solidFill>
                  <a:srgbClr val="212121"/>
                </a:solidFill>
              </a:rPr>
              <a:t>Tap Export to save PNG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Android (Java/Kotlin, Java 11 compatibility)</a:t>
            </a:r>
          </a:p>
          <a:p>
            <a:r>
              <a:rPr sz="2400">
                <a:solidFill>
                  <a:srgbClr val="212121"/>
                </a:solidFill>
              </a:rPr>
              <a:t>Room/SQLite, DAO time-range queries &amp; daily aggregation</a:t>
            </a:r>
          </a:p>
          <a:p>
            <a:r>
              <a:rPr sz="2400">
                <a:solidFill>
                  <a:srgbClr val="212121"/>
                </a:solidFill>
              </a:rPr>
              <a:t>ExecutorService for background IO; Java Time (YearMonth/LocalDate)</a:t>
            </a:r>
          </a:p>
          <a:p>
            <a:r>
              <a:rPr sz="2400">
                <a:solidFill>
                  <a:srgbClr val="212121"/>
                </a:solidFill>
              </a:rPr>
              <a:t>XML layouts; Canvas drawing; Storage Access Framework (SAF)</a:t>
            </a:r>
          </a:p>
          <a:p>
            <a:r>
              <a:rPr sz="2400">
                <a:solidFill>
                  <a:srgbClr val="212121"/>
                </a:solidFill>
              </a:rPr>
              <a:t>NotificationListenerService for capture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64592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212121"/>
                </a:solidFill>
              </a:rPr>
              <a:t>Architecture (High-level)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212121"/>
                </a:solidFill>
              </a:rPr>
              <a:t>notify/: GPayListenerService → parse &amp; persist</a:t>
            </a:r>
          </a:p>
          <a:p>
            <a:r>
              <a:rPr sz="2400">
                <a:solidFill>
                  <a:srgbClr val="212121"/>
                </a:solidFill>
              </a:rPr>
              <a:t>data/db/: Table, TableDao, AppDb (Room)</a:t>
            </a:r>
          </a:p>
          <a:p>
            <a:r>
              <a:rPr sz="2400">
                <a:solidFill>
                  <a:srgbClr val="212121"/>
                </a:solidFill>
              </a:rPr>
              <a:t>data/repo/: TableWriter (single-threaded IO)</a:t>
            </a:r>
          </a:p>
          <a:p>
            <a:r>
              <a:rPr sz="2400">
                <a:solidFill>
                  <a:srgbClr val="212121"/>
                </a:solidFill>
              </a:rPr>
              <a:t>ui/: Main (permissions) → Start (tracking) → Chart (visualize/export)</a:t>
            </a:r>
          </a:p>
          <a:p>
            <a:r>
              <a:rPr sz="2400">
                <a:solidFill>
                  <a:srgbClr val="212121"/>
                </a:solidFill>
              </a:rPr>
              <a:t>Separation of capture → persist → present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3358"/>
            <a:ext cx="2304288" cy="4572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0" y="6446520"/>
            <a:ext cx="8229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solidFill>
                  <a:srgbClr val="21212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613</Words>
  <Application>Microsoft Office PowerPoint</Application>
  <PresentationFormat>全屏显示(4:3)</PresentationFormat>
  <Paragraphs>104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Arial</vt:lpstr>
      <vt:lpstr>Calibri</vt:lpstr>
      <vt:lpstr>Office Theme</vt:lpstr>
      <vt:lpstr>Auto-Accounting</vt:lpstr>
      <vt:lpstr>The Problem</vt:lpstr>
      <vt:lpstr>Our Insight</vt:lpstr>
      <vt:lpstr>Solution (One-liner)</vt:lpstr>
      <vt:lpstr>Product Overview</vt:lpstr>
      <vt:lpstr>How It Works (Flow)</vt:lpstr>
      <vt:lpstr>User Journey</vt:lpstr>
      <vt:lpstr>Tech Stack</vt:lpstr>
      <vt:lpstr>Architecture (High-level)</vt:lpstr>
      <vt:lpstr>Privacy &amp; Safety</vt:lpstr>
      <vt:lpstr>What We Built (Demo)</vt:lpstr>
      <vt:lpstr>Limitations (Today)</vt:lpstr>
      <vt:lpstr>Roadmap</vt:lpstr>
      <vt:lpstr>Impact &amp; Next Steps</vt:lpstr>
      <vt:lpstr>Backup</vt:lpstr>
      <vt:lpstr>Regex &amp; Parsing Strategy (Examples)</vt:lpstr>
      <vt:lpstr>Room Schema &amp; DAO</vt:lpstr>
      <vt:lpstr>Permissions UX</vt:lpstr>
      <vt:lpstr>End-to-End Pipeline</vt:lpstr>
      <vt:lpstr>App Screenshots</vt:lpstr>
      <vt:lpstr>Architecture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Zizhen Shao</cp:lastModifiedBy>
  <cp:revision>2</cp:revision>
  <dcterms:created xsi:type="dcterms:W3CDTF">2013-01-27T09:14:16Z</dcterms:created>
  <dcterms:modified xsi:type="dcterms:W3CDTF">2025-08-17T03:31:52Z</dcterms:modified>
  <cp:category/>
</cp:coreProperties>
</file>