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0"/>
  </p:notesMasterIdLst>
  <p:sldIdLst>
    <p:sldId id="256" r:id="rId2"/>
    <p:sldId id="271" r:id="rId3"/>
    <p:sldId id="257" r:id="rId4"/>
    <p:sldId id="282" r:id="rId5"/>
    <p:sldId id="285" r:id="rId6"/>
    <p:sldId id="286" r:id="rId7"/>
    <p:sldId id="264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39" d="100"/>
          <a:sy n="39" d="100"/>
        </p:scale>
        <p:origin x="384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606972" y="6452928"/>
            <a:ext cx="12401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		// 	The format of outputs vary</a:t>
            </a: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11958"/>
              </p:ext>
            </p:extLst>
          </p:nvPr>
        </p:nvGraphicFramePr>
        <p:xfrm>
          <a:off x="418043" y="1911451"/>
          <a:ext cx="11319385" cy="461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8341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0941-D096-864F-D6D7-C6BFB0E6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73" y="2817546"/>
            <a:ext cx="9404723" cy="1400530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UP MISTRAL 7B</a:t>
            </a:r>
          </a:p>
        </p:txBody>
      </p:sp>
    </p:spTree>
    <p:extLst>
      <p:ext uri="{BB962C8B-B14F-4D97-AF65-F5344CB8AC3E}">
        <p14:creationId xmlns:p14="http://schemas.microsoft.com/office/powerpoint/2010/main" val="15755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1529254" y="6452928"/>
            <a:ext cx="13323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		// 	The format of outputs vary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547690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0.3446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0.3064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1529254" y="6452928"/>
            <a:ext cx="13323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*Use the first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samples from the test dataset of WN18RR		// 	The format of outputs vary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32159"/>
              </p:ext>
            </p:extLst>
          </p:nvPr>
        </p:nvGraphicFramePr>
        <p:xfrm>
          <a:off x="594392" y="2163623"/>
          <a:ext cx="11319417" cy="428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53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59323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eff_demon_step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3356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3479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0.3432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2735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40504507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11659199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85245124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51525627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5183063"/>
                  </a:ext>
                </a:extLst>
              </a:tr>
              <a:tr h="3172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0.5600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3357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4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387001"/>
              </p:ext>
            </p:extLst>
          </p:nvPr>
        </p:nvGraphicFramePr>
        <p:xfrm>
          <a:off x="648930" y="2140097"/>
          <a:ext cx="10420393" cy="294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682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  <a:tr h="562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0.3338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681619329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50815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6D9AE-F14A-98A2-4A00-08FFBA8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A005-C2C5-5691-550F-2635BFF9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909</TotalTime>
  <Words>344</Words>
  <Application>Microsoft Office PowerPoint</Application>
  <PresentationFormat>Breitbild</PresentationFormat>
  <Paragraphs>190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Methology:</vt:lpstr>
      <vt:lpstr>Comparison &amp;Inspiration using SMALL Test Dataset </vt:lpstr>
      <vt:lpstr>GIVE UP MISTRAL 7B</vt:lpstr>
      <vt:lpstr>Comparison &amp;Inspiration using SMALL Test Dataset </vt:lpstr>
      <vt:lpstr>Comparison &amp;Inspiration using SMALL Test Dataset </vt:lpstr>
      <vt:lpstr>Comparison based on WN18RR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15</cp:revision>
  <dcterms:created xsi:type="dcterms:W3CDTF">2024-09-06T06:05:17Z</dcterms:created>
  <dcterms:modified xsi:type="dcterms:W3CDTF">2024-09-19T01:03:41Z</dcterms:modified>
</cp:coreProperties>
</file>