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2"/>
  </p:notesMasterIdLst>
  <p:sldIdLst>
    <p:sldId id="256" r:id="rId2"/>
    <p:sldId id="264" r:id="rId3"/>
    <p:sldId id="257" r:id="rId4"/>
    <p:sldId id="265" r:id="rId5"/>
    <p:sldId id="262" r:id="rId6"/>
    <p:sldId id="266" r:id="rId7"/>
    <p:sldId id="267" r:id="rId8"/>
    <p:sldId id="268" r:id="rId9"/>
    <p:sldId id="273" r:id="rId10"/>
    <p:sldId id="274" r:id="rId11"/>
    <p:sldId id="277" r:id="rId12"/>
    <p:sldId id="275" r:id="rId13"/>
    <p:sldId id="276" r:id="rId14"/>
    <p:sldId id="280" r:id="rId15"/>
    <p:sldId id="272" r:id="rId16"/>
    <p:sldId id="263" r:id="rId17"/>
    <p:sldId id="269" r:id="rId18"/>
    <p:sldId id="270" r:id="rId19"/>
    <p:sldId id="271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58279"/>
              </p:ext>
            </p:extLst>
          </p:nvPr>
        </p:nvGraphicFramePr>
        <p:xfrm>
          <a:off x="321617" y="2810256"/>
          <a:ext cx="10801995" cy="2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284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tsa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11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51836"/>
              </p:ext>
            </p:extLst>
          </p:nvPr>
        </p:nvGraphicFramePr>
        <p:xfrm>
          <a:off x="330926" y="2373171"/>
          <a:ext cx="11212281" cy="402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09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459457382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1152321199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96450784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155611321"/>
                    </a:ext>
                  </a:extLst>
                </a:gridCol>
              </a:tblGrid>
              <a:tr h="3295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Candidates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 Candidates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6613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00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6546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5462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mistral-large-latest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0.3667</a:t>
                      </a:r>
                      <a:endParaRPr lang="en-US" sz="140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08207582"/>
                  </a:ext>
                </a:extLst>
              </a:tr>
              <a:tr h="4379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gpt-4o-mini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52365419"/>
                  </a:ext>
                </a:extLst>
              </a:tr>
              <a:tr h="4446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gpt-4-turbo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709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of Text Alignment Prompt 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572755-93A3-4A39-A9E5-4FD488A3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1F09B63-11B9-0214-55C7-6B7188092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543175"/>
              </p:ext>
            </p:extLst>
          </p:nvPr>
        </p:nvGraphicFramePr>
        <p:xfrm>
          <a:off x="1103313" y="2052637"/>
          <a:ext cx="10234410" cy="417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41">
                  <a:extLst>
                    <a:ext uri="{9D8B030D-6E8A-4147-A177-3AD203B41FA5}">
                      <a16:colId xmlns:a16="http://schemas.microsoft.com/office/drawing/2014/main" val="3354852521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1943658465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3140746841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2126193060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171526777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3114716610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516916116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2060926624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733425873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897351613"/>
                    </a:ext>
                  </a:extLst>
                </a:gridCol>
              </a:tblGrid>
              <a:tr h="698756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Candidates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Candidates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35921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56246358"/>
                  </a:ext>
                </a:extLst>
              </a:tr>
              <a:tr h="69875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ALIGNMENT USING MISTRAL7B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37968045"/>
                  </a:ext>
                </a:extLst>
              </a:tr>
              <a:tr h="739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8841349"/>
                  </a:ext>
                </a:extLst>
              </a:tr>
              <a:tr h="69875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ALIGNMENT USING MISTRAL8x7B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95141499"/>
                  </a:ext>
                </a:extLst>
              </a:tr>
              <a:tr h="739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793387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6A6B4FE-704F-9A44-2106-892EE3DBF360}"/>
              </a:ext>
            </a:extLst>
          </p:cNvPr>
          <p:cNvSpPr txBox="1"/>
          <p:nvPr/>
        </p:nvSpPr>
        <p:spPr>
          <a:xfrm>
            <a:off x="4081244" y="6344877"/>
            <a:ext cx="7579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11 samples from the test dataset of WN18RR</a:t>
            </a:r>
          </a:p>
        </p:txBody>
      </p:sp>
    </p:spTree>
    <p:extLst>
      <p:ext uri="{BB962C8B-B14F-4D97-AF65-F5344CB8AC3E}">
        <p14:creationId xmlns:p14="http://schemas.microsoft.com/office/powerpoint/2010/main" val="2197267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2060</Words>
  <Application>Microsoft Office PowerPoint</Application>
  <PresentationFormat>Breitbild</PresentationFormat>
  <Paragraphs>260</Paragraphs>
  <Slides>20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based on WN18RR</vt:lpstr>
      <vt:lpstr>Comparison &amp;Inspiration using SMALL Test Dataset </vt:lpstr>
      <vt:lpstr>Comparison of Text Alignment Prompt 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8</cp:revision>
  <dcterms:created xsi:type="dcterms:W3CDTF">2024-09-06T06:05:17Z</dcterms:created>
  <dcterms:modified xsi:type="dcterms:W3CDTF">2024-10-01T08:43:20Z</dcterms:modified>
</cp:coreProperties>
</file>