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9"/>
  </p:notesMasterIdLst>
  <p:sldIdLst>
    <p:sldId id="256" r:id="rId2"/>
    <p:sldId id="271" r:id="rId3"/>
    <p:sldId id="257" r:id="rId4"/>
    <p:sldId id="285" r:id="rId5"/>
    <p:sldId id="264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4" y="1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3CDAD-050A-435A-8B90-DDEC3FE3CFF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940C5-8C2C-4DCF-BB7E-EB8F9CFB7A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7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1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57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2381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9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20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15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7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5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1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7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88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8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8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4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BEB545-1150-4071-BC05-8EA9734F9E9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B6098-95C4-4D6D-8648-D40607114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81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E1C1B-BA84-98F9-8055-7BD98B93F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KICGPT - KICMISTRAL</a:t>
            </a:r>
          </a:p>
        </p:txBody>
      </p:sp>
    </p:spTree>
    <p:extLst>
      <p:ext uri="{BB962C8B-B14F-4D97-AF65-F5344CB8AC3E}">
        <p14:creationId xmlns:p14="http://schemas.microsoft.com/office/powerpoint/2010/main" val="130789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2CAB8-7D82-D0C5-3FA6-F65F01BD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Methology:</a:t>
            </a:r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658368D8-D75D-4823-A7A0-A59C08C6F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1CB0D8-FCC7-402D-A22B-47D345BD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AF5F0A42-AA4F-47C8-BF18-C22FD12B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2B1A1D-D947-43CC-882E-78CECF8D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9B9CFF2B-AFF2-5189-1426-2F5835801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62047A7-E320-05E9-5377-5BF08AFA0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17" y="1854820"/>
            <a:ext cx="7794243" cy="40335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9934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B2BEC0-94BF-A309-C22F-BCF85756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43" y="691779"/>
            <a:ext cx="10705569" cy="10166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omparison &amp;Inspiration using SMALL Test Dataset </a:t>
            </a:r>
            <a:endParaRPr lang="en-US" sz="3600" dirty="0">
              <a:solidFill>
                <a:srgbClr val="EBEB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A695F2-8BD5-5465-630B-B0A2DDEBA06A}"/>
              </a:ext>
            </a:extLst>
          </p:cNvPr>
          <p:cNvSpPr txBox="1"/>
          <p:nvPr/>
        </p:nvSpPr>
        <p:spPr>
          <a:xfrm>
            <a:off x="4318232" y="6452928"/>
            <a:ext cx="74758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0" indent="457200"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*Use the first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samples from the test dataset of WN18RR</a:t>
            </a:r>
          </a:p>
          <a:p>
            <a:pPr marL="2743200" indent="457200"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</p:txBody>
      </p:sp>
      <p:graphicFrame>
        <p:nvGraphicFramePr>
          <p:cNvPr id="16" name="Inhaltsplatzhalter 15">
            <a:extLst>
              <a:ext uri="{FF2B5EF4-FFF2-40B4-BE49-F238E27FC236}">
                <a16:creationId xmlns:a16="http://schemas.microsoft.com/office/drawing/2014/main" id="{ADD8224D-BD5E-4E97-7CD4-E925C47A5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652769"/>
              </p:ext>
            </p:extLst>
          </p:nvPr>
        </p:nvGraphicFramePr>
        <p:xfrm>
          <a:off x="418043" y="1911451"/>
          <a:ext cx="11319385" cy="4517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21">
                  <a:extLst>
                    <a:ext uri="{9D8B030D-6E8A-4147-A177-3AD203B41FA5}">
                      <a16:colId xmlns:a16="http://schemas.microsoft.com/office/drawing/2014/main" val="2585912005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84360169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180885657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2540190345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3076687557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773496404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61303886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304222874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986472483"/>
                    </a:ext>
                  </a:extLst>
                </a:gridCol>
              </a:tblGrid>
              <a:tr h="369628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samples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Mistral-7B-Instruct-v0.1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Mistral-7B-Instruct-v0.1</a:t>
                      </a: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</a:t>
                      </a: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11872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andidates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788014971"/>
                  </a:ext>
                </a:extLst>
              </a:tr>
              <a:tr h="74178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0.1886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0.1295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782074905"/>
                  </a:ext>
                </a:extLst>
              </a:tr>
              <a:tr h="6734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0.1533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0.1277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0.0800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92219342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0.1775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0.1057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807958631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0.1429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0.1280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13799765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0.0980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0.1723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0.1200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2479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70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B2BEC0-94BF-A309-C22F-BCF85756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43" y="691779"/>
            <a:ext cx="10705569" cy="10166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omparison &amp;Inspiration using SMALL Test Dataset </a:t>
            </a:r>
            <a:endParaRPr lang="en-US" sz="3600" dirty="0">
              <a:solidFill>
                <a:srgbClr val="EBEB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A695F2-8BD5-5465-630B-B0A2DDEBA06A}"/>
              </a:ext>
            </a:extLst>
          </p:cNvPr>
          <p:cNvSpPr txBox="1"/>
          <p:nvPr/>
        </p:nvSpPr>
        <p:spPr>
          <a:xfrm>
            <a:off x="4318232" y="6452928"/>
            <a:ext cx="74758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0" marR="0" lvl="0" indent="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*Use the first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samples from the test dataset of WN18RR</a:t>
            </a:r>
          </a:p>
          <a:p>
            <a:pPr marL="2743200" marR="0" lvl="0" indent="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7259958-7F47-F402-3145-BCC1D68E2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Inhaltsplatzhalter 15">
            <a:extLst>
              <a:ext uri="{FF2B5EF4-FFF2-40B4-BE49-F238E27FC236}">
                <a16:creationId xmlns:a16="http://schemas.microsoft.com/office/drawing/2014/main" id="{8602AE10-CCB9-05E6-33B9-2791A2F163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5269955"/>
              </p:ext>
            </p:extLst>
          </p:nvPr>
        </p:nvGraphicFramePr>
        <p:xfrm>
          <a:off x="418043" y="1911451"/>
          <a:ext cx="11319385" cy="4517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21">
                  <a:extLst>
                    <a:ext uri="{9D8B030D-6E8A-4147-A177-3AD203B41FA5}">
                      <a16:colId xmlns:a16="http://schemas.microsoft.com/office/drawing/2014/main" val="2585912005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84360169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180885657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2540190345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3076687557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773496404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61303886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3042228748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986472483"/>
                    </a:ext>
                  </a:extLst>
                </a:gridCol>
              </a:tblGrid>
              <a:tr h="36962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samples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Mistral-7B-Instruct-v0.1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Mistral-7B-Instruct-v0.1</a:t>
                      </a: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u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</a:t>
                      </a: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11872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andidates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788014971"/>
                  </a:ext>
                </a:extLst>
              </a:tr>
              <a:tr h="74178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0.2595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0.2199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0.1500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0.2800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782074905"/>
                  </a:ext>
                </a:extLst>
              </a:tr>
              <a:tr h="6734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0.3174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0.2423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0.2800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92219342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0.2704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0.2352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807958631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0.3063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0.2209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13799765"/>
                  </a:ext>
                </a:extLst>
              </a:tr>
              <a:tr h="7341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0.3262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0.2603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0.3100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0.4200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2479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40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A8FB58-B8FA-79FA-6E70-E57A29D4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omparison based on WN18RR</a:t>
            </a:r>
            <a:endParaRPr lang="en-US" sz="36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0BD4911-B511-B1F5-DF55-AAFEC2658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87773"/>
              </p:ext>
            </p:extLst>
          </p:nvPr>
        </p:nvGraphicFramePr>
        <p:xfrm>
          <a:off x="648930" y="2140097"/>
          <a:ext cx="10420393" cy="3902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682">
                  <a:extLst>
                    <a:ext uri="{9D8B030D-6E8A-4147-A177-3AD203B41FA5}">
                      <a16:colId xmlns:a16="http://schemas.microsoft.com/office/drawing/2014/main" val="2180807056"/>
                    </a:ext>
                  </a:extLst>
                </a:gridCol>
                <a:gridCol w="1649550">
                  <a:extLst>
                    <a:ext uri="{9D8B030D-6E8A-4147-A177-3AD203B41FA5}">
                      <a16:colId xmlns:a16="http://schemas.microsoft.com/office/drawing/2014/main" val="3229381006"/>
                    </a:ext>
                  </a:extLst>
                </a:gridCol>
                <a:gridCol w="1999033">
                  <a:extLst>
                    <a:ext uri="{9D8B030D-6E8A-4147-A177-3AD203B41FA5}">
                      <a16:colId xmlns:a16="http://schemas.microsoft.com/office/drawing/2014/main" val="2015160912"/>
                    </a:ext>
                  </a:extLst>
                </a:gridCol>
                <a:gridCol w="1999033">
                  <a:extLst>
                    <a:ext uri="{9D8B030D-6E8A-4147-A177-3AD203B41FA5}">
                      <a16:colId xmlns:a16="http://schemas.microsoft.com/office/drawing/2014/main" val="1902380056"/>
                    </a:ext>
                  </a:extLst>
                </a:gridCol>
                <a:gridCol w="2200095">
                  <a:extLst>
                    <a:ext uri="{9D8B030D-6E8A-4147-A177-3AD203B41FA5}">
                      <a16:colId xmlns:a16="http://schemas.microsoft.com/office/drawing/2014/main" val="3094633101"/>
                    </a:ext>
                  </a:extLst>
                </a:gridCol>
              </a:tblGrid>
              <a:tr h="477033">
                <a:tc>
                  <a:txBody>
                    <a:bodyPr/>
                    <a:lstStyle/>
                    <a:p>
                      <a:pPr algn="ctr"/>
                      <a:endParaRPr lang="en-US" sz="2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Hits@3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Hits@10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103193636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KICGPT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0.549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0.474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0.585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0.641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833156851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KICGPT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0.581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0.478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0.612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0.677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214111920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7B</a:t>
                      </a:r>
                      <a:r>
                        <a:rPr lang="de-DE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_10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0.1519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0.0970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0.1873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0.2792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44749418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7B</a:t>
                      </a:r>
                      <a:r>
                        <a:rPr lang="de-DE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_50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0.1390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0.0951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0.1669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0.2265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163883440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8X7B-10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0.2993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0.2176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0.3577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0.4579</a:t>
                      </a: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415433543"/>
                  </a:ext>
                </a:extLst>
              </a:tr>
              <a:tr h="56293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8X7B-50</a:t>
                      </a: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endParaRPr lang="en-US" sz="2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681619329"/>
                  </a:ext>
                </a:extLst>
              </a:tr>
              <a:tr h="47703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KICMistral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8X7B-50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endParaRPr lang="en-US" sz="2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416" marR="108416" marT="54208" marB="54208"/>
                </a:tc>
                <a:extLst>
                  <a:ext uri="{0D108BD9-81ED-4DB2-BD59-A6C34878D82A}">
                    <a16:rowId xmlns:a16="http://schemas.microsoft.com/office/drawing/2014/main" val="250815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373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90941-D096-864F-D6D7-C6BFB0E6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D73AD-43A7-6FD4-8836-A629ABE00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5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6D9AE-F14A-98A2-4A00-08FFBA81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AA005-C2C5-5691-550F-2635BFF9C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1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744</TotalTime>
  <Words>248</Words>
  <Application>Microsoft Office PowerPoint</Application>
  <PresentationFormat>Breitbild</PresentationFormat>
  <Paragraphs>154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Aptos</vt:lpstr>
      <vt:lpstr>Arial</vt:lpstr>
      <vt:lpstr>Century Gothic</vt:lpstr>
      <vt:lpstr>Times New Roman</vt:lpstr>
      <vt:lpstr>Wingdings 3</vt:lpstr>
      <vt:lpstr>Ion</vt:lpstr>
      <vt:lpstr>KICGPT - KICMISTRAL</vt:lpstr>
      <vt:lpstr>Methology:</vt:lpstr>
      <vt:lpstr>Comparison &amp;Inspiration using SMALL Test Dataset </vt:lpstr>
      <vt:lpstr>Comparison &amp;Inspiration using SMALL Test Dataset </vt:lpstr>
      <vt:lpstr>Comparison based on WN18RR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uvyrq</dc:creator>
  <cp:lastModifiedBy>uvyrq</cp:lastModifiedBy>
  <cp:revision>13</cp:revision>
  <dcterms:created xsi:type="dcterms:W3CDTF">2024-09-06T06:05:17Z</dcterms:created>
  <dcterms:modified xsi:type="dcterms:W3CDTF">2024-09-16T12:51:58Z</dcterms:modified>
</cp:coreProperties>
</file>