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  <p:embeddedFont>
      <p:font typeface="Microsoft Yahei" panose="020B0503020204020204" pitchFamily="34" charset="-122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jJU8wD0BUgokB8Uv9JgJBB35z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636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66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092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04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62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66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32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411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8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2bf1bc3b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g52bf1bc3b5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52bf1bc3b5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07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2bf1bc3b5_1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5" name="Google Shape;1075;g52bf1bc3b5_1_8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g52bf1bc3b5_1_8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861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altLang="zh-CN"/>
              <a:t>‹Nº›</a:t>
            </a:fld>
            <a:endParaRPr/>
          </a:p>
        </p:txBody>
      </p:sp>
      <p:sp>
        <p:nvSpPr>
          <p:cNvPr id="15" name="Google Shape;15;p27" descr="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2239167" y="0"/>
              <a:ext cx="0" cy="2724068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94" name="Google Shape;94;p1"/>
            <p:cNvGrpSpPr/>
            <p:nvPr/>
          </p:nvGrpSpPr>
          <p:grpSpPr>
            <a:xfrm>
              <a:off x="1444624" y="2701886"/>
              <a:ext cx="1589087" cy="1639888"/>
              <a:chOff x="1308" y="1009"/>
              <a:chExt cx="1001" cy="1033"/>
            </a:xfrm>
          </p:grpSpPr>
          <p:sp>
            <p:nvSpPr>
              <p:cNvPr id="95" name="Google Shape;95;p1"/>
              <p:cNvSpPr/>
              <p:nvPr/>
            </p:nvSpPr>
            <p:spPr>
              <a:xfrm>
                <a:off x="1533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"/>
          <p:cNvGrpSpPr/>
          <p:nvPr/>
        </p:nvGrpSpPr>
        <p:grpSpPr>
          <a:xfrm>
            <a:off x="5479773" y="-964489"/>
            <a:ext cx="1940852" cy="4226982"/>
            <a:chOff x="3116261" y="0"/>
            <a:chExt cx="1589087" cy="3460874"/>
          </a:xfrm>
        </p:grpSpPr>
        <p:grpSp>
          <p:nvGrpSpPr>
            <p:cNvPr id="105" name="Google Shape;105;p1"/>
            <p:cNvGrpSpPr/>
            <p:nvPr/>
          </p:nvGrpSpPr>
          <p:grpSpPr>
            <a:xfrm>
              <a:off x="3116261" y="1820986"/>
              <a:ext cx="1589087" cy="1639888"/>
              <a:chOff x="1308" y="1009"/>
              <a:chExt cx="1001" cy="1033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1533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5" name="Google Shape;115;p1"/>
            <p:cNvCxnSpPr>
              <a:endCxn id="106" idx="4"/>
            </p:cNvCxnSpPr>
            <p:nvPr/>
          </p:nvCxnSpPr>
          <p:spPr>
            <a:xfrm>
              <a:off x="3920019" y="0"/>
              <a:ext cx="9900" cy="1821000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6" name="Google Shape;116;p1"/>
          <p:cNvGrpSpPr/>
          <p:nvPr/>
        </p:nvGrpSpPr>
        <p:grpSpPr>
          <a:xfrm>
            <a:off x="1761991" y="-965916"/>
            <a:ext cx="1940852" cy="3689839"/>
            <a:chOff x="8730" y="0"/>
            <a:chExt cx="1589087" cy="3021084"/>
          </a:xfrm>
        </p:grpSpPr>
        <p:cxnSp>
          <p:nvCxnSpPr>
            <p:cNvPr id="117" name="Google Shape;117;p1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" name="Google Shape;118;p1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119" name="Google Shape;119;p1"/>
              <p:cNvSpPr/>
              <p:nvPr/>
            </p:nvSpPr>
            <p:spPr>
              <a:xfrm>
                <a:off x="1533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" name="Google Shape;128;p1"/>
          <p:cNvGrpSpPr/>
          <p:nvPr/>
        </p:nvGrpSpPr>
        <p:grpSpPr>
          <a:xfrm>
            <a:off x="7830174" y="0"/>
            <a:ext cx="1920455" cy="3651062"/>
            <a:chOff x="8730" y="0"/>
            <a:chExt cx="1589087" cy="3021084"/>
          </a:xfrm>
        </p:grpSpPr>
        <p:cxnSp>
          <p:nvCxnSpPr>
            <p:cNvPr id="129" name="Google Shape;129;p1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30" name="Google Shape;130;p1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131" name="Google Shape;131;p1"/>
              <p:cNvSpPr/>
              <p:nvPr/>
            </p:nvSpPr>
            <p:spPr>
              <a:xfrm>
                <a:off x="1533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" name="Google Shape;140;p1"/>
          <p:cNvSpPr txBox="1"/>
          <p:nvPr/>
        </p:nvSpPr>
        <p:spPr>
          <a:xfrm>
            <a:off x="2289300" y="4729650"/>
            <a:ext cx="7292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rgbClr val="254E6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UNDERWATER CRISIS</a:t>
            </a:r>
            <a:endParaRPr sz="4800" b="1" u="none">
              <a:solidFill>
                <a:srgbClr val="254E6B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41" name="Google Shape;141;p1"/>
          <p:cNvCxnSpPr/>
          <p:nvPr/>
        </p:nvCxnSpPr>
        <p:spPr>
          <a:xfrm>
            <a:off x="5663970" y="5871486"/>
            <a:ext cx="720000" cy="0"/>
          </a:xfrm>
          <a:prstGeom prst="straightConnector1">
            <a:avLst/>
          </a:prstGeom>
          <a:noFill/>
          <a:ln w="38100" cap="flat" cmpd="sng">
            <a:solidFill>
              <a:srgbClr val="1F3F5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"/>
          <p:cNvSpPr txBox="1"/>
          <p:nvPr/>
        </p:nvSpPr>
        <p:spPr>
          <a:xfrm>
            <a:off x="3780468" y="6028692"/>
            <a:ext cx="19912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254E6B"/>
                </a:solidFill>
              </a:rPr>
              <a:t>ZHAOYAN NI</a:t>
            </a:r>
            <a:endParaRPr sz="2000" b="1" u="none">
              <a:solidFill>
                <a:srgbClr val="254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6385822" y="6028692"/>
            <a:ext cx="19912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254E6B"/>
                </a:solidFill>
              </a:rPr>
              <a:t>YIFEI LIU</a:t>
            </a:r>
            <a:endParaRPr sz="2000" b="1" u="none">
              <a:solidFill>
                <a:srgbClr val="254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25"/>
          <p:cNvGrpSpPr/>
          <p:nvPr/>
        </p:nvGrpSpPr>
        <p:grpSpPr>
          <a:xfrm>
            <a:off x="3460600" y="-965916"/>
            <a:ext cx="1941134" cy="5302849"/>
            <a:chOff x="1444624" y="0"/>
            <a:chExt cx="1589270" cy="4341615"/>
          </a:xfrm>
        </p:grpSpPr>
        <p:cxnSp>
          <p:nvCxnSpPr>
            <p:cNvPr id="1111" name="Google Shape;1111;p25"/>
            <p:cNvCxnSpPr/>
            <p:nvPr/>
          </p:nvCxnSpPr>
          <p:spPr>
            <a:xfrm>
              <a:off x="2239167" y="0"/>
              <a:ext cx="0" cy="2724000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2" name="Google Shape;1112;p25"/>
            <p:cNvGrpSpPr/>
            <p:nvPr/>
          </p:nvGrpSpPr>
          <p:grpSpPr>
            <a:xfrm>
              <a:off x="1444624" y="2701886"/>
              <a:ext cx="1589270" cy="1639729"/>
              <a:chOff x="1308" y="1009"/>
              <a:chExt cx="1001" cy="1033"/>
            </a:xfrm>
          </p:grpSpPr>
          <p:sp>
            <p:nvSpPr>
              <p:cNvPr id="1113" name="Google Shape;1113;p25"/>
              <p:cNvSpPr/>
              <p:nvPr/>
            </p:nvSpPr>
            <p:spPr>
              <a:xfrm>
                <a:off x="1533" y="1009"/>
                <a:ext cx="571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1526" y="1009"/>
                <a:ext cx="573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2" name="Google Shape;1122;p25"/>
          <p:cNvGrpSpPr/>
          <p:nvPr/>
        </p:nvGrpSpPr>
        <p:grpSpPr>
          <a:xfrm>
            <a:off x="5479888" y="-964489"/>
            <a:ext cx="1941134" cy="4226918"/>
            <a:chOff x="3116261" y="0"/>
            <a:chExt cx="1589270" cy="3460715"/>
          </a:xfrm>
        </p:grpSpPr>
        <p:grpSp>
          <p:nvGrpSpPr>
            <p:cNvPr id="1123" name="Google Shape;1123;p25"/>
            <p:cNvGrpSpPr/>
            <p:nvPr/>
          </p:nvGrpSpPr>
          <p:grpSpPr>
            <a:xfrm>
              <a:off x="3116261" y="1820986"/>
              <a:ext cx="1589270" cy="1639729"/>
              <a:chOff x="1308" y="1009"/>
              <a:chExt cx="1001" cy="103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1533" y="1009"/>
                <a:ext cx="571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1526" y="1009"/>
                <a:ext cx="573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3" name="Google Shape;1133;p25"/>
            <p:cNvCxnSpPr>
              <a:endCxn id="1124" idx="4"/>
            </p:cNvCxnSpPr>
            <p:nvPr/>
          </p:nvCxnSpPr>
          <p:spPr>
            <a:xfrm>
              <a:off x="3920019" y="0"/>
              <a:ext cx="9900" cy="1821000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34" name="Google Shape;1134;p25"/>
          <p:cNvGrpSpPr/>
          <p:nvPr/>
        </p:nvGrpSpPr>
        <p:grpSpPr>
          <a:xfrm>
            <a:off x="1761991" y="-965916"/>
            <a:ext cx="1941134" cy="3689758"/>
            <a:chOff x="8730" y="0"/>
            <a:chExt cx="1589270" cy="3020925"/>
          </a:xfrm>
        </p:grpSpPr>
        <p:cxnSp>
          <p:nvCxnSpPr>
            <p:cNvPr id="1135" name="Google Shape;1135;p25"/>
            <p:cNvCxnSpPr/>
            <p:nvPr/>
          </p:nvCxnSpPr>
          <p:spPr>
            <a:xfrm>
              <a:off x="803273" y="0"/>
              <a:ext cx="0" cy="1381200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6" name="Google Shape;1136;p25"/>
            <p:cNvGrpSpPr/>
            <p:nvPr/>
          </p:nvGrpSpPr>
          <p:grpSpPr>
            <a:xfrm>
              <a:off x="8730" y="1381196"/>
              <a:ext cx="1589270" cy="1639729"/>
              <a:chOff x="1308" y="1009"/>
              <a:chExt cx="1001" cy="1033"/>
            </a:xfrm>
          </p:grpSpPr>
          <p:sp>
            <p:nvSpPr>
              <p:cNvPr id="1137" name="Google Shape;1137;p25"/>
              <p:cNvSpPr/>
              <p:nvPr/>
            </p:nvSpPr>
            <p:spPr>
              <a:xfrm>
                <a:off x="1533" y="1009"/>
                <a:ext cx="571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1526" y="1009"/>
                <a:ext cx="573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6" name="Google Shape;1146;p25"/>
          <p:cNvGrpSpPr/>
          <p:nvPr/>
        </p:nvGrpSpPr>
        <p:grpSpPr>
          <a:xfrm>
            <a:off x="7830174" y="0"/>
            <a:ext cx="1920632" cy="3650788"/>
            <a:chOff x="8730" y="0"/>
            <a:chExt cx="1589270" cy="3020925"/>
          </a:xfrm>
        </p:grpSpPr>
        <p:cxnSp>
          <p:nvCxnSpPr>
            <p:cNvPr id="1147" name="Google Shape;1147;p25"/>
            <p:cNvCxnSpPr/>
            <p:nvPr/>
          </p:nvCxnSpPr>
          <p:spPr>
            <a:xfrm>
              <a:off x="803273" y="0"/>
              <a:ext cx="0" cy="1381200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8" name="Google Shape;1148;p25"/>
            <p:cNvGrpSpPr/>
            <p:nvPr/>
          </p:nvGrpSpPr>
          <p:grpSpPr>
            <a:xfrm>
              <a:off x="8730" y="1381196"/>
              <a:ext cx="1589270" cy="1639729"/>
              <a:chOff x="1308" y="1009"/>
              <a:chExt cx="1001" cy="1033"/>
            </a:xfrm>
          </p:grpSpPr>
          <p:sp>
            <p:nvSpPr>
              <p:cNvPr id="1149" name="Google Shape;1149;p25"/>
              <p:cNvSpPr/>
              <p:nvPr/>
            </p:nvSpPr>
            <p:spPr>
              <a:xfrm>
                <a:off x="1533" y="1009"/>
                <a:ext cx="571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1526" y="1009"/>
                <a:ext cx="573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58" name="Google Shape;1158;p25"/>
          <p:cNvSpPr txBox="1"/>
          <p:nvPr/>
        </p:nvSpPr>
        <p:spPr>
          <a:xfrm>
            <a:off x="2869443" y="4729654"/>
            <a:ext cx="6340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>
                <a:solidFill>
                  <a:srgbClr val="254E6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GRACIAS</a:t>
            </a:r>
            <a:endParaRPr sz="6000" b="1">
              <a:solidFill>
                <a:srgbClr val="254E6B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59" name="Google Shape;1159;p25"/>
          <p:cNvCxnSpPr/>
          <p:nvPr/>
        </p:nvCxnSpPr>
        <p:spPr>
          <a:xfrm>
            <a:off x="5663970" y="5871486"/>
            <a:ext cx="720000" cy="0"/>
          </a:xfrm>
          <a:prstGeom prst="straightConnector1">
            <a:avLst/>
          </a:prstGeom>
          <a:noFill/>
          <a:ln w="38100" cap="flat" cmpd="sng">
            <a:solidFill>
              <a:srgbClr val="1F3F5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0" name="Google Shape;1160;p25"/>
          <p:cNvSpPr txBox="1"/>
          <p:nvPr/>
        </p:nvSpPr>
        <p:spPr>
          <a:xfrm>
            <a:off x="3780468" y="6028692"/>
            <a:ext cx="19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254E6B"/>
                </a:solidFill>
              </a:rPr>
              <a:t>Zhaoyan Ni</a:t>
            </a:r>
            <a:endParaRPr sz="2000" b="1">
              <a:solidFill>
                <a:srgbClr val="254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25"/>
          <p:cNvSpPr txBox="1"/>
          <p:nvPr/>
        </p:nvSpPr>
        <p:spPr>
          <a:xfrm>
            <a:off x="6385822" y="6028692"/>
            <a:ext cx="19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254E6B"/>
                </a:solidFill>
              </a:rPr>
              <a:t>Yifei Liu</a:t>
            </a:r>
            <a:endParaRPr sz="2000" b="1">
              <a:solidFill>
                <a:srgbClr val="254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25"/>
          <p:cNvSpPr/>
          <p:nvPr/>
        </p:nvSpPr>
        <p:spPr>
          <a:xfrm>
            <a:off x="951530" y="-1330652"/>
            <a:ext cx="1130400" cy="1130400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3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</p:grpSpPr>
        <p:cxnSp>
          <p:nvCxnSpPr>
            <p:cNvPr id="151" name="Google Shape;151;p3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2" name="Google Shape;152;p3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1528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" name="Google Shape;162;p3"/>
          <p:cNvSpPr/>
          <p:nvPr/>
        </p:nvSpPr>
        <p:spPr>
          <a:xfrm>
            <a:off x="10889674" y="3778953"/>
            <a:ext cx="813742" cy="471144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317687" y="3755482"/>
            <a:ext cx="5762668" cy="460281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 flipH="1">
            <a:off x="7078000" y="2902275"/>
            <a:ext cx="494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dk1"/>
                </a:solidFill>
              </a:rPr>
              <a:t>Descripción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3"/>
          <p:cNvGrpSpPr/>
          <p:nvPr/>
        </p:nvGrpSpPr>
        <p:grpSpPr>
          <a:xfrm>
            <a:off x="5749593" y="2902280"/>
            <a:ext cx="841304" cy="841304"/>
            <a:chOff x="6016268" y="2883155"/>
            <a:chExt cx="841304" cy="841304"/>
          </a:xfrm>
        </p:grpSpPr>
        <p:sp>
          <p:nvSpPr>
            <p:cNvPr id="166" name="Google Shape;166;p3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 txBox="1"/>
            <p:nvPr/>
          </p:nvSpPr>
          <p:spPr>
            <a:xfrm flipH="1">
              <a:off x="6043924" y="2949807"/>
              <a:ext cx="786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000">
                  <a:solidFill>
                    <a:srgbClr val="FCFCFC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200" b="1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4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</p:grpSpPr>
        <p:cxnSp>
          <p:nvCxnSpPr>
            <p:cNvPr id="176" name="Google Shape;176;p4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3D3D3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77" name="Google Shape;177;p4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1528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262626"/>
                </a:solidFill>
              </a:rPr>
              <a:t>Palabras claves</a:t>
            </a:r>
            <a:endParaRPr sz="6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6792699" y="762739"/>
            <a:ext cx="793394" cy="459363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850243" y="820986"/>
            <a:ext cx="4942456" cy="401116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4"/>
          <p:cNvGrpSpPr/>
          <p:nvPr/>
        </p:nvGrpSpPr>
        <p:grpSpPr>
          <a:xfrm>
            <a:off x="742786" y="2589336"/>
            <a:ext cx="3132104" cy="1946616"/>
            <a:chOff x="742786" y="2589336"/>
            <a:chExt cx="3132104" cy="1946616"/>
          </a:xfrm>
        </p:grpSpPr>
        <p:sp>
          <p:nvSpPr>
            <p:cNvPr id="191" name="Google Shape;191;p4"/>
            <p:cNvSpPr txBox="1"/>
            <p:nvPr/>
          </p:nvSpPr>
          <p:spPr>
            <a:xfrm>
              <a:off x="1846382" y="2981208"/>
              <a:ext cx="202850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rgbClr val="254E6B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01</a:t>
              </a:r>
              <a:endParaRPr sz="6600">
                <a:solidFill>
                  <a:srgbClr val="254E6B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742786" y="2589336"/>
              <a:ext cx="2852970" cy="1946616"/>
            </a:xfrm>
            <a:custGeom>
              <a:avLst/>
              <a:gdLst/>
              <a:ahLst/>
              <a:cxnLst/>
              <a:rect l="l" t="t" r="r" b="b"/>
              <a:pathLst>
                <a:path w="1420" h="1076" extrusionOk="0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4"/>
          <p:cNvGrpSpPr/>
          <p:nvPr/>
        </p:nvGrpSpPr>
        <p:grpSpPr>
          <a:xfrm>
            <a:off x="4484556" y="2577960"/>
            <a:ext cx="3101537" cy="1946616"/>
            <a:chOff x="4484556" y="2577960"/>
            <a:chExt cx="3101537" cy="1946616"/>
          </a:xfrm>
        </p:grpSpPr>
        <p:sp>
          <p:nvSpPr>
            <p:cNvPr id="194" name="Google Shape;194;p4"/>
            <p:cNvSpPr txBox="1"/>
            <p:nvPr/>
          </p:nvSpPr>
          <p:spPr>
            <a:xfrm>
              <a:off x="5557585" y="3008646"/>
              <a:ext cx="202850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rgbClr val="254E6B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02</a:t>
              </a:r>
              <a:endParaRPr sz="6600">
                <a:solidFill>
                  <a:srgbClr val="254E6B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484556" y="2577960"/>
              <a:ext cx="2852970" cy="1946616"/>
            </a:xfrm>
            <a:custGeom>
              <a:avLst/>
              <a:gdLst/>
              <a:ahLst/>
              <a:cxnLst/>
              <a:rect l="l" t="t" r="r" b="b"/>
              <a:pathLst>
                <a:path w="1420" h="1076" extrusionOk="0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4"/>
          <p:cNvGrpSpPr/>
          <p:nvPr/>
        </p:nvGrpSpPr>
        <p:grpSpPr>
          <a:xfrm>
            <a:off x="8294566" y="2580233"/>
            <a:ext cx="3130217" cy="1946616"/>
            <a:chOff x="8294566" y="2580233"/>
            <a:chExt cx="3130217" cy="1946616"/>
          </a:xfrm>
        </p:grpSpPr>
        <p:sp>
          <p:nvSpPr>
            <p:cNvPr id="197" name="Google Shape;197;p4"/>
            <p:cNvSpPr txBox="1"/>
            <p:nvPr/>
          </p:nvSpPr>
          <p:spPr>
            <a:xfrm>
              <a:off x="9396275" y="2986803"/>
              <a:ext cx="202850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rgbClr val="254E6B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03</a:t>
              </a:r>
              <a:endParaRPr sz="6600">
                <a:solidFill>
                  <a:srgbClr val="254E6B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294566" y="2580233"/>
              <a:ext cx="2852970" cy="1946616"/>
            </a:xfrm>
            <a:custGeom>
              <a:avLst/>
              <a:gdLst/>
              <a:ahLst/>
              <a:cxnLst/>
              <a:rect l="l" t="t" r="r" b="b"/>
              <a:pathLst>
                <a:path w="1420" h="1076" extrusionOk="0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4"/>
          <p:cNvSpPr/>
          <p:nvPr/>
        </p:nvSpPr>
        <p:spPr>
          <a:xfrm>
            <a:off x="1060167" y="5059549"/>
            <a:ext cx="2684043" cy="97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zh-CN" sz="2400">
                <a:solidFill>
                  <a:srgbClr val="254E6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Pesca</a:t>
            </a:r>
            <a:endParaRPr sz="1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4902050" y="5059548"/>
            <a:ext cx="2684043" cy="97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zh-CN" sz="2400">
                <a:solidFill>
                  <a:srgbClr val="254E6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Sobrevivir</a:t>
            </a:r>
            <a:endParaRPr sz="1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8740740" y="5059548"/>
            <a:ext cx="2684043" cy="97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zh-CN" sz="2400">
                <a:solidFill>
                  <a:srgbClr val="254E6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Disparar</a:t>
            </a:r>
            <a:endParaRPr sz="1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</p:grpSpPr>
        <p:cxnSp>
          <p:nvCxnSpPr>
            <p:cNvPr id="208" name="Google Shape;208;p15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254E6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09" name="Google Shape;209;p15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1528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" name="Google Shape;219;p15"/>
          <p:cNvSpPr/>
          <p:nvPr/>
        </p:nvSpPr>
        <p:spPr>
          <a:xfrm>
            <a:off x="10889674" y="3778953"/>
            <a:ext cx="813742" cy="471144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 flipH="1">
            <a:off x="6746326" y="2902275"/>
            <a:ext cx="433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dk1"/>
                </a:solidFill>
              </a:rPr>
              <a:t>Estética/Mecánica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15"/>
          <p:cNvGrpSpPr/>
          <p:nvPr/>
        </p:nvGrpSpPr>
        <p:grpSpPr>
          <a:xfrm>
            <a:off x="5633668" y="2835630"/>
            <a:ext cx="841304" cy="841304"/>
            <a:chOff x="6016268" y="2883155"/>
            <a:chExt cx="841304" cy="841304"/>
          </a:xfrm>
        </p:grpSpPr>
        <p:sp>
          <p:nvSpPr>
            <p:cNvPr id="223" name="Google Shape;223;p15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 flipH="1">
              <a:off x="6043924" y="2949807"/>
              <a:ext cx="786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000">
                  <a:solidFill>
                    <a:srgbClr val="FCFCFC"/>
                  </a:solidFill>
                </a:rPr>
                <a:t>2</a:t>
              </a:r>
              <a:endParaRPr sz="7200" b="1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5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5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</p:grpSpPr>
        <p:cxnSp>
          <p:nvCxnSpPr>
            <p:cNvPr id="233" name="Google Shape;233;p5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3D3D3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34" name="Google Shape;234;p5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1528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4" name="Google Shape;244;p5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262626"/>
                </a:solidFill>
              </a:rPr>
              <a:t>   Fondo</a:t>
            </a:r>
            <a:endParaRPr sz="6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6792699" y="762739"/>
            <a:ext cx="793394" cy="459363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850243" y="820986"/>
            <a:ext cx="4942456" cy="401116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92" y="1337298"/>
            <a:ext cx="8952802" cy="50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974" y="4911999"/>
            <a:ext cx="1296775" cy="12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110" y="5022000"/>
            <a:ext cx="1181756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6209" y="4991547"/>
            <a:ext cx="1130375" cy="108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1512" y="4146625"/>
            <a:ext cx="844925" cy="8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3935" y="3088713"/>
            <a:ext cx="1181775" cy="11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80400" y="1761700"/>
            <a:ext cx="1296775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7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</p:grpSpPr>
        <p:cxnSp>
          <p:nvCxnSpPr>
            <p:cNvPr id="261" name="Google Shape;261;p7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3D3D3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62" name="Google Shape;262;p7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1528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2" name="Google Shape;272;p7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262626"/>
                </a:solidFill>
              </a:rPr>
              <a:t>Sistema de puntos</a:t>
            </a:r>
            <a:endParaRPr sz="6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6792699" y="762739"/>
            <a:ext cx="793394" cy="459363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1850243" y="820986"/>
            <a:ext cx="4942456" cy="401116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3175918" y="2651209"/>
            <a:ext cx="18325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54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9286703" y="2651209"/>
            <a:ext cx="18325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54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75" y="18921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588" y="2029863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6500" y="2029875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7050" y="4047750"/>
            <a:ext cx="844925" cy="88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7050" y="1912228"/>
            <a:ext cx="1130375" cy="113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2528" y="1912228"/>
            <a:ext cx="1130375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2600" y="4482909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42050" y="459786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8950" y="4315875"/>
            <a:ext cx="1699550" cy="16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50250" y="4315875"/>
            <a:ext cx="1699550" cy="16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4050" y="3941825"/>
            <a:ext cx="1405027" cy="8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44349" y="5123350"/>
            <a:ext cx="1404999" cy="8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37025" y="5123334"/>
            <a:ext cx="1405025" cy="88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86543" y="3042600"/>
            <a:ext cx="1394056" cy="11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9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</p:grpSpPr>
        <p:cxnSp>
          <p:nvCxnSpPr>
            <p:cNvPr id="298" name="Google Shape;298;p9"/>
            <p:cNvCxnSpPr/>
            <p:nvPr/>
          </p:nvCxnSpPr>
          <p:spPr>
            <a:xfrm>
              <a:off x="803273" y="0"/>
              <a:ext cx="0" cy="1381196"/>
            </a:xfrm>
            <a:prstGeom prst="straightConnector1">
              <a:avLst/>
            </a:prstGeom>
            <a:noFill/>
            <a:ln w="28575" cap="flat" cmpd="sng">
              <a:solidFill>
                <a:srgbClr val="3D3D3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99" name="Google Shape;299;p9"/>
            <p:cNvGrpSpPr/>
            <p:nvPr/>
          </p:nvGrpSpPr>
          <p:grpSpPr>
            <a:xfrm>
              <a:off x="8730" y="1381196"/>
              <a:ext cx="1589087" cy="1639888"/>
              <a:chOff x="1308" y="1009"/>
              <a:chExt cx="1001" cy="1033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1528" y="1009"/>
                <a:ext cx="571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1526" y="1009"/>
                <a:ext cx="573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9" name="Google Shape;309;p9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3600">
                <a:solidFill>
                  <a:srgbClr val="262626"/>
                </a:solidFill>
              </a:rPr>
              <a:t>Sistema de puntos</a:t>
            </a:r>
            <a:endParaRPr sz="6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6792699" y="762739"/>
            <a:ext cx="793394" cy="459363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1850243" y="820986"/>
            <a:ext cx="4942456" cy="401116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3737906" y="1940115"/>
            <a:ext cx="2291028" cy="4131500"/>
            <a:chOff x="2661256" y="2107215"/>
            <a:chExt cx="2291028" cy="4131500"/>
          </a:xfrm>
        </p:grpSpPr>
        <p:grpSp>
          <p:nvGrpSpPr>
            <p:cNvPr id="313" name="Google Shape;313;p9"/>
            <p:cNvGrpSpPr/>
            <p:nvPr/>
          </p:nvGrpSpPr>
          <p:grpSpPr>
            <a:xfrm>
              <a:off x="3537224" y="2107215"/>
              <a:ext cx="1390799" cy="590459"/>
              <a:chOff x="750224" y="1537466"/>
              <a:chExt cx="1390799" cy="590459"/>
            </a:xfrm>
          </p:grpSpPr>
          <p:sp>
            <p:nvSpPr>
              <p:cNvPr id="314" name="Google Shape;314;p9"/>
              <p:cNvSpPr/>
              <p:nvPr/>
            </p:nvSpPr>
            <p:spPr>
              <a:xfrm rot="844219">
                <a:off x="769454" y="1679275"/>
                <a:ext cx="1204482" cy="30684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9" extrusionOk="0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 rot="844219">
                <a:off x="1849590" y="1767970"/>
                <a:ext cx="272163" cy="19211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9"/>
            <p:cNvGrpSpPr/>
            <p:nvPr/>
          </p:nvGrpSpPr>
          <p:grpSpPr>
            <a:xfrm>
              <a:off x="2888443" y="3731314"/>
              <a:ext cx="2063841" cy="910187"/>
              <a:chOff x="1801385" y="3684820"/>
              <a:chExt cx="2063841" cy="910187"/>
            </a:xfrm>
          </p:grpSpPr>
          <p:sp>
            <p:nvSpPr>
              <p:cNvPr id="317" name="Google Shape;317;p9"/>
              <p:cNvSpPr/>
              <p:nvPr/>
            </p:nvSpPr>
            <p:spPr>
              <a:xfrm rot="844219">
                <a:off x="1831028" y="3903418"/>
                <a:ext cx="1856698" cy="472991"/>
              </a:xfrm>
              <a:custGeom>
                <a:avLst/>
                <a:gdLst/>
                <a:ahLst/>
                <a:cxnLst/>
                <a:rect l="l" t="t" r="r" b="b"/>
                <a:pathLst>
                  <a:path w="75" h="19" extrusionOk="0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 rot="844219">
                <a:off x="3573793" y="4073887"/>
                <a:ext cx="272163" cy="19211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3556495" y="5648255"/>
              <a:ext cx="1390799" cy="590459"/>
              <a:chOff x="750224" y="1537466"/>
              <a:chExt cx="1390799" cy="590459"/>
            </a:xfrm>
          </p:grpSpPr>
          <p:sp>
            <p:nvSpPr>
              <p:cNvPr id="320" name="Google Shape;320;p9"/>
              <p:cNvSpPr/>
              <p:nvPr/>
            </p:nvSpPr>
            <p:spPr>
              <a:xfrm rot="844219">
                <a:off x="769454" y="1679275"/>
                <a:ext cx="1204482" cy="30684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9" extrusionOk="0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 rot="844219">
                <a:off x="1849590" y="1767970"/>
                <a:ext cx="272163" cy="19211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2" name="Google Shape;322;p9"/>
            <p:cNvSpPr/>
            <p:nvPr/>
          </p:nvSpPr>
          <p:spPr>
            <a:xfrm rot="6244219">
              <a:off x="1768287" y="3756175"/>
              <a:ext cx="3503338" cy="892470"/>
            </a:xfrm>
            <a:custGeom>
              <a:avLst/>
              <a:gdLst/>
              <a:ahLst/>
              <a:cxnLst/>
              <a:rect l="l" t="t" r="r" b="b"/>
              <a:pathLst>
                <a:path w="75" h="19" extrusionOk="0">
                  <a:moveTo>
                    <a:pt x="74" y="0"/>
                  </a:moveTo>
                  <a:cubicBezTo>
                    <a:pt x="61" y="2"/>
                    <a:pt x="49" y="5"/>
                    <a:pt x="37" y="8"/>
                  </a:cubicBezTo>
                  <a:cubicBezTo>
                    <a:pt x="31" y="10"/>
                    <a:pt x="25" y="11"/>
                    <a:pt x="19" y="13"/>
                  </a:cubicBezTo>
                  <a:cubicBezTo>
                    <a:pt x="16" y="13"/>
                    <a:pt x="13" y="14"/>
                    <a:pt x="10" y="15"/>
                  </a:cubicBezTo>
                  <a:cubicBezTo>
                    <a:pt x="9" y="15"/>
                    <a:pt x="8" y="15"/>
                    <a:pt x="6" y="16"/>
                  </a:cubicBezTo>
                  <a:cubicBezTo>
                    <a:pt x="5" y="16"/>
                    <a:pt x="4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4" y="18"/>
                    <a:pt x="7" y="17"/>
                    <a:pt x="10" y="17"/>
                  </a:cubicBezTo>
                  <a:cubicBezTo>
                    <a:pt x="13" y="16"/>
                    <a:pt x="16" y="15"/>
                    <a:pt x="19" y="14"/>
                  </a:cubicBezTo>
                  <a:cubicBezTo>
                    <a:pt x="25" y="12"/>
                    <a:pt x="32" y="11"/>
                    <a:pt x="38" y="9"/>
                  </a:cubicBezTo>
                  <a:cubicBezTo>
                    <a:pt x="50" y="7"/>
                    <a:pt x="62" y="3"/>
                    <a:pt x="74" y="1"/>
                  </a:cubicBezTo>
                  <a:cubicBezTo>
                    <a:pt x="75" y="1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213679" y="3476435"/>
            <a:ext cx="3763339" cy="1058862"/>
            <a:chOff x="5012946" y="1899107"/>
            <a:chExt cx="2882901" cy="1058862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5012946" y="1899107"/>
              <a:ext cx="2882901" cy="1058862"/>
              <a:chOff x="3925888" y="1852613"/>
              <a:chExt cx="2882901" cy="1058862"/>
            </a:xfrm>
          </p:grpSpPr>
          <p:grpSp>
            <p:nvGrpSpPr>
              <p:cNvPr id="325" name="Google Shape;325;p9"/>
              <p:cNvGrpSpPr/>
              <p:nvPr/>
            </p:nvGrpSpPr>
            <p:grpSpPr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326" name="Google Shape;326;p9"/>
                <p:cNvSpPr/>
                <p:nvPr/>
              </p:nvSpPr>
              <p:spPr>
                <a:xfrm>
                  <a:off x="2476" y="1167"/>
                  <a:ext cx="1813" cy="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0" h="2895" extrusionOk="0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9"/>
                <p:cNvSpPr/>
                <p:nvPr/>
              </p:nvSpPr>
              <p:spPr>
                <a:xfrm>
                  <a:off x="2504" y="1218"/>
                  <a:ext cx="1760" cy="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2455" extrusionOk="0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9"/>
                <p:cNvSpPr/>
                <p:nvPr/>
              </p:nvSpPr>
              <p:spPr>
                <a:xfrm>
                  <a:off x="2580" y="1233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9"/>
                <p:cNvSpPr/>
                <p:nvPr/>
              </p:nvSpPr>
              <p:spPr>
                <a:xfrm>
                  <a:off x="2557" y="1232"/>
                  <a:ext cx="23" cy="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59" extrusionOk="0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9"/>
                <p:cNvSpPr/>
                <p:nvPr/>
              </p:nvSpPr>
              <p:spPr>
                <a:xfrm>
                  <a:off x="2580" y="1233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9"/>
                <p:cNvSpPr/>
                <p:nvPr/>
              </p:nvSpPr>
              <p:spPr>
                <a:xfrm>
                  <a:off x="2576" y="123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>
                  <a:off x="2575" y="1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>
                  <a:off x="2574" y="123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9"/>
                <p:cNvSpPr/>
                <p:nvPr/>
              </p:nvSpPr>
              <p:spPr>
                <a:xfrm>
                  <a:off x="2574" y="1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9"/>
                <p:cNvSpPr/>
                <p:nvPr/>
              </p:nvSpPr>
              <p:spPr>
                <a:xfrm>
                  <a:off x="2572" y="1234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1" y="0"/>
                      </a:moveTo>
                      <a:cubicBezTo>
                        <a:pt x="1" y="0"/>
                        <a:pt x="2" y="0"/>
                        <a:pt x="0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9"/>
                <p:cNvSpPr/>
                <p:nvPr/>
              </p:nvSpPr>
              <p:spPr>
                <a:xfrm>
                  <a:off x="2572" y="123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9"/>
                <p:cNvSpPr/>
                <p:nvPr/>
              </p:nvSpPr>
              <p:spPr>
                <a:xfrm>
                  <a:off x="2565" y="124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9"/>
                <p:cNvSpPr/>
                <p:nvPr/>
              </p:nvSpPr>
              <p:spPr>
                <a:xfrm>
                  <a:off x="2562" y="125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2563" y="1254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>
                  <a:off x="2948" y="118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2"/>
                      </a:move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>
                  <a:off x="2926" y="1179"/>
                  <a:ext cx="22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01" extrusionOk="0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9"/>
                <p:cNvSpPr/>
                <p:nvPr/>
              </p:nvSpPr>
              <p:spPr>
                <a:xfrm>
                  <a:off x="2948" y="118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4" extrusionOk="0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>
                  <a:off x="2944" y="1179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9"/>
                <p:cNvSpPr/>
                <p:nvPr/>
              </p:nvSpPr>
              <p:spPr>
                <a:xfrm>
                  <a:off x="2944" y="117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>
                  <a:off x="2943" y="117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>
                  <a:off x="2943" y="118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>
                  <a:off x="2942" y="118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9"/>
                <p:cNvSpPr/>
                <p:nvPr/>
              </p:nvSpPr>
              <p:spPr>
                <a:xfrm>
                  <a:off x="2942" y="118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2936" y="118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2933" y="119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9"/>
                <p:cNvSpPr/>
                <p:nvPr/>
              </p:nvSpPr>
              <p:spPr>
                <a:xfrm>
                  <a:off x="2933" y="11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9"/>
                <p:cNvSpPr/>
                <p:nvPr/>
              </p:nvSpPr>
              <p:spPr>
                <a:xfrm>
                  <a:off x="3026" y="1229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9"/>
                <p:cNvSpPr/>
                <p:nvPr/>
              </p:nvSpPr>
              <p:spPr>
                <a:xfrm>
                  <a:off x="2999" y="1228"/>
                  <a:ext cx="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48" extrusionOk="0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9"/>
                <p:cNvSpPr/>
                <p:nvPr/>
              </p:nvSpPr>
              <p:spPr>
                <a:xfrm>
                  <a:off x="3026" y="122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9"/>
                <p:cNvSpPr/>
                <p:nvPr/>
              </p:nvSpPr>
              <p:spPr>
                <a:xfrm>
                  <a:off x="3022" y="122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9"/>
                <p:cNvSpPr/>
                <p:nvPr/>
              </p:nvSpPr>
              <p:spPr>
                <a:xfrm>
                  <a:off x="3021" y="122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9"/>
                <p:cNvSpPr/>
                <p:nvPr/>
              </p:nvSpPr>
              <p:spPr>
                <a:xfrm>
                  <a:off x="3020" y="122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9"/>
                <p:cNvSpPr/>
                <p:nvPr/>
              </p:nvSpPr>
              <p:spPr>
                <a:xfrm>
                  <a:off x="3020" y="1230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9"/>
                <p:cNvSpPr/>
                <p:nvPr/>
              </p:nvSpPr>
              <p:spPr>
                <a:xfrm>
                  <a:off x="3019" y="123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0" y="1"/>
                      </a:move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9"/>
                <p:cNvSpPr/>
                <p:nvPr/>
              </p:nvSpPr>
              <p:spPr>
                <a:xfrm>
                  <a:off x="3019" y="123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9"/>
                <p:cNvSpPr/>
                <p:nvPr/>
              </p:nvSpPr>
              <p:spPr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9"/>
                <p:cNvSpPr/>
                <p:nvPr/>
              </p:nvSpPr>
              <p:spPr>
                <a:xfrm>
                  <a:off x="3008" y="124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9"/>
                <p:cNvSpPr/>
                <p:nvPr/>
              </p:nvSpPr>
              <p:spPr>
                <a:xfrm>
                  <a:off x="3007" y="1249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9"/>
                <p:cNvSpPr/>
                <p:nvPr/>
              </p:nvSpPr>
              <p:spPr>
                <a:xfrm>
                  <a:off x="3657" y="123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" extrusionOk="0">
                      <a:moveTo>
                        <a:pt x="3" y="0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0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9"/>
                <p:cNvSpPr/>
                <p:nvPr/>
              </p:nvSpPr>
              <p:spPr>
                <a:xfrm>
                  <a:off x="3617" y="1238"/>
                  <a:ext cx="4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260" extrusionOk="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9"/>
                <p:cNvSpPr/>
                <p:nvPr/>
              </p:nvSpPr>
              <p:spPr>
                <a:xfrm>
                  <a:off x="3656" y="123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4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9"/>
                <p:cNvSpPr/>
                <p:nvPr/>
              </p:nvSpPr>
              <p:spPr>
                <a:xfrm>
                  <a:off x="3651" y="124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9"/>
                <p:cNvSpPr/>
                <p:nvPr/>
              </p:nvSpPr>
              <p:spPr>
                <a:xfrm>
                  <a:off x="3651" y="124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" extrusionOk="0">
                      <a:moveTo>
                        <a:pt x="0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9"/>
                <p:cNvSpPr/>
                <p:nvPr/>
              </p:nvSpPr>
              <p:spPr>
                <a:xfrm>
                  <a:off x="3649" y="124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9"/>
                <p:cNvSpPr/>
                <p:nvPr/>
              </p:nvSpPr>
              <p:spPr>
                <a:xfrm>
                  <a:off x="3650" y="124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9"/>
                <p:cNvSpPr/>
                <p:nvPr/>
              </p:nvSpPr>
              <p:spPr>
                <a:xfrm>
                  <a:off x="3648" y="1245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9"/>
                <p:cNvSpPr/>
                <p:nvPr/>
              </p:nvSpPr>
              <p:spPr>
                <a:xfrm>
                  <a:off x="3648" y="124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9"/>
                <p:cNvSpPr/>
                <p:nvPr/>
              </p:nvSpPr>
              <p:spPr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9"/>
                <p:cNvSpPr/>
                <p:nvPr/>
              </p:nvSpPr>
              <p:spPr>
                <a:xfrm>
                  <a:off x="3636" y="127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9"/>
                <p:cNvSpPr/>
                <p:nvPr/>
              </p:nvSpPr>
              <p:spPr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9"/>
                <p:cNvSpPr/>
                <p:nvPr/>
              </p:nvSpPr>
              <p:spPr>
                <a:xfrm>
                  <a:off x="3683" y="127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9"/>
                <p:cNvSpPr/>
                <p:nvPr/>
              </p:nvSpPr>
              <p:spPr>
                <a:xfrm>
                  <a:off x="3650" y="1270"/>
                  <a:ext cx="3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41" extrusionOk="0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9"/>
                <p:cNvSpPr/>
                <p:nvPr/>
              </p:nvSpPr>
              <p:spPr>
                <a:xfrm>
                  <a:off x="3683" y="127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9"/>
                <p:cNvSpPr/>
                <p:nvPr/>
              </p:nvSpPr>
              <p:spPr>
                <a:xfrm>
                  <a:off x="3679" y="127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9"/>
                <p:cNvSpPr/>
                <p:nvPr/>
              </p:nvSpPr>
              <p:spPr>
                <a:xfrm>
                  <a:off x="3678" y="127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9"/>
                <p:cNvSpPr/>
                <p:nvPr/>
              </p:nvSpPr>
              <p:spPr>
                <a:xfrm>
                  <a:off x="3677" y="127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9"/>
                <p:cNvSpPr/>
                <p:nvPr/>
              </p:nvSpPr>
              <p:spPr>
                <a:xfrm>
                  <a:off x="3677" y="127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2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9"/>
                <p:cNvSpPr/>
                <p:nvPr/>
              </p:nvSpPr>
              <p:spPr>
                <a:xfrm>
                  <a:off x="3675" y="1271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9"/>
                <p:cNvSpPr/>
                <p:nvPr/>
              </p:nvSpPr>
              <p:spPr>
                <a:xfrm>
                  <a:off x="3675" y="127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9"/>
                <p:cNvSpPr/>
                <p:nvPr/>
              </p:nvSpPr>
              <p:spPr>
                <a:xfrm>
                  <a:off x="3662" y="1287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9"/>
                <p:cNvSpPr/>
                <p:nvPr/>
              </p:nvSpPr>
              <p:spPr>
                <a:xfrm>
                  <a:off x="3661" y="129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3878" y="119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9"/>
                <p:cNvSpPr/>
                <p:nvPr/>
              </p:nvSpPr>
              <p:spPr>
                <a:xfrm>
                  <a:off x="3866" y="1185"/>
                  <a:ext cx="12" cy="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9" extrusionOk="0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9"/>
                <p:cNvSpPr/>
                <p:nvPr/>
              </p:nvSpPr>
              <p:spPr>
                <a:xfrm>
                  <a:off x="3878" y="119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4" extrusionOk="0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3877" y="118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3" extrusionOk="0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3877" y="118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3" extrusionOk="0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3877" y="11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3877" y="118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3876" y="1185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4" extrusionOk="0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3876" y="11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3870" y="1188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2" extrusionOk="0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3870" y="119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3928" y="11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3910" y="1191"/>
                  <a:ext cx="18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26" extrusionOk="0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3928" y="11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3" y="0"/>
                      </a:moveTo>
                      <a:cubicBezTo>
                        <a:pt x="2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3924" y="1192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2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3924" y="119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3923" y="119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9"/>
                <p:cNvSpPr/>
                <p:nvPr/>
              </p:nvSpPr>
              <p:spPr>
                <a:xfrm>
                  <a:off x="3923" y="119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9"/>
                <p:cNvSpPr/>
                <p:nvPr/>
              </p:nvSpPr>
              <p:spPr>
                <a:xfrm>
                  <a:off x="3922" y="119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0" y="1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3922" y="11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3913" y="120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>
                  <a:off x="4078" y="121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>
                  <a:off x="4054" y="1207"/>
                  <a:ext cx="2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10" extrusionOk="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4077" y="1209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4074" y="1208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4073" y="120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>
                  <a:off x="4072" y="120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4072" y="120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4071" y="1208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>
                  <a:off x="4071" y="1208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>
                  <a:off x="4061" y="121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4060" y="1222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4097" y="121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2"/>
                      </a:move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>
                  <a:off x="4061" y="1210"/>
                  <a:ext cx="35" cy="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59" extrusionOk="0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>
                  <a:off x="4096" y="1212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4" extrusionOk="0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4092" y="121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4091" y="121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0"/>
                      </a:moveTo>
                      <a:cubicBezTo>
                        <a:pt x="0" y="0"/>
                        <a:pt x="1" y="0"/>
                        <a:pt x="1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>
                  <a:off x="4090" y="121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>
                  <a:off x="4090" y="121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>
                  <a:off x="4088" y="121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2"/>
                      </a:move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4088" y="121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4072" y="122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4071" y="123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4238" y="122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4221" y="1225"/>
                  <a:ext cx="17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115" extrusionOk="0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4238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>
                  <a:off x="4234" y="122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>
                  <a:off x="4234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>
                  <a:off x="4233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>
                  <a:off x="4233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4232" y="122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0" y="1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4232" y="122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4225" y="1238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4245" y="123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0000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4232" y="1233"/>
                  <a:ext cx="14" cy="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42" extrusionOk="0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>
                  <a:off x="4245" y="123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" extrusionOk="0">
                      <a:moveTo>
                        <a:pt x="4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>
                  <a:off x="4241" y="1234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>
                  <a:off x="4241" y="123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>
                  <a:off x="4240" y="123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>
                  <a:off x="4240" y="123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2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>
                  <a:off x="4239" y="123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1" y="0"/>
                        <a:pt x="2" y="0"/>
                        <a:pt x="1" y="0"/>
                      </a:cubicBezTo>
                      <a:cubicBezTo>
                        <a:pt x="2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>
                  <a:off x="4240" y="123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>
                  <a:off x="4238" y="124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>
                  <a:off x="4236" y="125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>
                  <a:off x="4236" y="1254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>
                  <a:off x="4233" y="1478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4" extrusionOk="0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>
                  <a:off x="4145" y="1480"/>
                  <a:ext cx="87" cy="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740" extrusionOk="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>
                  <a:off x="4232" y="1480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3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1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9"/>
                <p:cNvSpPr/>
                <p:nvPr/>
              </p:nvSpPr>
              <p:spPr>
                <a:xfrm>
                  <a:off x="4224" y="149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4223" y="149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" extrusionOk="0">
                      <a:moveTo>
                        <a:pt x="0" y="6"/>
                      </a:moveTo>
                      <a:cubicBezTo>
                        <a:pt x="0" y="5"/>
                        <a:pt x="0" y="2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9"/>
                <p:cNvSpPr/>
                <p:nvPr/>
              </p:nvSpPr>
              <p:spPr>
                <a:xfrm>
                  <a:off x="4220" y="1495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9"/>
                <p:cNvSpPr/>
                <p:nvPr/>
              </p:nvSpPr>
              <p:spPr>
                <a:xfrm>
                  <a:off x="4221" y="149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4" extrusionOk="0">
                      <a:moveTo>
                        <a:pt x="0" y="2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9"/>
                <p:cNvSpPr/>
                <p:nvPr/>
              </p:nvSpPr>
              <p:spPr>
                <a:xfrm>
                  <a:off x="4217" y="150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4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9"/>
                <p:cNvSpPr/>
                <p:nvPr/>
              </p:nvSpPr>
              <p:spPr>
                <a:xfrm>
                  <a:off x="4216" y="150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9"/>
                <p:cNvSpPr/>
                <p:nvPr/>
              </p:nvSpPr>
              <p:spPr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>
                  <a:off x="4176" y="157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1"/>
                      </a:moveTo>
                      <a:cubicBezTo>
                        <a:pt x="0" y="3"/>
                        <a:pt x="0" y="1"/>
                        <a:pt x="0" y="1"/>
                      </a:cubicBezTo>
                      <a:cubicBezTo>
                        <a:pt x="0" y="0"/>
                        <a:pt x="0" y="3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9"/>
                <p:cNvSpPr/>
                <p:nvPr/>
              </p:nvSpPr>
              <p:spPr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9"/>
                <p:cNvSpPr/>
                <p:nvPr/>
              </p:nvSpPr>
              <p:spPr>
                <a:xfrm>
                  <a:off x="3861" y="1588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9"/>
                <p:cNvSpPr/>
                <p:nvPr/>
              </p:nvSpPr>
              <p:spPr>
                <a:xfrm>
                  <a:off x="3812" y="1589"/>
                  <a:ext cx="49" cy="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571" extrusionOk="0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9"/>
                <p:cNvSpPr/>
                <p:nvPr/>
              </p:nvSpPr>
              <p:spPr>
                <a:xfrm>
                  <a:off x="3861" y="1589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9"/>
                <p:cNvSpPr/>
                <p:nvPr/>
              </p:nvSpPr>
              <p:spPr>
                <a:xfrm>
                  <a:off x="3854" y="1596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9"/>
                <p:cNvSpPr/>
                <p:nvPr/>
              </p:nvSpPr>
              <p:spPr>
                <a:xfrm>
                  <a:off x="3853" y="1598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" extrusionOk="0">
                      <a:moveTo>
                        <a:pt x="0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3851" y="160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3852" y="160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3849" y="1605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3849" y="160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3841" y="164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3835" y="166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9"/>
                <p:cNvSpPr/>
                <p:nvPr/>
              </p:nvSpPr>
              <p:spPr>
                <a:xfrm>
                  <a:off x="3743" y="171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>
                  <a:off x="3721" y="1716"/>
                  <a:ext cx="2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279" extrusionOk="0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3742" y="171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>
                  <a:off x="3738" y="171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3737" y="171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2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3735" y="1720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3736" y="172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3734" y="1722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3734" y="172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3729" y="1744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3727" y="175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3728" y="175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9"/>
                <p:cNvSpPr/>
                <p:nvPr/>
              </p:nvSpPr>
              <p:spPr>
                <a:xfrm>
                  <a:off x="3807" y="178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9"/>
                <p:cNvSpPr/>
                <p:nvPr/>
              </p:nvSpPr>
              <p:spPr>
                <a:xfrm>
                  <a:off x="3802" y="1785"/>
                  <a:ext cx="8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9" extrusionOk="0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9"/>
                <p:cNvSpPr/>
                <p:nvPr/>
              </p:nvSpPr>
              <p:spPr>
                <a:xfrm>
                  <a:off x="3807" y="178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9"/>
                <p:cNvSpPr/>
                <p:nvPr/>
              </p:nvSpPr>
              <p:spPr>
                <a:xfrm>
                  <a:off x="3804" y="178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0000" extrusionOk="0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9"/>
                <p:cNvSpPr/>
                <p:nvPr/>
              </p:nvSpPr>
              <p:spPr>
                <a:xfrm>
                  <a:off x="3804" y="17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>
                  <a:off x="3803" y="17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>
                  <a:off x="3803" y="178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2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>
                  <a:off x="3803" y="178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>
                  <a:off x="3803" y="178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3803" y="179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3804" y="17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3878" y="178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>
                  <a:off x="3863" y="1782"/>
                  <a:ext cx="15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2" extrusionOk="0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3877" y="1783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3" extrusionOk="0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3874" y="178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>
                  <a:off x="3874" y="178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>
                  <a:off x="3872" y="178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3873" y="178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>
                  <a:off x="3872" y="1783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>
                  <a:off x="3872" y="178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9"/>
                <p:cNvSpPr/>
                <p:nvPr/>
              </p:nvSpPr>
              <p:spPr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9"/>
                <p:cNvSpPr/>
                <p:nvPr/>
              </p:nvSpPr>
              <p:spPr>
                <a:xfrm>
                  <a:off x="3868" y="17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9"/>
                <p:cNvSpPr/>
                <p:nvPr/>
              </p:nvSpPr>
              <p:spPr>
                <a:xfrm>
                  <a:off x="3868" y="1795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9"/>
                <p:cNvSpPr/>
                <p:nvPr/>
              </p:nvSpPr>
              <p:spPr>
                <a:xfrm>
                  <a:off x="4160" y="179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9"/>
                <p:cNvSpPr/>
                <p:nvPr/>
              </p:nvSpPr>
              <p:spPr>
                <a:xfrm>
                  <a:off x="4141" y="1792"/>
                  <a:ext cx="19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" extrusionOk="0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9"/>
                <p:cNvSpPr/>
                <p:nvPr/>
              </p:nvSpPr>
              <p:spPr>
                <a:xfrm>
                  <a:off x="4159" y="1792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" extrusionOk="0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9"/>
                <p:cNvSpPr/>
                <p:nvPr/>
              </p:nvSpPr>
              <p:spPr>
                <a:xfrm>
                  <a:off x="4156" y="17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9"/>
                <p:cNvSpPr/>
                <p:nvPr/>
              </p:nvSpPr>
              <p:spPr>
                <a:xfrm>
                  <a:off x="4155" y="17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9"/>
                <p:cNvSpPr/>
                <p:nvPr/>
              </p:nvSpPr>
              <p:spPr>
                <a:xfrm>
                  <a:off x="4154" y="17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6" name="Google Shape;526;p9"/>
              <p:cNvSpPr/>
              <p:nvPr/>
            </p:nvSpPr>
            <p:spPr>
              <a:xfrm>
                <a:off x="6596063" y="284638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594476" y="28479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6594476" y="28495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6588126" y="28622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6586538" y="286543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6716713" y="281940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6654801" y="2816225"/>
                <a:ext cx="60325" cy="7461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05" extrusionOk="0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6715126" y="28194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6707188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6705601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6704013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6704013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6700838" y="28194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6699251" y="28209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6670676" y="285273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>
                <a:off x="6669088" y="28606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5248276" y="26289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cubicBezTo>
                      <a:pt x="3" y="0"/>
                      <a:pt x="0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5168901" y="2628900"/>
                <a:ext cx="7778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223" h="422" extrusionOk="0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5246688" y="26289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5237163" y="26368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3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5235576" y="263842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5232401" y="26416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5233988" y="26416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5229226" y="26463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0"/>
                      <a:pt x="2" y="0"/>
                      <a:pt x="0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9"/>
              <p:cNvSpPr/>
              <p:nvPr/>
            </p:nvSpPr>
            <p:spPr>
              <a:xfrm>
                <a:off x="5229226" y="26495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5194301" y="27162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5191126" y="2727325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5257801" y="274478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5237163" y="2743200"/>
                <a:ext cx="222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1" extrusionOk="0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5257801" y="27432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5253038" y="274320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9"/>
              <p:cNvSpPr/>
              <p:nvPr/>
            </p:nvSpPr>
            <p:spPr>
              <a:xfrm>
                <a:off x="5251451" y="27432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>
                <a:off x="5249863" y="274320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>
                <a:off x="5251451" y="27447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>
                <a:off x="5248276" y="274478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>
                <a:off x="5249863" y="27463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9"/>
              <p:cNvSpPr/>
              <p:nvPr/>
            </p:nvSpPr>
            <p:spPr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9"/>
              <p:cNvSpPr/>
              <p:nvPr/>
            </p:nvSpPr>
            <p:spPr>
              <a:xfrm>
                <a:off x="5241926" y="276225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5243513" y="2765425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5138738" y="2759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9"/>
              <p:cNvSpPr/>
              <p:nvPr/>
            </p:nvSpPr>
            <p:spPr>
              <a:xfrm>
                <a:off x="5121276" y="2759075"/>
                <a:ext cx="190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89" extrusionOk="0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5137151" y="2759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120000" extrusionOk="0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5132388" y="27606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5132388" y="27606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5130801" y="27606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5130801" y="27606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5129213" y="276225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1" y="0"/>
                    </a:moveTo>
                    <a:cubicBezTo>
                      <a:pt x="2" y="0"/>
                      <a:pt x="3" y="0"/>
                      <a:pt x="1" y="0"/>
                    </a:cubicBezTo>
                    <a:cubicBezTo>
                      <a:pt x="2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5130801" y="27622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5126038" y="277495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5127626" y="2778125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4838701" y="27432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4802188" y="2740025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36" extrusionOk="0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4838701" y="27432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4832351" y="27416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4832351" y="27416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4829176" y="27416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4830763" y="27416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4827588" y="274161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9"/>
              <p:cNvSpPr/>
              <p:nvPr/>
            </p:nvSpPr>
            <p:spPr>
              <a:xfrm>
                <a:off x="4827588" y="27432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>
                <a:off x="4811713" y="2765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417195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4157663" y="2773363"/>
                <a:ext cx="15875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46" h="66" extrusionOk="0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417195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416560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416560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4164013" y="27733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4165601" y="277336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4164013" y="27749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4164013" y="27749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4162426" y="27813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4160838" y="27844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4124326" y="27479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4067176" y="2746375"/>
                <a:ext cx="571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4124326" y="27479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4117976" y="274637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4116388" y="274637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4114801" y="27463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4114801" y="27479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4111626" y="27479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cubicBezTo>
                      <a:pt x="1" y="0"/>
                      <a:pt x="2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4111626" y="27495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4087813" y="27717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4086226" y="277653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4062413" y="224155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4019551" y="2243138"/>
                <a:ext cx="44450" cy="90487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49" extrusionOk="0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4062413" y="22431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5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4056063" y="22479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4054476" y="224948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4052888" y="22510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4052888" y="2251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4051301" y="225425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2" y="0"/>
                      <a:pt x="3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4051301" y="22558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4041776" y="228282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4035426" y="229393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3968751" y="19462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3925888" y="1946275"/>
                <a:ext cx="42863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55" extrusionOk="0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3968751" y="19462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3960813" y="1949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3959226" y="194945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3957638" y="19510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3957638" y="195103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1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3954463" y="19542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0"/>
                      <a:pt x="2" y="0"/>
                      <a:pt x="0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3954463" y="19558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3940176" y="19843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3933826" y="1997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3933826" y="20050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3990976" y="25908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3968751" y="2582863"/>
                <a:ext cx="222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8" extrusionOk="0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990976" y="25892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4" extrusionOk="0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3987801" y="258445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cubicBezTo>
                      <a:pt x="0" y="3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3987801" y="2584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986213" y="25828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3986213" y="2584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3984626" y="258286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2"/>
                    </a:moveTo>
                    <a:cubicBezTo>
                      <a:pt x="0" y="2"/>
                      <a:pt x="0" y="4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3984626" y="2584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3975101" y="259238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3971926" y="25955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003676" y="26431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3971926" y="2638425"/>
                <a:ext cx="30163" cy="5556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51" extrusionOk="0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4002088" y="26416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3997326" y="26400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3995738" y="26400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3994151" y="2638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994151" y="26400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3990976" y="26400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3990976" y="26416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3979863" y="26590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3976688" y="26670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3978276" y="26717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5676901" y="18923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630863" y="1887538"/>
                <a:ext cx="46038" cy="4286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18" extrusionOk="0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5676901" y="18907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4"/>
                    </a:moveTo>
                    <a:cubicBezTo>
                      <a:pt x="0" y="2"/>
                      <a:pt x="0" y="2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5670551" y="188912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5670551" y="18891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5667376" y="188753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5668963" y="18891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5665788" y="188912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5665788" y="188912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5651501" y="190182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5645151" y="190658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5643563" y="19129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9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212977" y="2040472"/>
              <a:ext cx="2387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000" b="1" dirty="0">
                  <a:solidFill>
                    <a:srgbClr val="FDFDFD"/>
                  </a:solidFill>
                </a:rPr>
                <a:t>submarinos</a:t>
              </a:r>
              <a:endParaRPr sz="4000" b="1" dirty="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333725" y="1854600"/>
            <a:ext cx="2485377" cy="762000"/>
            <a:chOff x="6333725" y="1854600"/>
            <a:chExt cx="2485377" cy="762000"/>
          </a:xfrm>
        </p:grpSpPr>
        <p:pic>
          <p:nvPicPr>
            <p:cNvPr id="677" name="Google Shape;677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33725" y="20070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48125" y="2007000"/>
              <a:ext cx="573619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26544" y="1854600"/>
              <a:ext cx="692558" cy="609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upo 2"/>
          <p:cNvGrpSpPr/>
          <p:nvPr/>
        </p:nvGrpSpPr>
        <p:grpSpPr>
          <a:xfrm>
            <a:off x="6131897" y="3642977"/>
            <a:ext cx="2742137" cy="746143"/>
            <a:chOff x="6131897" y="3642977"/>
            <a:chExt cx="2742137" cy="746143"/>
          </a:xfrm>
        </p:grpSpPr>
        <p:pic>
          <p:nvPicPr>
            <p:cNvPr id="680" name="Google Shape;680;p9"/>
            <p:cNvPicPr preferRelativeResize="0"/>
            <p:nvPr/>
          </p:nvPicPr>
          <p:blipFill rotWithShape="1">
            <a:blip r:embed="rId6">
              <a:alphaModFix/>
            </a:blip>
            <a:srcRect r="15087" b="38800"/>
            <a:stretch/>
          </p:blipFill>
          <p:spPr>
            <a:xfrm>
              <a:off x="6131897" y="3642977"/>
              <a:ext cx="1035257" cy="746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9"/>
            <p:cNvPicPr preferRelativeResize="0"/>
            <p:nvPr/>
          </p:nvPicPr>
          <p:blipFill rotWithShape="1">
            <a:blip r:embed="rId7">
              <a:alphaModFix/>
            </a:blip>
            <a:srcRect r="17092" b="39724"/>
            <a:stretch/>
          </p:blipFill>
          <p:spPr>
            <a:xfrm>
              <a:off x="7863223" y="3654235"/>
              <a:ext cx="1010811" cy="734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56902" y="3660585"/>
              <a:ext cx="476250" cy="704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3" name="Google Shape;683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2125" y="4847063"/>
            <a:ext cx="19716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2bf1bc3b5_1_34"/>
          <p:cNvSpPr/>
          <p:nvPr/>
        </p:nvSpPr>
        <p:spPr>
          <a:xfrm>
            <a:off x="951530" y="-1330652"/>
            <a:ext cx="1130400" cy="1130400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0" name="Google Shape;690;g52bf1bc3b5_1_34"/>
          <p:cNvGrpSpPr/>
          <p:nvPr/>
        </p:nvGrpSpPr>
        <p:grpSpPr>
          <a:xfrm>
            <a:off x="638962" y="-347987"/>
            <a:ext cx="845015" cy="1606226"/>
            <a:chOff x="8730" y="0"/>
            <a:chExt cx="1589270" cy="3020925"/>
          </a:xfrm>
        </p:grpSpPr>
        <p:cxnSp>
          <p:nvCxnSpPr>
            <p:cNvPr id="691" name="Google Shape;691;g52bf1bc3b5_1_34"/>
            <p:cNvCxnSpPr/>
            <p:nvPr/>
          </p:nvCxnSpPr>
          <p:spPr>
            <a:xfrm>
              <a:off x="803273" y="0"/>
              <a:ext cx="0" cy="1381200"/>
            </a:xfrm>
            <a:prstGeom prst="straightConnector1">
              <a:avLst/>
            </a:prstGeom>
            <a:noFill/>
            <a:ln w="28575" cap="flat" cmpd="sng">
              <a:solidFill>
                <a:srgbClr val="3D3D3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92" name="Google Shape;692;g52bf1bc3b5_1_34"/>
            <p:cNvGrpSpPr/>
            <p:nvPr/>
          </p:nvGrpSpPr>
          <p:grpSpPr>
            <a:xfrm>
              <a:off x="8730" y="1381196"/>
              <a:ext cx="1589270" cy="1639729"/>
              <a:chOff x="1308" y="1009"/>
              <a:chExt cx="1001" cy="1033"/>
            </a:xfrm>
          </p:grpSpPr>
          <p:sp>
            <p:nvSpPr>
              <p:cNvPr id="693" name="Google Shape;693;g52bf1bc3b5_1_34"/>
              <p:cNvSpPr/>
              <p:nvPr/>
            </p:nvSpPr>
            <p:spPr>
              <a:xfrm>
                <a:off x="1528" y="1009"/>
                <a:ext cx="571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g52bf1bc3b5_1_34"/>
              <p:cNvSpPr/>
              <p:nvPr/>
            </p:nvSpPr>
            <p:spPr>
              <a:xfrm>
                <a:off x="1526" y="1009"/>
                <a:ext cx="573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2bf1bc3b5_1_34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2bf1bc3b5_1_34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2bf1bc3b5_1_34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2bf1bc3b5_1_34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2bf1bc3b5_1_34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2bf1bc3b5_1_34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2bf1bc3b5_1_34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2" name="Google Shape;702;g52bf1bc3b5_1_34"/>
          <p:cNvSpPr txBox="1"/>
          <p:nvPr/>
        </p:nvSpPr>
        <p:spPr>
          <a:xfrm flipH="1">
            <a:off x="2027404" y="349400"/>
            <a:ext cx="481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262626"/>
                </a:solidFill>
              </a:rPr>
              <a:t>Sistema de apoyo</a:t>
            </a:r>
            <a:endParaRPr sz="6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52bf1bc3b5_1_34"/>
          <p:cNvSpPr/>
          <p:nvPr/>
        </p:nvSpPr>
        <p:spPr>
          <a:xfrm>
            <a:off x="6792699" y="762739"/>
            <a:ext cx="793394" cy="459363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52bf1bc3b5_1_34"/>
          <p:cNvSpPr/>
          <p:nvPr/>
        </p:nvSpPr>
        <p:spPr>
          <a:xfrm>
            <a:off x="1850243" y="820986"/>
            <a:ext cx="4941181" cy="401116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5" name="Google Shape;705;g52bf1bc3b5_1_34"/>
          <p:cNvGrpSpPr/>
          <p:nvPr/>
        </p:nvGrpSpPr>
        <p:grpSpPr>
          <a:xfrm>
            <a:off x="3737906" y="1940115"/>
            <a:ext cx="2291028" cy="4131500"/>
            <a:chOff x="2661256" y="2107215"/>
            <a:chExt cx="2291028" cy="4131500"/>
          </a:xfrm>
        </p:grpSpPr>
        <p:grpSp>
          <p:nvGrpSpPr>
            <p:cNvPr id="706" name="Google Shape;706;g52bf1bc3b5_1_34"/>
            <p:cNvGrpSpPr/>
            <p:nvPr/>
          </p:nvGrpSpPr>
          <p:grpSpPr>
            <a:xfrm>
              <a:off x="3537224" y="2107215"/>
              <a:ext cx="1390799" cy="590459"/>
              <a:chOff x="750224" y="1537466"/>
              <a:chExt cx="1390799" cy="590459"/>
            </a:xfrm>
          </p:grpSpPr>
          <p:sp>
            <p:nvSpPr>
              <p:cNvPr id="707" name="Google Shape;707;g52bf1bc3b5_1_34"/>
              <p:cNvSpPr/>
              <p:nvPr/>
            </p:nvSpPr>
            <p:spPr>
              <a:xfrm rot="844219">
                <a:off x="769454" y="1679275"/>
                <a:ext cx="1204482" cy="30684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9" extrusionOk="0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2bf1bc3b5_1_34"/>
              <p:cNvSpPr/>
              <p:nvPr/>
            </p:nvSpPr>
            <p:spPr>
              <a:xfrm rot="844219">
                <a:off x="1849590" y="1767970"/>
                <a:ext cx="272163" cy="19211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9" name="Google Shape;709;g52bf1bc3b5_1_34"/>
            <p:cNvGrpSpPr/>
            <p:nvPr/>
          </p:nvGrpSpPr>
          <p:grpSpPr>
            <a:xfrm>
              <a:off x="2888443" y="3731314"/>
              <a:ext cx="2063841" cy="910187"/>
              <a:chOff x="1801385" y="3684820"/>
              <a:chExt cx="2063841" cy="910187"/>
            </a:xfrm>
          </p:grpSpPr>
          <p:sp>
            <p:nvSpPr>
              <p:cNvPr id="710" name="Google Shape;710;g52bf1bc3b5_1_34"/>
              <p:cNvSpPr/>
              <p:nvPr/>
            </p:nvSpPr>
            <p:spPr>
              <a:xfrm rot="844219">
                <a:off x="1831028" y="3903418"/>
                <a:ext cx="1856698" cy="472991"/>
              </a:xfrm>
              <a:custGeom>
                <a:avLst/>
                <a:gdLst/>
                <a:ahLst/>
                <a:cxnLst/>
                <a:rect l="l" t="t" r="r" b="b"/>
                <a:pathLst>
                  <a:path w="75" h="19" extrusionOk="0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2bf1bc3b5_1_34"/>
              <p:cNvSpPr/>
              <p:nvPr/>
            </p:nvSpPr>
            <p:spPr>
              <a:xfrm rot="844219">
                <a:off x="3573793" y="4073887"/>
                <a:ext cx="272163" cy="19211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g52bf1bc3b5_1_34"/>
            <p:cNvGrpSpPr/>
            <p:nvPr/>
          </p:nvGrpSpPr>
          <p:grpSpPr>
            <a:xfrm>
              <a:off x="3556495" y="5648255"/>
              <a:ext cx="1390799" cy="590459"/>
              <a:chOff x="750224" y="1537466"/>
              <a:chExt cx="1390799" cy="590459"/>
            </a:xfrm>
          </p:grpSpPr>
          <p:sp>
            <p:nvSpPr>
              <p:cNvPr id="713" name="Google Shape;713;g52bf1bc3b5_1_34"/>
              <p:cNvSpPr/>
              <p:nvPr/>
            </p:nvSpPr>
            <p:spPr>
              <a:xfrm rot="844219">
                <a:off x="769454" y="1679275"/>
                <a:ext cx="1204482" cy="30684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9" extrusionOk="0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g52bf1bc3b5_1_34"/>
              <p:cNvSpPr/>
              <p:nvPr/>
            </p:nvSpPr>
            <p:spPr>
              <a:xfrm rot="844219">
                <a:off x="1849590" y="1767970"/>
                <a:ext cx="272163" cy="19211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5" name="Google Shape;715;g52bf1bc3b5_1_34"/>
            <p:cNvSpPr/>
            <p:nvPr/>
          </p:nvSpPr>
          <p:spPr>
            <a:xfrm rot="6244219">
              <a:off x="1768287" y="3756175"/>
              <a:ext cx="3503338" cy="892470"/>
            </a:xfrm>
            <a:custGeom>
              <a:avLst/>
              <a:gdLst/>
              <a:ahLst/>
              <a:cxnLst/>
              <a:rect l="l" t="t" r="r" b="b"/>
              <a:pathLst>
                <a:path w="75" h="19" extrusionOk="0">
                  <a:moveTo>
                    <a:pt x="74" y="0"/>
                  </a:moveTo>
                  <a:cubicBezTo>
                    <a:pt x="61" y="2"/>
                    <a:pt x="49" y="5"/>
                    <a:pt x="37" y="8"/>
                  </a:cubicBezTo>
                  <a:cubicBezTo>
                    <a:pt x="31" y="10"/>
                    <a:pt x="25" y="11"/>
                    <a:pt x="19" y="13"/>
                  </a:cubicBezTo>
                  <a:cubicBezTo>
                    <a:pt x="16" y="13"/>
                    <a:pt x="13" y="14"/>
                    <a:pt x="10" y="15"/>
                  </a:cubicBezTo>
                  <a:cubicBezTo>
                    <a:pt x="9" y="15"/>
                    <a:pt x="8" y="15"/>
                    <a:pt x="6" y="16"/>
                  </a:cubicBezTo>
                  <a:cubicBezTo>
                    <a:pt x="5" y="16"/>
                    <a:pt x="4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4" y="18"/>
                    <a:pt x="7" y="17"/>
                    <a:pt x="10" y="17"/>
                  </a:cubicBezTo>
                  <a:cubicBezTo>
                    <a:pt x="13" y="16"/>
                    <a:pt x="16" y="15"/>
                    <a:pt x="19" y="14"/>
                  </a:cubicBezTo>
                  <a:cubicBezTo>
                    <a:pt x="25" y="12"/>
                    <a:pt x="32" y="11"/>
                    <a:pt x="38" y="9"/>
                  </a:cubicBezTo>
                  <a:cubicBezTo>
                    <a:pt x="50" y="7"/>
                    <a:pt x="62" y="3"/>
                    <a:pt x="74" y="1"/>
                  </a:cubicBezTo>
                  <a:cubicBezTo>
                    <a:pt x="75" y="1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g52bf1bc3b5_1_34"/>
          <p:cNvGrpSpPr/>
          <p:nvPr/>
        </p:nvGrpSpPr>
        <p:grpSpPr>
          <a:xfrm>
            <a:off x="213679" y="3476435"/>
            <a:ext cx="3777949" cy="1057036"/>
            <a:chOff x="5012946" y="1899107"/>
            <a:chExt cx="2894093" cy="1057036"/>
          </a:xfrm>
        </p:grpSpPr>
        <p:grpSp>
          <p:nvGrpSpPr>
            <p:cNvPr id="717" name="Google Shape;717;g52bf1bc3b5_1_34"/>
            <p:cNvGrpSpPr/>
            <p:nvPr/>
          </p:nvGrpSpPr>
          <p:grpSpPr>
            <a:xfrm>
              <a:off x="5012946" y="1899107"/>
              <a:ext cx="2894093" cy="1057036"/>
              <a:chOff x="3925888" y="1852613"/>
              <a:chExt cx="2894093" cy="1057036"/>
            </a:xfrm>
          </p:grpSpPr>
          <p:grpSp>
            <p:nvGrpSpPr>
              <p:cNvPr id="718" name="Google Shape;718;g52bf1bc3b5_1_34"/>
              <p:cNvGrpSpPr/>
              <p:nvPr/>
            </p:nvGrpSpPr>
            <p:grpSpPr>
              <a:xfrm>
                <a:off x="3930651" y="1852613"/>
                <a:ext cx="2889330" cy="1057036"/>
                <a:chOff x="2476" y="1167"/>
                <a:chExt cx="1820" cy="666"/>
              </a:xfrm>
            </p:grpSpPr>
            <p:sp>
              <p:nvSpPr>
                <p:cNvPr id="719" name="Google Shape;719;g52bf1bc3b5_1_34"/>
                <p:cNvSpPr/>
                <p:nvPr/>
              </p:nvSpPr>
              <p:spPr>
                <a:xfrm>
                  <a:off x="2476" y="1167"/>
                  <a:ext cx="1820" cy="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0" h="2895" extrusionOk="0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g52bf1bc3b5_1_34"/>
                <p:cNvSpPr/>
                <p:nvPr/>
              </p:nvSpPr>
              <p:spPr>
                <a:xfrm>
                  <a:off x="2504" y="1218"/>
                  <a:ext cx="1767" cy="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2455" extrusionOk="0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g52bf1bc3b5_1_34"/>
                <p:cNvSpPr/>
                <p:nvPr/>
              </p:nvSpPr>
              <p:spPr>
                <a:xfrm>
                  <a:off x="2580" y="1233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g52bf1bc3b5_1_34"/>
                <p:cNvSpPr/>
                <p:nvPr/>
              </p:nvSpPr>
              <p:spPr>
                <a:xfrm>
                  <a:off x="2557" y="1232"/>
                  <a:ext cx="23" cy="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59" extrusionOk="0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g52bf1bc3b5_1_34"/>
                <p:cNvSpPr/>
                <p:nvPr/>
              </p:nvSpPr>
              <p:spPr>
                <a:xfrm>
                  <a:off x="2580" y="1233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g52bf1bc3b5_1_34"/>
                <p:cNvSpPr/>
                <p:nvPr/>
              </p:nvSpPr>
              <p:spPr>
                <a:xfrm>
                  <a:off x="2576" y="123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g52bf1bc3b5_1_34"/>
                <p:cNvSpPr/>
                <p:nvPr/>
              </p:nvSpPr>
              <p:spPr>
                <a:xfrm>
                  <a:off x="2575" y="1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g52bf1bc3b5_1_34"/>
                <p:cNvSpPr/>
                <p:nvPr/>
              </p:nvSpPr>
              <p:spPr>
                <a:xfrm>
                  <a:off x="2574" y="123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g52bf1bc3b5_1_34"/>
                <p:cNvSpPr/>
                <p:nvPr/>
              </p:nvSpPr>
              <p:spPr>
                <a:xfrm>
                  <a:off x="2574" y="1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g52bf1bc3b5_1_34"/>
                <p:cNvSpPr/>
                <p:nvPr/>
              </p:nvSpPr>
              <p:spPr>
                <a:xfrm>
                  <a:off x="2572" y="1234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1" y="0"/>
                      </a:moveTo>
                      <a:cubicBezTo>
                        <a:pt x="1" y="0"/>
                        <a:pt x="2" y="0"/>
                        <a:pt x="0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g52bf1bc3b5_1_34"/>
                <p:cNvSpPr/>
                <p:nvPr/>
              </p:nvSpPr>
              <p:spPr>
                <a:xfrm>
                  <a:off x="2572" y="123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g52bf1bc3b5_1_34"/>
                <p:cNvSpPr/>
                <p:nvPr/>
              </p:nvSpPr>
              <p:spPr>
                <a:xfrm>
                  <a:off x="2565" y="124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g52bf1bc3b5_1_34"/>
                <p:cNvSpPr/>
                <p:nvPr/>
              </p:nvSpPr>
              <p:spPr>
                <a:xfrm>
                  <a:off x="2562" y="125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g52bf1bc3b5_1_34"/>
                <p:cNvSpPr/>
                <p:nvPr/>
              </p:nvSpPr>
              <p:spPr>
                <a:xfrm>
                  <a:off x="2563" y="1254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g52bf1bc3b5_1_34"/>
                <p:cNvSpPr/>
                <p:nvPr/>
              </p:nvSpPr>
              <p:spPr>
                <a:xfrm>
                  <a:off x="2948" y="118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2"/>
                      </a:move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g52bf1bc3b5_1_34"/>
                <p:cNvSpPr/>
                <p:nvPr/>
              </p:nvSpPr>
              <p:spPr>
                <a:xfrm>
                  <a:off x="2926" y="1179"/>
                  <a:ext cx="22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01" extrusionOk="0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g52bf1bc3b5_1_34"/>
                <p:cNvSpPr/>
                <p:nvPr/>
              </p:nvSpPr>
              <p:spPr>
                <a:xfrm>
                  <a:off x="2948" y="118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4" extrusionOk="0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g52bf1bc3b5_1_34"/>
                <p:cNvSpPr/>
                <p:nvPr/>
              </p:nvSpPr>
              <p:spPr>
                <a:xfrm>
                  <a:off x="2944" y="1179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g52bf1bc3b5_1_34"/>
                <p:cNvSpPr/>
                <p:nvPr/>
              </p:nvSpPr>
              <p:spPr>
                <a:xfrm>
                  <a:off x="2944" y="117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g52bf1bc3b5_1_34"/>
                <p:cNvSpPr/>
                <p:nvPr/>
              </p:nvSpPr>
              <p:spPr>
                <a:xfrm>
                  <a:off x="2943" y="117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g52bf1bc3b5_1_34"/>
                <p:cNvSpPr/>
                <p:nvPr/>
              </p:nvSpPr>
              <p:spPr>
                <a:xfrm>
                  <a:off x="2943" y="118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g52bf1bc3b5_1_34"/>
                <p:cNvSpPr/>
                <p:nvPr/>
              </p:nvSpPr>
              <p:spPr>
                <a:xfrm>
                  <a:off x="2942" y="118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g52bf1bc3b5_1_34"/>
                <p:cNvSpPr/>
                <p:nvPr/>
              </p:nvSpPr>
              <p:spPr>
                <a:xfrm>
                  <a:off x="2942" y="118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g52bf1bc3b5_1_34"/>
                <p:cNvSpPr/>
                <p:nvPr/>
              </p:nvSpPr>
              <p:spPr>
                <a:xfrm>
                  <a:off x="2936" y="118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g52bf1bc3b5_1_34"/>
                <p:cNvSpPr/>
                <p:nvPr/>
              </p:nvSpPr>
              <p:spPr>
                <a:xfrm>
                  <a:off x="2933" y="119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g52bf1bc3b5_1_34"/>
                <p:cNvSpPr/>
                <p:nvPr/>
              </p:nvSpPr>
              <p:spPr>
                <a:xfrm>
                  <a:off x="2933" y="11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g52bf1bc3b5_1_34"/>
                <p:cNvSpPr/>
                <p:nvPr/>
              </p:nvSpPr>
              <p:spPr>
                <a:xfrm>
                  <a:off x="3026" y="1229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g52bf1bc3b5_1_34"/>
                <p:cNvSpPr/>
                <p:nvPr/>
              </p:nvSpPr>
              <p:spPr>
                <a:xfrm>
                  <a:off x="2999" y="1228"/>
                  <a:ext cx="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48" extrusionOk="0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g52bf1bc3b5_1_34"/>
                <p:cNvSpPr/>
                <p:nvPr/>
              </p:nvSpPr>
              <p:spPr>
                <a:xfrm>
                  <a:off x="3026" y="122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g52bf1bc3b5_1_34"/>
                <p:cNvSpPr/>
                <p:nvPr/>
              </p:nvSpPr>
              <p:spPr>
                <a:xfrm>
                  <a:off x="3022" y="122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g52bf1bc3b5_1_34"/>
                <p:cNvSpPr/>
                <p:nvPr/>
              </p:nvSpPr>
              <p:spPr>
                <a:xfrm>
                  <a:off x="3021" y="122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g52bf1bc3b5_1_34"/>
                <p:cNvSpPr/>
                <p:nvPr/>
              </p:nvSpPr>
              <p:spPr>
                <a:xfrm>
                  <a:off x="3020" y="122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g52bf1bc3b5_1_34"/>
                <p:cNvSpPr/>
                <p:nvPr/>
              </p:nvSpPr>
              <p:spPr>
                <a:xfrm>
                  <a:off x="3020" y="1230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g52bf1bc3b5_1_34"/>
                <p:cNvSpPr/>
                <p:nvPr/>
              </p:nvSpPr>
              <p:spPr>
                <a:xfrm>
                  <a:off x="3019" y="123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0" y="1"/>
                      </a:move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g52bf1bc3b5_1_34"/>
                <p:cNvSpPr/>
                <p:nvPr/>
              </p:nvSpPr>
              <p:spPr>
                <a:xfrm>
                  <a:off x="3019" y="123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g52bf1bc3b5_1_34"/>
                <p:cNvSpPr/>
                <p:nvPr/>
              </p:nvSpPr>
              <p:spPr>
                <a:xfrm>
                  <a:off x="3012" y="1242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g52bf1bc3b5_1_34"/>
                <p:cNvSpPr/>
                <p:nvPr/>
              </p:nvSpPr>
              <p:spPr>
                <a:xfrm>
                  <a:off x="3008" y="124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g52bf1bc3b5_1_34"/>
                <p:cNvSpPr/>
                <p:nvPr/>
              </p:nvSpPr>
              <p:spPr>
                <a:xfrm>
                  <a:off x="3007" y="1249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g52bf1bc3b5_1_34"/>
                <p:cNvSpPr/>
                <p:nvPr/>
              </p:nvSpPr>
              <p:spPr>
                <a:xfrm>
                  <a:off x="3657" y="123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" extrusionOk="0">
                      <a:moveTo>
                        <a:pt x="3" y="0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0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g52bf1bc3b5_1_34"/>
                <p:cNvSpPr/>
                <p:nvPr/>
              </p:nvSpPr>
              <p:spPr>
                <a:xfrm>
                  <a:off x="3617" y="1238"/>
                  <a:ext cx="4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260" extrusionOk="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g52bf1bc3b5_1_34"/>
                <p:cNvSpPr/>
                <p:nvPr/>
              </p:nvSpPr>
              <p:spPr>
                <a:xfrm>
                  <a:off x="3656" y="123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4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g52bf1bc3b5_1_34"/>
                <p:cNvSpPr/>
                <p:nvPr/>
              </p:nvSpPr>
              <p:spPr>
                <a:xfrm>
                  <a:off x="3651" y="124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g52bf1bc3b5_1_34"/>
                <p:cNvSpPr/>
                <p:nvPr/>
              </p:nvSpPr>
              <p:spPr>
                <a:xfrm>
                  <a:off x="3651" y="124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" extrusionOk="0">
                      <a:moveTo>
                        <a:pt x="0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g52bf1bc3b5_1_34"/>
                <p:cNvSpPr/>
                <p:nvPr/>
              </p:nvSpPr>
              <p:spPr>
                <a:xfrm>
                  <a:off x="3649" y="124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g52bf1bc3b5_1_34"/>
                <p:cNvSpPr/>
                <p:nvPr/>
              </p:nvSpPr>
              <p:spPr>
                <a:xfrm>
                  <a:off x="3650" y="124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g52bf1bc3b5_1_34"/>
                <p:cNvSpPr/>
                <p:nvPr/>
              </p:nvSpPr>
              <p:spPr>
                <a:xfrm>
                  <a:off x="3648" y="1245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g52bf1bc3b5_1_34"/>
                <p:cNvSpPr/>
                <p:nvPr/>
              </p:nvSpPr>
              <p:spPr>
                <a:xfrm>
                  <a:off x="3648" y="124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g52bf1bc3b5_1_34"/>
                <p:cNvSpPr/>
                <p:nvPr/>
              </p:nvSpPr>
              <p:spPr>
                <a:xfrm>
                  <a:off x="3641" y="1267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g52bf1bc3b5_1_34"/>
                <p:cNvSpPr/>
                <p:nvPr/>
              </p:nvSpPr>
              <p:spPr>
                <a:xfrm>
                  <a:off x="3636" y="127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g52bf1bc3b5_1_34"/>
                <p:cNvSpPr/>
                <p:nvPr/>
              </p:nvSpPr>
              <p:spPr>
                <a:xfrm>
                  <a:off x="3634" y="1279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g52bf1bc3b5_1_34"/>
                <p:cNvSpPr/>
                <p:nvPr/>
              </p:nvSpPr>
              <p:spPr>
                <a:xfrm>
                  <a:off x="3683" y="127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g52bf1bc3b5_1_34"/>
                <p:cNvSpPr/>
                <p:nvPr/>
              </p:nvSpPr>
              <p:spPr>
                <a:xfrm>
                  <a:off x="3650" y="1270"/>
                  <a:ext cx="3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41" extrusionOk="0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g52bf1bc3b5_1_34"/>
                <p:cNvSpPr/>
                <p:nvPr/>
              </p:nvSpPr>
              <p:spPr>
                <a:xfrm>
                  <a:off x="3683" y="127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g52bf1bc3b5_1_34"/>
                <p:cNvSpPr/>
                <p:nvPr/>
              </p:nvSpPr>
              <p:spPr>
                <a:xfrm>
                  <a:off x="3679" y="127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g52bf1bc3b5_1_34"/>
                <p:cNvSpPr/>
                <p:nvPr/>
              </p:nvSpPr>
              <p:spPr>
                <a:xfrm>
                  <a:off x="3678" y="127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g52bf1bc3b5_1_34"/>
                <p:cNvSpPr/>
                <p:nvPr/>
              </p:nvSpPr>
              <p:spPr>
                <a:xfrm>
                  <a:off x="3677" y="127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g52bf1bc3b5_1_34"/>
                <p:cNvSpPr/>
                <p:nvPr/>
              </p:nvSpPr>
              <p:spPr>
                <a:xfrm>
                  <a:off x="3677" y="127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2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g52bf1bc3b5_1_34"/>
                <p:cNvSpPr/>
                <p:nvPr/>
              </p:nvSpPr>
              <p:spPr>
                <a:xfrm>
                  <a:off x="3675" y="1271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g52bf1bc3b5_1_34"/>
                <p:cNvSpPr/>
                <p:nvPr/>
              </p:nvSpPr>
              <p:spPr>
                <a:xfrm>
                  <a:off x="3675" y="127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g52bf1bc3b5_1_34"/>
                <p:cNvSpPr/>
                <p:nvPr/>
              </p:nvSpPr>
              <p:spPr>
                <a:xfrm>
                  <a:off x="3667" y="1283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g52bf1bc3b5_1_34"/>
                <p:cNvSpPr/>
                <p:nvPr/>
              </p:nvSpPr>
              <p:spPr>
                <a:xfrm>
                  <a:off x="3662" y="1287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g52bf1bc3b5_1_34"/>
                <p:cNvSpPr/>
                <p:nvPr/>
              </p:nvSpPr>
              <p:spPr>
                <a:xfrm>
                  <a:off x="3661" y="129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g52bf1bc3b5_1_34"/>
                <p:cNvSpPr/>
                <p:nvPr/>
              </p:nvSpPr>
              <p:spPr>
                <a:xfrm>
                  <a:off x="3878" y="119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g52bf1bc3b5_1_34"/>
                <p:cNvSpPr/>
                <p:nvPr/>
              </p:nvSpPr>
              <p:spPr>
                <a:xfrm>
                  <a:off x="3866" y="1185"/>
                  <a:ext cx="12" cy="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9" extrusionOk="0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g52bf1bc3b5_1_34"/>
                <p:cNvSpPr/>
                <p:nvPr/>
              </p:nvSpPr>
              <p:spPr>
                <a:xfrm>
                  <a:off x="3878" y="119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4" extrusionOk="0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g52bf1bc3b5_1_34"/>
                <p:cNvSpPr/>
                <p:nvPr/>
              </p:nvSpPr>
              <p:spPr>
                <a:xfrm>
                  <a:off x="3877" y="118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3" extrusionOk="0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g52bf1bc3b5_1_34"/>
                <p:cNvSpPr/>
                <p:nvPr/>
              </p:nvSpPr>
              <p:spPr>
                <a:xfrm>
                  <a:off x="3877" y="118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3" extrusionOk="0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g52bf1bc3b5_1_34"/>
                <p:cNvSpPr/>
                <p:nvPr/>
              </p:nvSpPr>
              <p:spPr>
                <a:xfrm>
                  <a:off x="3877" y="11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2bf1bc3b5_1_34"/>
                <p:cNvSpPr/>
                <p:nvPr/>
              </p:nvSpPr>
              <p:spPr>
                <a:xfrm>
                  <a:off x="3877" y="118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2bf1bc3b5_1_34"/>
                <p:cNvSpPr/>
                <p:nvPr/>
              </p:nvSpPr>
              <p:spPr>
                <a:xfrm>
                  <a:off x="3876" y="1185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4" extrusionOk="0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2bf1bc3b5_1_34"/>
                <p:cNvSpPr/>
                <p:nvPr/>
              </p:nvSpPr>
              <p:spPr>
                <a:xfrm>
                  <a:off x="3876" y="11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2bf1bc3b5_1_34"/>
                <p:cNvSpPr/>
                <p:nvPr/>
              </p:nvSpPr>
              <p:spPr>
                <a:xfrm>
                  <a:off x="3872" y="1188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2bf1bc3b5_1_34"/>
                <p:cNvSpPr/>
                <p:nvPr/>
              </p:nvSpPr>
              <p:spPr>
                <a:xfrm>
                  <a:off x="3870" y="1188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2" extrusionOk="0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2bf1bc3b5_1_34"/>
                <p:cNvSpPr/>
                <p:nvPr/>
              </p:nvSpPr>
              <p:spPr>
                <a:xfrm>
                  <a:off x="3870" y="119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2bf1bc3b5_1_34"/>
                <p:cNvSpPr/>
                <p:nvPr/>
              </p:nvSpPr>
              <p:spPr>
                <a:xfrm>
                  <a:off x="3928" y="11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2bf1bc3b5_1_34"/>
                <p:cNvSpPr/>
                <p:nvPr/>
              </p:nvSpPr>
              <p:spPr>
                <a:xfrm>
                  <a:off x="3910" y="1191"/>
                  <a:ext cx="18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26" extrusionOk="0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2bf1bc3b5_1_34"/>
                <p:cNvSpPr/>
                <p:nvPr/>
              </p:nvSpPr>
              <p:spPr>
                <a:xfrm>
                  <a:off x="3928" y="11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3" y="0"/>
                      </a:moveTo>
                      <a:cubicBezTo>
                        <a:pt x="2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g52bf1bc3b5_1_34"/>
                <p:cNvSpPr/>
                <p:nvPr/>
              </p:nvSpPr>
              <p:spPr>
                <a:xfrm>
                  <a:off x="3924" y="1192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2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g52bf1bc3b5_1_34"/>
                <p:cNvSpPr/>
                <p:nvPr/>
              </p:nvSpPr>
              <p:spPr>
                <a:xfrm>
                  <a:off x="3924" y="119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2bf1bc3b5_1_34"/>
                <p:cNvSpPr/>
                <p:nvPr/>
              </p:nvSpPr>
              <p:spPr>
                <a:xfrm>
                  <a:off x="3923" y="119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g52bf1bc3b5_1_34"/>
                <p:cNvSpPr/>
                <p:nvPr/>
              </p:nvSpPr>
              <p:spPr>
                <a:xfrm>
                  <a:off x="3923" y="119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g52bf1bc3b5_1_34"/>
                <p:cNvSpPr/>
                <p:nvPr/>
              </p:nvSpPr>
              <p:spPr>
                <a:xfrm>
                  <a:off x="3922" y="119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0" y="1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g52bf1bc3b5_1_34"/>
                <p:cNvSpPr/>
                <p:nvPr/>
              </p:nvSpPr>
              <p:spPr>
                <a:xfrm>
                  <a:off x="3922" y="11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g52bf1bc3b5_1_34"/>
                <p:cNvSpPr/>
                <p:nvPr/>
              </p:nvSpPr>
              <p:spPr>
                <a:xfrm>
                  <a:off x="3916" y="1202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g52bf1bc3b5_1_34"/>
                <p:cNvSpPr/>
                <p:nvPr/>
              </p:nvSpPr>
              <p:spPr>
                <a:xfrm>
                  <a:off x="3913" y="120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g52bf1bc3b5_1_34"/>
                <p:cNvSpPr/>
                <p:nvPr/>
              </p:nvSpPr>
              <p:spPr>
                <a:xfrm>
                  <a:off x="3914" y="1209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g52bf1bc3b5_1_34"/>
                <p:cNvSpPr/>
                <p:nvPr/>
              </p:nvSpPr>
              <p:spPr>
                <a:xfrm>
                  <a:off x="4078" y="121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g52bf1bc3b5_1_34"/>
                <p:cNvSpPr/>
                <p:nvPr/>
              </p:nvSpPr>
              <p:spPr>
                <a:xfrm>
                  <a:off x="4054" y="1207"/>
                  <a:ext cx="2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10" extrusionOk="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g52bf1bc3b5_1_34"/>
                <p:cNvSpPr/>
                <p:nvPr/>
              </p:nvSpPr>
              <p:spPr>
                <a:xfrm>
                  <a:off x="4077" y="1209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g52bf1bc3b5_1_34"/>
                <p:cNvSpPr/>
                <p:nvPr/>
              </p:nvSpPr>
              <p:spPr>
                <a:xfrm>
                  <a:off x="4074" y="1208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g52bf1bc3b5_1_34"/>
                <p:cNvSpPr/>
                <p:nvPr/>
              </p:nvSpPr>
              <p:spPr>
                <a:xfrm>
                  <a:off x="4073" y="120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g52bf1bc3b5_1_34"/>
                <p:cNvSpPr/>
                <p:nvPr/>
              </p:nvSpPr>
              <p:spPr>
                <a:xfrm>
                  <a:off x="4072" y="120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g52bf1bc3b5_1_34"/>
                <p:cNvSpPr/>
                <p:nvPr/>
              </p:nvSpPr>
              <p:spPr>
                <a:xfrm>
                  <a:off x="4072" y="120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g52bf1bc3b5_1_34"/>
                <p:cNvSpPr/>
                <p:nvPr/>
              </p:nvSpPr>
              <p:spPr>
                <a:xfrm>
                  <a:off x="4071" y="1208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g52bf1bc3b5_1_34"/>
                <p:cNvSpPr/>
                <p:nvPr/>
              </p:nvSpPr>
              <p:spPr>
                <a:xfrm>
                  <a:off x="4071" y="1208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g52bf1bc3b5_1_34"/>
                <p:cNvSpPr/>
                <p:nvPr/>
              </p:nvSpPr>
              <p:spPr>
                <a:xfrm>
                  <a:off x="4064" y="1216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g52bf1bc3b5_1_34"/>
                <p:cNvSpPr/>
                <p:nvPr/>
              </p:nvSpPr>
              <p:spPr>
                <a:xfrm>
                  <a:off x="4061" y="121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g52bf1bc3b5_1_34"/>
                <p:cNvSpPr/>
                <p:nvPr/>
              </p:nvSpPr>
              <p:spPr>
                <a:xfrm>
                  <a:off x="4060" y="1222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g52bf1bc3b5_1_34"/>
                <p:cNvSpPr/>
                <p:nvPr/>
              </p:nvSpPr>
              <p:spPr>
                <a:xfrm>
                  <a:off x="4097" y="121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2"/>
                      </a:move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g52bf1bc3b5_1_34"/>
                <p:cNvSpPr/>
                <p:nvPr/>
              </p:nvSpPr>
              <p:spPr>
                <a:xfrm>
                  <a:off x="4061" y="1210"/>
                  <a:ext cx="35" cy="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59" extrusionOk="0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g52bf1bc3b5_1_34"/>
                <p:cNvSpPr/>
                <p:nvPr/>
              </p:nvSpPr>
              <p:spPr>
                <a:xfrm>
                  <a:off x="4096" y="1212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4" extrusionOk="0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g52bf1bc3b5_1_34"/>
                <p:cNvSpPr/>
                <p:nvPr/>
              </p:nvSpPr>
              <p:spPr>
                <a:xfrm>
                  <a:off x="4092" y="121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g52bf1bc3b5_1_34"/>
                <p:cNvSpPr/>
                <p:nvPr/>
              </p:nvSpPr>
              <p:spPr>
                <a:xfrm>
                  <a:off x="4091" y="121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0"/>
                      </a:moveTo>
                      <a:cubicBezTo>
                        <a:pt x="0" y="0"/>
                        <a:pt x="1" y="0"/>
                        <a:pt x="1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g52bf1bc3b5_1_34"/>
                <p:cNvSpPr/>
                <p:nvPr/>
              </p:nvSpPr>
              <p:spPr>
                <a:xfrm>
                  <a:off x="4090" y="121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g52bf1bc3b5_1_34"/>
                <p:cNvSpPr/>
                <p:nvPr/>
              </p:nvSpPr>
              <p:spPr>
                <a:xfrm>
                  <a:off x="4090" y="121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g52bf1bc3b5_1_34"/>
                <p:cNvSpPr/>
                <p:nvPr/>
              </p:nvSpPr>
              <p:spPr>
                <a:xfrm>
                  <a:off x="4088" y="121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2"/>
                      </a:move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g52bf1bc3b5_1_34"/>
                <p:cNvSpPr/>
                <p:nvPr/>
              </p:nvSpPr>
              <p:spPr>
                <a:xfrm>
                  <a:off x="4088" y="121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g52bf1bc3b5_1_34"/>
                <p:cNvSpPr/>
                <p:nvPr/>
              </p:nvSpPr>
              <p:spPr>
                <a:xfrm>
                  <a:off x="4077" y="1223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g52bf1bc3b5_1_34"/>
                <p:cNvSpPr/>
                <p:nvPr/>
              </p:nvSpPr>
              <p:spPr>
                <a:xfrm>
                  <a:off x="4072" y="122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g52bf1bc3b5_1_34"/>
                <p:cNvSpPr/>
                <p:nvPr/>
              </p:nvSpPr>
              <p:spPr>
                <a:xfrm>
                  <a:off x="4071" y="1231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g52bf1bc3b5_1_34"/>
                <p:cNvSpPr/>
                <p:nvPr/>
              </p:nvSpPr>
              <p:spPr>
                <a:xfrm>
                  <a:off x="4238" y="122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g52bf1bc3b5_1_34"/>
                <p:cNvSpPr/>
                <p:nvPr/>
              </p:nvSpPr>
              <p:spPr>
                <a:xfrm>
                  <a:off x="4221" y="1225"/>
                  <a:ext cx="17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115" extrusionOk="0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g52bf1bc3b5_1_34"/>
                <p:cNvSpPr/>
                <p:nvPr/>
              </p:nvSpPr>
              <p:spPr>
                <a:xfrm>
                  <a:off x="4238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g52bf1bc3b5_1_34"/>
                <p:cNvSpPr/>
                <p:nvPr/>
              </p:nvSpPr>
              <p:spPr>
                <a:xfrm>
                  <a:off x="4234" y="122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g52bf1bc3b5_1_34"/>
                <p:cNvSpPr/>
                <p:nvPr/>
              </p:nvSpPr>
              <p:spPr>
                <a:xfrm>
                  <a:off x="4234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g52bf1bc3b5_1_34"/>
                <p:cNvSpPr/>
                <p:nvPr/>
              </p:nvSpPr>
              <p:spPr>
                <a:xfrm>
                  <a:off x="4233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g52bf1bc3b5_1_34"/>
                <p:cNvSpPr/>
                <p:nvPr/>
              </p:nvSpPr>
              <p:spPr>
                <a:xfrm>
                  <a:off x="4233" y="122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g52bf1bc3b5_1_34"/>
                <p:cNvSpPr/>
                <p:nvPr/>
              </p:nvSpPr>
              <p:spPr>
                <a:xfrm>
                  <a:off x="4232" y="122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0" y="1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g52bf1bc3b5_1_34"/>
                <p:cNvSpPr/>
                <p:nvPr/>
              </p:nvSpPr>
              <p:spPr>
                <a:xfrm>
                  <a:off x="4232" y="122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g52bf1bc3b5_1_34"/>
                <p:cNvSpPr/>
                <p:nvPr/>
              </p:nvSpPr>
              <p:spPr>
                <a:xfrm>
                  <a:off x="4228" y="1235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g52bf1bc3b5_1_34"/>
                <p:cNvSpPr/>
                <p:nvPr/>
              </p:nvSpPr>
              <p:spPr>
                <a:xfrm>
                  <a:off x="4225" y="1238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g52bf1bc3b5_1_34"/>
                <p:cNvSpPr/>
                <p:nvPr/>
              </p:nvSpPr>
              <p:spPr>
                <a:xfrm>
                  <a:off x="4226" y="1241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g52bf1bc3b5_1_34"/>
                <p:cNvSpPr/>
                <p:nvPr/>
              </p:nvSpPr>
              <p:spPr>
                <a:xfrm>
                  <a:off x="4245" y="123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0000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g52bf1bc3b5_1_34"/>
                <p:cNvSpPr/>
                <p:nvPr/>
              </p:nvSpPr>
              <p:spPr>
                <a:xfrm>
                  <a:off x="4232" y="1233"/>
                  <a:ext cx="14" cy="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42" extrusionOk="0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g52bf1bc3b5_1_34"/>
                <p:cNvSpPr/>
                <p:nvPr/>
              </p:nvSpPr>
              <p:spPr>
                <a:xfrm>
                  <a:off x="4245" y="123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" extrusionOk="0">
                      <a:moveTo>
                        <a:pt x="4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g52bf1bc3b5_1_34"/>
                <p:cNvSpPr/>
                <p:nvPr/>
              </p:nvSpPr>
              <p:spPr>
                <a:xfrm>
                  <a:off x="4241" y="1234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g52bf1bc3b5_1_34"/>
                <p:cNvSpPr/>
                <p:nvPr/>
              </p:nvSpPr>
              <p:spPr>
                <a:xfrm>
                  <a:off x="4241" y="123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g52bf1bc3b5_1_34"/>
                <p:cNvSpPr/>
                <p:nvPr/>
              </p:nvSpPr>
              <p:spPr>
                <a:xfrm>
                  <a:off x="4240" y="123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g52bf1bc3b5_1_34"/>
                <p:cNvSpPr/>
                <p:nvPr/>
              </p:nvSpPr>
              <p:spPr>
                <a:xfrm>
                  <a:off x="4240" y="123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2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g52bf1bc3b5_1_34"/>
                <p:cNvSpPr/>
                <p:nvPr/>
              </p:nvSpPr>
              <p:spPr>
                <a:xfrm>
                  <a:off x="4239" y="123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1" y="0"/>
                        <a:pt x="2" y="0"/>
                        <a:pt x="1" y="0"/>
                      </a:cubicBezTo>
                      <a:cubicBezTo>
                        <a:pt x="2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g52bf1bc3b5_1_34"/>
                <p:cNvSpPr/>
                <p:nvPr/>
              </p:nvSpPr>
              <p:spPr>
                <a:xfrm>
                  <a:off x="4240" y="123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g52bf1bc3b5_1_34"/>
                <p:cNvSpPr/>
                <p:nvPr/>
              </p:nvSpPr>
              <p:spPr>
                <a:xfrm>
                  <a:off x="4238" y="124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g52bf1bc3b5_1_34"/>
                <p:cNvSpPr/>
                <p:nvPr/>
              </p:nvSpPr>
              <p:spPr>
                <a:xfrm>
                  <a:off x="4236" y="125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g52bf1bc3b5_1_34"/>
                <p:cNvSpPr/>
                <p:nvPr/>
              </p:nvSpPr>
              <p:spPr>
                <a:xfrm>
                  <a:off x="4236" y="1254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g52bf1bc3b5_1_34"/>
                <p:cNvSpPr/>
                <p:nvPr/>
              </p:nvSpPr>
              <p:spPr>
                <a:xfrm>
                  <a:off x="4233" y="1478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4" extrusionOk="0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g52bf1bc3b5_1_34"/>
                <p:cNvSpPr/>
                <p:nvPr/>
              </p:nvSpPr>
              <p:spPr>
                <a:xfrm>
                  <a:off x="4145" y="1480"/>
                  <a:ext cx="87" cy="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740" extrusionOk="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g52bf1bc3b5_1_34"/>
                <p:cNvSpPr/>
                <p:nvPr/>
              </p:nvSpPr>
              <p:spPr>
                <a:xfrm>
                  <a:off x="4232" y="1480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3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1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g52bf1bc3b5_1_34"/>
                <p:cNvSpPr/>
                <p:nvPr/>
              </p:nvSpPr>
              <p:spPr>
                <a:xfrm>
                  <a:off x="4224" y="149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g52bf1bc3b5_1_34"/>
                <p:cNvSpPr/>
                <p:nvPr/>
              </p:nvSpPr>
              <p:spPr>
                <a:xfrm>
                  <a:off x="4223" y="149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" extrusionOk="0">
                      <a:moveTo>
                        <a:pt x="0" y="6"/>
                      </a:moveTo>
                      <a:cubicBezTo>
                        <a:pt x="0" y="5"/>
                        <a:pt x="0" y="2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g52bf1bc3b5_1_34"/>
                <p:cNvSpPr/>
                <p:nvPr/>
              </p:nvSpPr>
              <p:spPr>
                <a:xfrm>
                  <a:off x="4220" y="1495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g52bf1bc3b5_1_34"/>
                <p:cNvSpPr/>
                <p:nvPr/>
              </p:nvSpPr>
              <p:spPr>
                <a:xfrm>
                  <a:off x="4221" y="1496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4" extrusionOk="0">
                      <a:moveTo>
                        <a:pt x="0" y="2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g52bf1bc3b5_1_34"/>
                <p:cNvSpPr/>
                <p:nvPr/>
              </p:nvSpPr>
              <p:spPr>
                <a:xfrm>
                  <a:off x="4217" y="150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4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g52bf1bc3b5_1_34"/>
                <p:cNvSpPr/>
                <p:nvPr/>
              </p:nvSpPr>
              <p:spPr>
                <a:xfrm>
                  <a:off x="4216" y="150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g52bf1bc3b5_1_34"/>
                <p:cNvSpPr/>
                <p:nvPr/>
              </p:nvSpPr>
              <p:spPr>
                <a:xfrm>
                  <a:off x="4189" y="1555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g52bf1bc3b5_1_34"/>
                <p:cNvSpPr/>
                <p:nvPr/>
              </p:nvSpPr>
              <p:spPr>
                <a:xfrm>
                  <a:off x="4176" y="157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1"/>
                      </a:moveTo>
                      <a:cubicBezTo>
                        <a:pt x="0" y="3"/>
                        <a:pt x="0" y="1"/>
                        <a:pt x="0" y="1"/>
                      </a:cubicBezTo>
                      <a:cubicBezTo>
                        <a:pt x="0" y="0"/>
                        <a:pt x="0" y="3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g52bf1bc3b5_1_34"/>
                <p:cNvSpPr/>
                <p:nvPr/>
              </p:nvSpPr>
              <p:spPr>
                <a:xfrm>
                  <a:off x="4172" y="1591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g52bf1bc3b5_1_34"/>
                <p:cNvSpPr/>
                <p:nvPr/>
              </p:nvSpPr>
              <p:spPr>
                <a:xfrm>
                  <a:off x="3861" y="1588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g52bf1bc3b5_1_34"/>
                <p:cNvSpPr/>
                <p:nvPr/>
              </p:nvSpPr>
              <p:spPr>
                <a:xfrm>
                  <a:off x="3812" y="1589"/>
                  <a:ext cx="49" cy="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571" extrusionOk="0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g52bf1bc3b5_1_34"/>
                <p:cNvSpPr/>
                <p:nvPr/>
              </p:nvSpPr>
              <p:spPr>
                <a:xfrm>
                  <a:off x="3861" y="1589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g52bf1bc3b5_1_34"/>
                <p:cNvSpPr/>
                <p:nvPr/>
              </p:nvSpPr>
              <p:spPr>
                <a:xfrm>
                  <a:off x="3854" y="1596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g52bf1bc3b5_1_34"/>
                <p:cNvSpPr/>
                <p:nvPr/>
              </p:nvSpPr>
              <p:spPr>
                <a:xfrm>
                  <a:off x="3853" y="1598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" extrusionOk="0">
                      <a:moveTo>
                        <a:pt x="0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g52bf1bc3b5_1_34"/>
                <p:cNvSpPr/>
                <p:nvPr/>
              </p:nvSpPr>
              <p:spPr>
                <a:xfrm>
                  <a:off x="3851" y="1600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g52bf1bc3b5_1_34"/>
                <p:cNvSpPr/>
                <p:nvPr/>
              </p:nvSpPr>
              <p:spPr>
                <a:xfrm>
                  <a:off x="3852" y="160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g52bf1bc3b5_1_34"/>
                <p:cNvSpPr/>
                <p:nvPr/>
              </p:nvSpPr>
              <p:spPr>
                <a:xfrm>
                  <a:off x="3849" y="1605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g52bf1bc3b5_1_34"/>
                <p:cNvSpPr/>
                <p:nvPr/>
              </p:nvSpPr>
              <p:spPr>
                <a:xfrm>
                  <a:off x="3849" y="1608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g52bf1bc3b5_1_34"/>
                <p:cNvSpPr/>
                <p:nvPr/>
              </p:nvSpPr>
              <p:spPr>
                <a:xfrm>
                  <a:off x="3841" y="164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g52bf1bc3b5_1_34"/>
                <p:cNvSpPr/>
                <p:nvPr/>
              </p:nvSpPr>
              <p:spPr>
                <a:xfrm>
                  <a:off x="3835" y="166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g52bf1bc3b5_1_34"/>
                <p:cNvSpPr/>
                <p:nvPr/>
              </p:nvSpPr>
              <p:spPr>
                <a:xfrm>
                  <a:off x="3833" y="1677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g52bf1bc3b5_1_34"/>
                <p:cNvSpPr/>
                <p:nvPr/>
              </p:nvSpPr>
              <p:spPr>
                <a:xfrm>
                  <a:off x="3743" y="171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2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g52bf1bc3b5_1_34"/>
                <p:cNvSpPr/>
                <p:nvPr/>
              </p:nvSpPr>
              <p:spPr>
                <a:xfrm>
                  <a:off x="3721" y="1716"/>
                  <a:ext cx="2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279" extrusionOk="0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g52bf1bc3b5_1_34"/>
                <p:cNvSpPr/>
                <p:nvPr/>
              </p:nvSpPr>
              <p:spPr>
                <a:xfrm>
                  <a:off x="3742" y="171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" extrusionOk="0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g52bf1bc3b5_1_34"/>
                <p:cNvSpPr/>
                <p:nvPr/>
              </p:nvSpPr>
              <p:spPr>
                <a:xfrm>
                  <a:off x="3738" y="171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g52bf1bc3b5_1_34"/>
                <p:cNvSpPr/>
                <p:nvPr/>
              </p:nvSpPr>
              <p:spPr>
                <a:xfrm>
                  <a:off x="3737" y="171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2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g52bf1bc3b5_1_34"/>
                <p:cNvSpPr/>
                <p:nvPr/>
              </p:nvSpPr>
              <p:spPr>
                <a:xfrm>
                  <a:off x="3735" y="1720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g52bf1bc3b5_1_34"/>
                <p:cNvSpPr/>
                <p:nvPr/>
              </p:nvSpPr>
              <p:spPr>
                <a:xfrm>
                  <a:off x="3736" y="1720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g52bf1bc3b5_1_34"/>
                <p:cNvSpPr/>
                <p:nvPr/>
              </p:nvSpPr>
              <p:spPr>
                <a:xfrm>
                  <a:off x="3734" y="1722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g52bf1bc3b5_1_34"/>
                <p:cNvSpPr/>
                <p:nvPr/>
              </p:nvSpPr>
              <p:spPr>
                <a:xfrm>
                  <a:off x="3734" y="172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g52bf1bc3b5_1_34"/>
                <p:cNvSpPr/>
                <p:nvPr/>
              </p:nvSpPr>
              <p:spPr>
                <a:xfrm>
                  <a:off x="3729" y="1744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g52bf1bc3b5_1_34"/>
                <p:cNvSpPr/>
                <p:nvPr/>
              </p:nvSpPr>
              <p:spPr>
                <a:xfrm>
                  <a:off x="3727" y="175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g52bf1bc3b5_1_34"/>
                <p:cNvSpPr/>
                <p:nvPr/>
              </p:nvSpPr>
              <p:spPr>
                <a:xfrm>
                  <a:off x="3728" y="1757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g52bf1bc3b5_1_34"/>
                <p:cNvSpPr/>
                <p:nvPr/>
              </p:nvSpPr>
              <p:spPr>
                <a:xfrm>
                  <a:off x="3807" y="178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g52bf1bc3b5_1_34"/>
                <p:cNvSpPr/>
                <p:nvPr/>
              </p:nvSpPr>
              <p:spPr>
                <a:xfrm>
                  <a:off x="3802" y="1785"/>
                  <a:ext cx="8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9" extrusionOk="0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g52bf1bc3b5_1_34"/>
                <p:cNvSpPr/>
                <p:nvPr/>
              </p:nvSpPr>
              <p:spPr>
                <a:xfrm>
                  <a:off x="3807" y="1785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g52bf1bc3b5_1_34"/>
                <p:cNvSpPr/>
                <p:nvPr/>
              </p:nvSpPr>
              <p:spPr>
                <a:xfrm>
                  <a:off x="3804" y="178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0000" extrusionOk="0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g52bf1bc3b5_1_34"/>
                <p:cNvSpPr/>
                <p:nvPr/>
              </p:nvSpPr>
              <p:spPr>
                <a:xfrm>
                  <a:off x="3804" y="17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g52bf1bc3b5_1_34"/>
                <p:cNvSpPr/>
                <p:nvPr/>
              </p:nvSpPr>
              <p:spPr>
                <a:xfrm>
                  <a:off x="3803" y="178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g52bf1bc3b5_1_34"/>
                <p:cNvSpPr/>
                <p:nvPr/>
              </p:nvSpPr>
              <p:spPr>
                <a:xfrm>
                  <a:off x="3803" y="178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3" y="0"/>
                      </a:move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2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g52bf1bc3b5_1_34"/>
                <p:cNvSpPr/>
                <p:nvPr/>
              </p:nvSpPr>
              <p:spPr>
                <a:xfrm>
                  <a:off x="3803" y="178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g52bf1bc3b5_1_34"/>
                <p:cNvSpPr/>
                <p:nvPr/>
              </p:nvSpPr>
              <p:spPr>
                <a:xfrm>
                  <a:off x="3803" y="178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g52bf1bc3b5_1_34"/>
                <p:cNvSpPr/>
                <p:nvPr/>
              </p:nvSpPr>
              <p:spPr>
                <a:xfrm>
                  <a:off x="3804" y="1790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g52bf1bc3b5_1_34"/>
                <p:cNvSpPr/>
                <p:nvPr/>
              </p:nvSpPr>
              <p:spPr>
                <a:xfrm>
                  <a:off x="3803" y="1791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g52bf1bc3b5_1_34"/>
                <p:cNvSpPr/>
                <p:nvPr/>
              </p:nvSpPr>
              <p:spPr>
                <a:xfrm>
                  <a:off x="3804" y="17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g52bf1bc3b5_1_34"/>
                <p:cNvSpPr/>
                <p:nvPr/>
              </p:nvSpPr>
              <p:spPr>
                <a:xfrm>
                  <a:off x="3878" y="178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g52bf1bc3b5_1_34"/>
                <p:cNvSpPr/>
                <p:nvPr/>
              </p:nvSpPr>
              <p:spPr>
                <a:xfrm>
                  <a:off x="3863" y="1782"/>
                  <a:ext cx="15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2" extrusionOk="0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g52bf1bc3b5_1_34"/>
                <p:cNvSpPr/>
                <p:nvPr/>
              </p:nvSpPr>
              <p:spPr>
                <a:xfrm>
                  <a:off x="3877" y="1783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3" extrusionOk="0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g52bf1bc3b5_1_34"/>
                <p:cNvSpPr/>
                <p:nvPr/>
              </p:nvSpPr>
              <p:spPr>
                <a:xfrm>
                  <a:off x="3874" y="178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2" y="0"/>
                      </a:move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g52bf1bc3b5_1_34"/>
                <p:cNvSpPr/>
                <p:nvPr/>
              </p:nvSpPr>
              <p:spPr>
                <a:xfrm>
                  <a:off x="3874" y="178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g52bf1bc3b5_1_34"/>
                <p:cNvSpPr/>
                <p:nvPr/>
              </p:nvSpPr>
              <p:spPr>
                <a:xfrm>
                  <a:off x="3872" y="178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g52bf1bc3b5_1_34"/>
                <p:cNvSpPr/>
                <p:nvPr/>
              </p:nvSpPr>
              <p:spPr>
                <a:xfrm>
                  <a:off x="3873" y="178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g52bf1bc3b5_1_34"/>
                <p:cNvSpPr/>
                <p:nvPr/>
              </p:nvSpPr>
              <p:spPr>
                <a:xfrm>
                  <a:off x="3872" y="1783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g52bf1bc3b5_1_34"/>
                <p:cNvSpPr/>
                <p:nvPr/>
              </p:nvSpPr>
              <p:spPr>
                <a:xfrm>
                  <a:off x="3872" y="178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g52bf1bc3b5_1_34"/>
                <p:cNvSpPr/>
                <p:nvPr/>
              </p:nvSpPr>
              <p:spPr>
                <a:xfrm>
                  <a:off x="3870" y="1790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g52bf1bc3b5_1_34"/>
                <p:cNvSpPr/>
                <p:nvPr/>
              </p:nvSpPr>
              <p:spPr>
                <a:xfrm>
                  <a:off x="3868" y="17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g52bf1bc3b5_1_34"/>
                <p:cNvSpPr/>
                <p:nvPr/>
              </p:nvSpPr>
              <p:spPr>
                <a:xfrm>
                  <a:off x="3868" y="1795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g52bf1bc3b5_1_34"/>
                <p:cNvSpPr/>
                <p:nvPr/>
              </p:nvSpPr>
              <p:spPr>
                <a:xfrm>
                  <a:off x="4160" y="179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g52bf1bc3b5_1_34"/>
                <p:cNvSpPr/>
                <p:nvPr/>
              </p:nvSpPr>
              <p:spPr>
                <a:xfrm>
                  <a:off x="4141" y="1792"/>
                  <a:ext cx="19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" extrusionOk="0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g52bf1bc3b5_1_34"/>
                <p:cNvSpPr/>
                <p:nvPr/>
              </p:nvSpPr>
              <p:spPr>
                <a:xfrm>
                  <a:off x="4159" y="1792"/>
                  <a:ext cx="1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" extrusionOk="0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g52bf1bc3b5_1_34"/>
                <p:cNvSpPr/>
                <p:nvPr/>
              </p:nvSpPr>
              <p:spPr>
                <a:xfrm>
                  <a:off x="4156" y="17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g52bf1bc3b5_1_34"/>
                <p:cNvSpPr/>
                <p:nvPr/>
              </p:nvSpPr>
              <p:spPr>
                <a:xfrm>
                  <a:off x="4155" y="1793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" extrusionOk="0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g52bf1bc3b5_1_34"/>
                <p:cNvSpPr/>
                <p:nvPr/>
              </p:nvSpPr>
              <p:spPr>
                <a:xfrm>
                  <a:off x="4154" y="179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19" name="Google Shape;919;g52bf1bc3b5_1_34"/>
              <p:cNvSpPr/>
              <p:nvPr/>
            </p:nvSpPr>
            <p:spPr>
              <a:xfrm>
                <a:off x="6596063" y="284638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g52bf1bc3b5_1_34"/>
              <p:cNvSpPr/>
              <p:nvPr/>
            </p:nvSpPr>
            <p:spPr>
              <a:xfrm>
                <a:off x="6594476" y="28479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g52bf1bc3b5_1_34"/>
              <p:cNvSpPr/>
              <p:nvPr/>
            </p:nvSpPr>
            <p:spPr>
              <a:xfrm>
                <a:off x="6594476" y="28495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g52bf1bc3b5_1_34"/>
              <p:cNvSpPr/>
              <p:nvPr/>
            </p:nvSpPr>
            <p:spPr>
              <a:xfrm>
                <a:off x="6591301" y="2859088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g52bf1bc3b5_1_34"/>
              <p:cNvSpPr/>
              <p:nvPr/>
            </p:nvSpPr>
            <p:spPr>
              <a:xfrm>
                <a:off x="6588126" y="28622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g52bf1bc3b5_1_34"/>
              <p:cNvSpPr/>
              <p:nvPr/>
            </p:nvSpPr>
            <p:spPr>
              <a:xfrm>
                <a:off x="6586538" y="286543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g52bf1bc3b5_1_34"/>
              <p:cNvSpPr/>
              <p:nvPr/>
            </p:nvSpPr>
            <p:spPr>
              <a:xfrm>
                <a:off x="6716713" y="281940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g52bf1bc3b5_1_34"/>
              <p:cNvSpPr/>
              <p:nvPr/>
            </p:nvSpPr>
            <p:spPr>
              <a:xfrm>
                <a:off x="6654801" y="2816225"/>
                <a:ext cx="60325" cy="7461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05" extrusionOk="0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g52bf1bc3b5_1_34"/>
              <p:cNvSpPr/>
              <p:nvPr/>
            </p:nvSpPr>
            <p:spPr>
              <a:xfrm>
                <a:off x="6715126" y="28194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g52bf1bc3b5_1_34"/>
              <p:cNvSpPr/>
              <p:nvPr/>
            </p:nvSpPr>
            <p:spPr>
              <a:xfrm>
                <a:off x="6707188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g52bf1bc3b5_1_34"/>
              <p:cNvSpPr/>
              <p:nvPr/>
            </p:nvSpPr>
            <p:spPr>
              <a:xfrm>
                <a:off x="6705601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g52bf1bc3b5_1_34"/>
              <p:cNvSpPr/>
              <p:nvPr/>
            </p:nvSpPr>
            <p:spPr>
              <a:xfrm>
                <a:off x="6704013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g52bf1bc3b5_1_34"/>
              <p:cNvSpPr/>
              <p:nvPr/>
            </p:nvSpPr>
            <p:spPr>
              <a:xfrm>
                <a:off x="6704013" y="28178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g52bf1bc3b5_1_34"/>
              <p:cNvSpPr/>
              <p:nvPr/>
            </p:nvSpPr>
            <p:spPr>
              <a:xfrm>
                <a:off x="6700838" y="28194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g52bf1bc3b5_1_34"/>
              <p:cNvSpPr/>
              <p:nvPr/>
            </p:nvSpPr>
            <p:spPr>
              <a:xfrm>
                <a:off x="6699251" y="28209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g52bf1bc3b5_1_34"/>
              <p:cNvSpPr/>
              <p:nvPr/>
            </p:nvSpPr>
            <p:spPr>
              <a:xfrm>
                <a:off x="6680201" y="2843213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g52bf1bc3b5_1_34"/>
              <p:cNvSpPr/>
              <p:nvPr/>
            </p:nvSpPr>
            <p:spPr>
              <a:xfrm>
                <a:off x="6670676" y="285273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g52bf1bc3b5_1_34"/>
              <p:cNvSpPr/>
              <p:nvPr/>
            </p:nvSpPr>
            <p:spPr>
              <a:xfrm>
                <a:off x="6669088" y="28606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g52bf1bc3b5_1_34"/>
              <p:cNvSpPr/>
              <p:nvPr/>
            </p:nvSpPr>
            <p:spPr>
              <a:xfrm>
                <a:off x="5248276" y="26289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cubicBezTo>
                      <a:pt x="3" y="0"/>
                      <a:pt x="0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g52bf1bc3b5_1_34"/>
              <p:cNvSpPr/>
              <p:nvPr/>
            </p:nvSpPr>
            <p:spPr>
              <a:xfrm>
                <a:off x="5168901" y="2628900"/>
                <a:ext cx="7778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223" h="422" extrusionOk="0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g52bf1bc3b5_1_34"/>
              <p:cNvSpPr/>
              <p:nvPr/>
            </p:nvSpPr>
            <p:spPr>
              <a:xfrm>
                <a:off x="5246688" y="26289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g52bf1bc3b5_1_34"/>
              <p:cNvSpPr/>
              <p:nvPr/>
            </p:nvSpPr>
            <p:spPr>
              <a:xfrm>
                <a:off x="5237163" y="26368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3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g52bf1bc3b5_1_34"/>
              <p:cNvSpPr/>
              <p:nvPr/>
            </p:nvSpPr>
            <p:spPr>
              <a:xfrm>
                <a:off x="5235576" y="263842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g52bf1bc3b5_1_34"/>
              <p:cNvSpPr/>
              <p:nvPr/>
            </p:nvSpPr>
            <p:spPr>
              <a:xfrm>
                <a:off x="5232401" y="26416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g52bf1bc3b5_1_34"/>
              <p:cNvSpPr/>
              <p:nvPr/>
            </p:nvSpPr>
            <p:spPr>
              <a:xfrm>
                <a:off x="5233988" y="26416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g52bf1bc3b5_1_34"/>
              <p:cNvSpPr/>
              <p:nvPr/>
            </p:nvSpPr>
            <p:spPr>
              <a:xfrm>
                <a:off x="5229226" y="26463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0"/>
                      <a:pt x="2" y="0"/>
                      <a:pt x="0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g52bf1bc3b5_1_34"/>
              <p:cNvSpPr/>
              <p:nvPr/>
            </p:nvSpPr>
            <p:spPr>
              <a:xfrm>
                <a:off x="5229226" y="26495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g52bf1bc3b5_1_34"/>
              <p:cNvSpPr/>
              <p:nvPr/>
            </p:nvSpPr>
            <p:spPr>
              <a:xfrm>
                <a:off x="5205413" y="2695575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g52bf1bc3b5_1_34"/>
              <p:cNvSpPr/>
              <p:nvPr/>
            </p:nvSpPr>
            <p:spPr>
              <a:xfrm>
                <a:off x="5194301" y="27162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g52bf1bc3b5_1_34"/>
              <p:cNvSpPr/>
              <p:nvPr/>
            </p:nvSpPr>
            <p:spPr>
              <a:xfrm>
                <a:off x="5191126" y="2727325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g52bf1bc3b5_1_34"/>
              <p:cNvSpPr/>
              <p:nvPr/>
            </p:nvSpPr>
            <p:spPr>
              <a:xfrm>
                <a:off x="5257801" y="274478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g52bf1bc3b5_1_34"/>
              <p:cNvSpPr/>
              <p:nvPr/>
            </p:nvSpPr>
            <p:spPr>
              <a:xfrm>
                <a:off x="5237163" y="2743200"/>
                <a:ext cx="222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1" extrusionOk="0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g52bf1bc3b5_1_34"/>
              <p:cNvSpPr/>
              <p:nvPr/>
            </p:nvSpPr>
            <p:spPr>
              <a:xfrm>
                <a:off x="5257801" y="27432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g52bf1bc3b5_1_34"/>
              <p:cNvSpPr/>
              <p:nvPr/>
            </p:nvSpPr>
            <p:spPr>
              <a:xfrm>
                <a:off x="5253038" y="274320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g52bf1bc3b5_1_34"/>
              <p:cNvSpPr/>
              <p:nvPr/>
            </p:nvSpPr>
            <p:spPr>
              <a:xfrm>
                <a:off x="5251451" y="27432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g52bf1bc3b5_1_34"/>
              <p:cNvSpPr/>
              <p:nvPr/>
            </p:nvSpPr>
            <p:spPr>
              <a:xfrm>
                <a:off x="5249863" y="274320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g52bf1bc3b5_1_34"/>
              <p:cNvSpPr/>
              <p:nvPr/>
            </p:nvSpPr>
            <p:spPr>
              <a:xfrm>
                <a:off x="5251451" y="27447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g52bf1bc3b5_1_34"/>
              <p:cNvSpPr/>
              <p:nvPr/>
            </p:nvSpPr>
            <p:spPr>
              <a:xfrm>
                <a:off x="5248276" y="274478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g52bf1bc3b5_1_34"/>
              <p:cNvSpPr/>
              <p:nvPr/>
            </p:nvSpPr>
            <p:spPr>
              <a:xfrm>
                <a:off x="5249863" y="27463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g52bf1bc3b5_1_34"/>
              <p:cNvSpPr/>
              <p:nvPr/>
            </p:nvSpPr>
            <p:spPr>
              <a:xfrm>
                <a:off x="5245101" y="2757488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g52bf1bc3b5_1_34"/>
              <p:cNvSpPr/>
              <p:nvPr/>
            </p:nvSpPr>
            <p:spPr>
              <a:xfrm>
                <a:off x="5241926" y="276225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g52bf1bc3b5_1_34"/>
              <p:cNvSpPr/>
              <p:nvPr/>
            </p:nvSpPr>
            <p:spPr>
              <a:xfrm>
                <a:off x="5243513" y="2765425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g52bf1bc3b5_1_34"/>
              <p:cNvSpPr/>
              <p:nvPr/>
            </p:nvSpPr>
            <p:spPr>
              <a:xfrm>
                <a:off x="5138738" y="2759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g52bf1bc3b5_1_34"/>
              <p:cNvSpPr/>
              <p:nvPr/>
            </p:nvSpPr>
            <p:spPr>
              <a:xfrm>
                <a:off x="5121276" y="2759075"/>
                <a:ext cx="190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89" extrusionOk="0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g52bf1bc3b5_1_34"/>
              <p:cNvSpPr/>
              <p:nvPr/>
            </p:nvSpPr>
            <p:spPr>
              <a:xfrm>
                <a:off x="5137151" y="2759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120000" extrusionOk="0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g52bf1bc3b5_1_34"/>
              <p:cNvSpPr/>
              <p:nvPr/>
            </p:nvSpPr>
            <p:spPr>
              <a:xfrm>
                <a:off x="5132388" y="27606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g52bf1bc3b5_1_34"/>
              <p:cNvSpPr/>
              <p:nvPr/>
            </p:nvSpPr>
            <p:spPr>
              <a:xfrm>
                <a:off x="5132388" y="27606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g52bf1bc3b5_1_34"/>
              <p:cNvSpPr/>
              <p:nvPr/>
            </p:nvSpPr>
            <p:spPr>
              <a:xfrm>
                <a:off x="5130801" y="27606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g52bf1bc3b5_1_34"/>
              <p:cNvSpPr/>
              <p:nvPr/>
            </p:nvSpPr>
            <p:spPr>
              <a:xfrm>
                <a:off x="5130801" y="27606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g52bf1bc3b5_1_34"/>
              <p:cNvSpPr/>
              <p:nvPr/>
            </p:nvSpPr>
            <p:spPr>
              <a:xfrm>
                <a:off x="5129213" y="276225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1" y="0"/>
                    </a:moveTo>
                    <a:cubicBezTo>
                      <a:pt x="2" y="0"/>
                      <a:pt x="3" y="0"/>
                      <a:pt x="1" y="0"/>
                    </a:cubicBezTo>
                    <a:cubicBezTo>
                      <a:pt x="2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g52bf1bc3b5_1_34"/>
              <p:cNvSpPr/>
              <p:nvPr/>
            </p:nvSpPr>
            <p:spPr>
              <a:xfrm>
                <a:off x="5130801" y="27622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g52bf1bc3b5_1_34"/>
              <p:cNvSpPr/>
              <p:nvPr/>
            </p:nvSpPr>
            <p:spPr>
              <a:xfrm>
                <a:off x="5129213" y="2771775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g52bf1bc3b5_1_34"/>
              <p:cNvSpPr/>
              <p:nvPr/>
            </p:nvSpPr>
            <p:spPr>
              <a:xfrm>
                <a:off x="5126038" y="277495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g52bf1bc3b5_1_34"/>
              <p:cNvSpPr/>
              <p:nvPr/>
            </p:nvSpPr>
            <p:spPr>
              <a:xfrm>
                <a:off x="5127626" y="2778125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g52bf1bc3b5_1_34"/>
              <p:cNvSpPr/>
              <p:nvPr/>
            </p:nvSpPr>
            <p:spPr>
              <a:xfrm>
                <a:off x="4838701" y="27432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g52bf1bc3b5_1_34"/>
              <p:cNvSpPr/>
              <p:nvPr/>
            </p:nvSpPr>
            <p:spPr>
              <a:xfrm>
                <a:off x="4802188" y="2740025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36" extrusionOk="0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g52bf1bc3b5_1_34"/>
              <p:cNvSpPr/>
              <p:nvPr/>
            </p:nvSpPr>
            <p:spPr>
              <a:xfrm>
                <a:off x="4838701" y="27432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g52bf1bc3b5_1_34"/>
              <p:cNvSpPr/>
              <p:nvPr/>
            </p:nvSpPr>
            <p:spPr>
              <a:xfrm>
                <a:off x="4832351" y="27416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g52bf1bc3b5_1_34"/>
              <p:cNvSpPr/>
              <p:nvPr/>
            </p:nvSpPr>
            <p:spPr>
              <a:xfrm>
                <a:off x="4832351" y="27416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g52bf1bc3b5_1_34"/>
              <p:cNvSpPr/>
              <p:nvPr/>
            </p:nvSpPr>
            <p:spPr>
              <a:xfrm>
                <a:off x="4829176" y="27416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g52bf1bc3b5_1_34"/>
              <p:cNvSpPr/>
              <p:nvPr/>
            </p:nvSpPr>
            <p:spPr>
              <a:xfrm>
                <a:off x="4830763" y="27416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g52bf1bc3b5_1_34"/>
              <p:cNvSpPr/>
              <p:nvPr/>
            </p:nvSpPr>
            <p:spPr>
              <a:xfrm>
                <a:off x="4827588" y="274161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g52bf1bc3b5_1_34"/>
              <p:cNvSpPr/>
              <p:nvPr/>
            </p:nvSpPr>
            <p:spPr>
              <a:xfrm>
                <a:off x="4827588" y="27432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g52bf1bc3b5_1_34"/>
              <p:cNvSpPr/>
              <p:nvPr/>
            </p:nvSpPr>
            <p:spPr>
              <a:xfrm>
                <a:off x="4816476" y="2759075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52bf1bc3b5_1_34"/>
              <p:cNvSpPr/>
              <p:nvPr/>
            </p:nvSpPr>
            <p:spPr>
              <a:xfrm>
                <a:off x="4811713" y="2765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g52bf1bc3b5_1_34"/>
              <p:cNvSpPr/>
              <p:nvPr/>
            </p:nvSpPr>
            <p:spPr>
              <a:xfrm>
                <a:off x="4811713" y="2770188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g52bf1bc3b5_1_34"/>
              <p:cNvSpPr/>
              <p:nvPr/>
            </p:nvSpPr>
            <p:spPr>
              <a:xfrm>
                <a:off x="417195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g52bf1bc3b5_1_34"/>
              <p:cNvSpPr/>
              <p:nvPr/>
            </p:nvSpPr>
            <p:spPr>
              <a:xfrm>
                <a:off x="4157663" y="2773363"/>
                <a:ext cx="15875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46" h="66" extrusionOk="0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g52bf1bc3b5_1_34"/>
              <p:cNvSpPr/>
              <p:nvPr/>
            </p:nvSpPr>
            <p:spPr>
              <a:xfrm>
                <a:off x="417195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g52bf1bc3b5_1_34"/>
              <p:cNvSpPr/>
              <p:nvPr/>
            </p:nvSpPr>
            <p:spPr>
              <a:xfrm>
                <a:off x="416560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g52bf1bc3b5_1_34"/>
              <p:cNvSpPr/>
              <p:nvPr/>
            </p:nvSpPr>
            <p:spPr>
              <a:xfrm>
                <a:off x="4165601" y="2773363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g52bf1bc3b5_1_34"/>
              <p:cNvSpPr/>
              <p:nvPr/>
            </p:nvSpPr>
            <p:spPr>
              <a:xfrm>
                <a:off x="4164013" y="27733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g52bf1bc3b5_1_34"/>
              <p:cNvSpPr/>
              <p:nvPr/>
            </p:nvSpPr>
            <p:spPr>
              <a:xfrm>
                <a:off x="4165601" y="277336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g52bf1bc3b5_1_34"/>
              <p:cNvSpPr/>
              <p:nvPr/>
            </p:nvSpPr>
            <p:spPr>
              <a:xfrm>
                <a:off x="4164013" y="27749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g52bf1bc3b5_1_34"/>
              <p:cNvSpPr/>
              <p:nvPr/>
            </p:nvSpPr>
            <p:spPr>
              <a:xfrm>
                <a:off x="4164013" y="27749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g52bf1bc3b5_1_34"/>
              <p:cNvSpPr/>
              <p:nvPr/>
            </p:nvSpPr>
            <p:spPr>
              <a:xfrm>
                <a:off x="4162426" y="27813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g52bf1bc3b5_1_34"/>
              <p:cNvSpPr/>
              <p:nvPr/>
            </p:nvSpPr>
            <p:spPr>
              <a:xfrm>
                <a:off x="4160838" y="27844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g52bf1bc3b5_1_34"/>
              <p:cNvSpPr/>
              <p:nvPr/>
            </p:nvSpPr>
            <p:spPr>
              <a:xfrm>
                <a:off x="4162426" y="2787650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g52bf1bc3b5_1_34"/>
              <p:cNvSpPr/>
              <p:nvPr/>
            </p:nvSpPr>
            <p:spPr>
              <a:xfrm>
                <a:off x="4124326" y="27479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g52bf1bc3b5_1_34"/>
              <p:cNvSpPr/>
              <p:nvPr/>
            </p:nvSpPr>
            <p:spPr>
              <a:xfrm>
                <a:off x="4067176" y="2746375"/>
                <a:ext cx="571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g52bf1bc3b5_1_34"/>
              <p:cNvSpPr/>
              <p:nvPr/>
            </p:nvSpPr>
            <p:spPr>
              <a:xfrm>
                <a:off x="4124326" y="27479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g52bf1bc3b5_1_34"/>
              <p:cNvSpPr/>
              <p:nvPr/>
            </p:nvSpPr>
            <p:spPr>
              <a:xfrm>
                <a:off x="4117976" y="274637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52bf1bc3b5_1_34"/>
              <p:cNvSpPr/>
              <p:nvPr/>
            </p:nvSpPr>
            <p:spPr>
              <a:xfrm>
                <a:off x="4116388" y="274637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g52bf1bc3b5_1_34"/>
              <p:cNvSpPr/>
              <p:nvPr/>
            </p:nvSpPr>
            <p:spPr>
              <a:xfrm>
                <a:off x="4114801" y="27463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g52bf1bc3b5_1_34"/>
              <p:cNvSpPr/>
              <p:nvPr/>
            </p:nvSpPr>
            <p:spPr>
              <a:xfrm>
                <a:off x="4114801" y="27479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g52bf1bc3b5_1_34"/>
              <p:cNvSpPr/>
              <p:nvPr/>
            </p:nvSpPr>
            <p:spPr>
              <a:xfrm>
                <a:off x="4111626" y="27479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cubicBezTo>
                      <a:pt x="1" y="0"/>
                      <a:pt x="2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g52bf1bc3b5_1_34"/>
              <p:cNvSpPr/>
              <p:nvPr/>
            </p:nvSpPr>
            <p:spPr>
              <a:xfrm>
                <a:off x="4111626" y="27495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g52bf1bc3b5_1_34"/>
              <p:cNvSpPr/>
              <p:nvPr/>
            </p:nvSpPr>
            <p:spPr>
              <a:xfrm>
                <a:off x="4095751" y="2765425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g52bf1bc3b5_1_34"/>
              <p:cNvSpPr/>
              <p:nvPr/>
            </p:nvSpPr>
            <p:spPr>
              <a:xfrm>
                <a:off x="4087813" y="27717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g52bf1bc3b5_1_34"/>
              <p:cNvSpPr/>
              <p:nvPr/>
            </p:nvSpPr>
            <p:spPr>
              <a:xfrm>
                <a:off x="4086226" y="277653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g52bf1bc3b5_1_34"/>
              <p:cNvSpPr/>
              <p:nvPr/>
            </p:nvSpPr>
            <p:spPr>
              <a:xfrm>
                <a:off x="4062413" y="224155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g52bf1bc3b5_1_34"/>
              <p:cNvSpPr/>
              <p:nvPr/>
            </p:nvSpPr>
            <p:spPr>
              <a:xfrm>
                <a:off x="4019551" y="2243138"/>
                <a:ext cx="44450" cy="90487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49" extrusionOk="0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g52bf1bc3b5_1_34"/>
              <p:cNvSpPr/>
              <p:nvPr/>
            </p:nvSpPr>
            <p:spPr>
              <a:xfrm>
                <a:off x="4062413" y="22431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5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g52bf1bc3b5_1_34"/>
              <p:cNvSpPr/>
              <p:nvPr/>
            </p:nvSpPr>
            <p:spPr>
              <a:xfrm>
                <a:off x="4056063" y="22479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g52bf1bc3b5_1_34"/>
              <p:cNvSpPr/>
              <p:nvPr/>
            </p:nvSpPr>
            <p:spPr>
              <a:xfrm>
                <a:off x="4054476" y="224948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g52bf1bc3b5_1_34"/>
              <p:cNvSpPr/>
              <p:nvPr/>
            </p:nvSpPr>
            <p:spPr>
              <a:xfrm>
                <a:off x="4052888" y="22510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g52bf1bc3b5_1_34"/>
              <p:cNvSpPr/>
              <p:nvPr/>
            </p:nvSpPr>
            <p:spPr>
              <a:xfrm>
                <a:off x="4052888" y="2251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g52bf1bc3b5_1_34"/>
              <p:cNvSpPr/>
              <p:nvPr/>
            </p:nvSpPr>
            <p:spPr>
              <a:xfrm>
                <a:off x="4051301" y="225425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2" y="0"/>
                      <a:pt x="3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g52bf1bc3b5_1_34"/>
              <p:cNvSpPr/>
              <p:nvPr/>
            </p:nvSpPr>
            <p:spPr>
              <a:xfrm>
                <a:off x="4051301" y="22558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g52bf1bc3b5_1_34"/>
              <p:cNvSpPr/>
              <p:nvPr/>
            </p:nvSpPr>
            <p:spPr>
              <a:xfrm>
                <a:off x="4041776" y="228282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g52bf1bc3b5_1_34"/>
              <p:cNvSpPr/>
              <p:nvPr/>
            </p:nvSpPr>
            <p:spPr>
              <a:xfrm>
                <a:off x="4035426" y="229393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g52bf1bc3b5_1_34"/>
              <p:cNvSpPr/>
              <p:nvPr/>
            </p:nvSpPr>
            <p:spPr>
              <a:xfrm>
                <a:off x="4035426" y="2301875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g52bf1bc3b5_1_34"/>
              <p:cNvSpPr/>
              <p:nvPr/>
            </p:nvSpPr>
            <p:spPr>
              <a:xfrm>
                <a:off x="3968751" y="19462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g52bf1bc3b5_1_34"/>
              <p:cNvSpPr/>
              <p:nvPr/>
            </p:nvSpPr>
            <p:spPr>
              <a:xfrm>
                <a:off x="3925888" y="1946275"/>
                <a:ext cx="42863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55" extrusionOk="0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g52bf1bc3b5_1_34"/>
              <p:cNvSpPr/>
              <p:nvPr/>
            </p:nvSpPr>
            <p:spPr>
              <a:xfrm>
                <a:off x="3968751" y="19462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g52bf1bc3b5_1_34"/>
              <p:cNvSpPr/>
              <p:nvPr/>
            </p:nvSpPr>
            <p:spPr>
              <a:xfrm>
                <a:off x="3960813" y="1949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g52bf1bc3b5_1_34"/>
              <p:cNvSpPr/>
              <p:nvPr/>
            </p:nvSpPr>
            <p:spPr>
              <a:xfrm>
                <a:off x="3959226" y="194945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g52bf1bc3b5_1_34"/>
              <p:cNvSpPr/>
              <p:nvPr/>
            </p:nvSpPr>
            <p:spPr>
              <a:xfrm>
                <a:off x="3957638" y="19510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g52bf1bc3b5_1_34"/>
              <p:cNvSpPr/>
              <p:nvPr/>
            </p:nvSpPr>
            <p:spPr>
              <a:xfrm>
                <a:off x="3957638" y="195103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1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g52bf1bc3b5_1_34"/>
              <p:cNvSpPr/>
              <p:nvPr/>
            </p:nvSpPr>
            <p:spPr>
              <a:xfrm>
                <a:off x="3954463" y="19542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0"/>
                      <a:pt x="2" y="0"/>
                      <a:pt x="0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g52bf1bc3b5_1_34"/>
              <p:cNvSpPr/>
              <p:nvPr/>
            </p:nvSpPr>
            <p:spPr>
              <a:xfrm>
                <a:off x="3954463" y="19558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g52bf1bc3b5_1_34"/>
              <p:cNvSpPr/>
              <p:nvPr/>
            </p:nvSpPr>
            <p:spPr>
              <a:xfrm>
                <a:off x="3940176" y="19843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g52bf1bc3b5_1_34"/>
              <p:cNvSpPr/>
              <p:nvPr/>
            </p:nvSpPr>
            <p:spPr>
              <a:xfrm>
                <a:off x="3933826" y="199707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g52bf1bc3b5_1_34"/>
              <p:cNvSpPr/>
              <p:nvPr/>
            </p:nvSpPr>
            <p:spPr>
              <a:xfrm>
                <a:off x="3933826" y="200501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g52bf1bc3b5_1_34"/>
              <p:cNvSpPr/>
              <p:nvPr/>
            </p:nvSpPr>
            <p:spPr>
              <a:xfrm>
                <a:off x="3990976" y="25908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g52bf1bc3b5_1_34"/>
              <p:cNvSpPr/>
              <p:nvPr/>
            </p:nvSpPr>
            <p:spPr>
              <a:xfrm>
                <a:off x="3968751" y="2582863"/>
                <a:ext cx="222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8" extrusionOk="0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g52bf1bc3b5_1_34"/>
              <p:cNvSpPr/>
              <p:nvPr/>
            </p:nvSpPr>
            <p:spPr>
              <a:xfrm>
                <a:off x="3990976" y="25892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4" extrusionOk="0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g52bf1bc3b5_1_34"/>
              <p:cNvSpPr/>
              <p:nvPr/>
            </p:nvSpPr>
            <p:spPr>
              <a:xfrm>
                <a:off x="3987801" y="2584450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cubicBezTo>
                      <a:pt x="0" y="3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g52bf1bc3b5_1_34"/>
              <p:cNvSpPr/>
              <p:nvPr/>
            </p:nvSpPr>
            <p:spPr>
              <a:xfrm>
                <a:off x="3987801" y="2584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g52bf1bc3b5_1_34"/>
              <p:cNvSpPr/>
              <p:nvPr/>
            </p:nvSpPr>
            <p:spPr>
              <a:xfrm>
                <a:off x="3986213" y="25828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g52bf1bc3b5_1_34"/>
              <p:cNvSpPr/>
              <p:nvPr/>
            </p:nvSpPr>
            <p:spPr>
              <a:xfrm>
                <a:off x="3986213" y="2584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g52bf1bc3b5_1_34"/>
              <p:cNvSpPr/>
              <p:nvPr/>
            </p:nvSpPr>
            <p:spPr>
              <a:xfrm>
                <a:off x="3984626" y="258286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2"/>
                    </a:moveTo>
                    <a:cubicBezTo>
                      <a:pt x="0" y="2"/>
                      <a:pt x="0" y="4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g52bf1bc3b5_1_34"/>
              <p:cNvSpPr/>
              <p:nvPr/>
            </p:nvSpPr>
            <p:spPr>
              <a:xfrm>
                <a:off x="3984626" y="25844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g52bf1bc3b5_1_34"/>
              <p:cNvSpPr/>
              <p:nvPr/>
            </p:nvSpPr>
            <p:spPr>
              <a:xfrm>
                <a:off x="3975101" y="259238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g52bf1bc3b5_1_34"/>
              <p:cNvSpPr/>
              <p:nvPr/>
            </p:nvSpPr>
            <p:spPr>
              <a:xfrm>
                <a:off x="3971926" y="259556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g52bf1bc3b5_1_34"/>
              <p:cNvSpPr/>
              <p:nvPr/>
            </p:nvSpPr>
            <p:spPr>
              <a:xfrm>
                <a:off x="3973513" y="2598738"/>
                <a:ext cx="1500" cy="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g52bf1bc3b5_1_34"/>
              <p:cNvSpPr/>
              <p:nvPr/>
            </p:nvSpPr>
            <p:spPr>
              <a:xfrm>
                <a:off x="4003676" y="26431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g52bf1bc3b5_1_34"/>
              <p:cNvSpPr/>
              <p:nvPr/>
            </p:nvSpPr>
            <p:spPr>
              <a:xfrm>
                <a:off x="3971926" y="2638425"/>
                <a:ext cx="30163" cy="5556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51" extrusionOk="0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g52bf1bc3b5_1_34"/>
              <p:cNvSpPr/>
              <p:nvPr/>
            </p:nvSpPr>
            <p:spPr>
              <a:xfrm>
                <a:off x="4002088" y="2641600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g52bf1bc3b5_1_34"/>
              <p:cNvSpPr/>
              <p:nvPr/>
            </p:nvSpPr>
            <p:spPr>
              <a:xfrm>
                <a:off x="3997326" y="26400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g52bf1bc3b5_1_34"/>
              <p:cNvSpPr/>
              <p:nvPr/>
            </p:nvSpPr>
            <p:spPr>
              <a:xfrm>
                <a:off x="3995738" y="26400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g52bf1bc3b5_1_34"/>
              <p:cNvSpPr/>
              <p:nvPr/>
            </p:nvSpPr>
            <p:spPr>
              <a:xfrm>
                <a:off x="3994151" y="2638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g52bf1bc3b5_1_34"/>
              <p:cNvSpPr/>
              <p:nvPr/>
            </p:nvSpPr>
            <p:spPr>
              <a:xfrm>
                <a:off x="3994151" y="26400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g52bf1bc3b5_1_34"/>
              <p:cNvSpPr/>
              <p:nvPr/>
            </p:nvSpPr>
            <p:spPr>
              <a:xfrm>
                <a:off x="3990976" y="26400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g52bf1bc3b5_1_34"/>
              <p:cNvSpPr/>
              <p:nvPr/>
            </p:nvSpPr>
            <p:spPr>
              <a:xfrm>
                <a:off x="3990976" y="26416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g52bf1bc3b5_1_34"/>
              <p:cNvSpPr/>
              <p:nvPr/>
            </p:nvSpPr>
            <p:spPr>
              <a:xfrm>
                <a:off x="3979863" y="26590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g52bf1bc3b5_1_34"/>
              <p:cNvSpPr/>
              <p:nvPr/>
            </p:nvSpPr>
            <p:spPr>
              <a:xfrm>
                <a:off x="3976688" y="26670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2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g52bf1bc3b5_1_34"/>
              <p:cNvSpPr/>
              <p:nvPr/>
            </p:nvSpPr>
            <p:spPr>
              <a:xfrm>
                <a:off x="3978276" y="2671763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g52bf1bc3b5_1_34"/>
              <p:cNvSpPr/>
              <p:nvPr/>
            </p:nvSpPr>
            <p:spPr>
              <a:xfrm>
                <a:off x="5676901" y="1892300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g52bf1bc3b5_1_34"/>
              <p:cNvSpPr/>
              <p:nvPr/>
            </p:nvSpPr>
            <p:spPr>
              <a:xfrm>
                <a:off x="5630863" y="1887538"/>
                <a:ext cx="46038" cy="4286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18" extrusionOk="0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g52bf1bc3b5_1_34"/>
              <p:cNvSpPr/>
              <p:nvPr/>
            </p:nvSpPr>
            <p:spPr>
              <a:xfrm>
                <a:off x="5676901" y="1890713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4"/>
                    </a:moveTo>
                    <a:cubicBezTo>
                      <a:pt x="0" y="2"/>
                      <a:pt x="0" y="2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g52bf1bc3b5_1_34"/>
              <p:cNvSpPr/>
              <p:nvPr/>
            </p:nvSpPr>
            <p:spPr>
              <a:xfrm>
                <a:off x="5670551" y="188912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g52bf1bc3b5_1_34"/>
              <p:cNvSpPr/>
              <p:nvPr/>
            </p:nvSpPr>
            <p:spPr>
              <a:xfrm>
                <a:off x="5670551" y="18891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g52bf1bc3b5_1_34"/>
              <p:cNvSpPr/>
              <p:nvPr/>
            </p:nvSpPr>
            <p:spPr>
              <a:xfrm>
                <a:off x="5667376" y="1887538"/>
                <a:ext cx="158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g52bf1bc3b5_1_34"/>
              <p:cNvSpPr/>
              <p:nvPr/>
            </p:nvSpPr>
            <p:spPr>
              <a:xfrm>
                <a:off x="5668963" y="18891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g52bf1bc3b5_1_34"/>
              <p:cNvSpPr/>
              <p:nvPr/>
            </p:nvSpPr>
            <p:spPr>
              <a:xfrm>
                <a:off x="5665788" y="1889125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g52bf1bc3b5_1_34"/>
              <p:cNvSpPr/>
              <p:nvPr/>
            </p:nvSpPr>
            <p:spPr>
              <a:xfrm>
                <a:off x="5665788" y="188912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g52bf1bc3b5_1_34"/>
              <p:cNvSpPr/>
              <p:nvPr/>
            </p:nvSpPr>
            <p:spPr>
              <a:xfrm>
                <a:off x="5651501" y="1901825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g52bf1bc3b5_1_34"/>
              <p:cNvSpPr/>
              <p:nvPr/>
            </p:nvSpPr>
            <p:spPr>
              <a:xfrm>
                <a:off x="5645151" y="1906588"/>
                <a:ext cx="0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g52bf1bc3b5_1_34"/>
              <p:cNvSpPr/>
              <p:nvPr/>
            </p:nvSpPr>
            <p:spPr>
              <a:xfrm>
                <a:off x="5643563" y="1912938"/>
                <a:ext cx="15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9" name="Google Shape;1069;g52bf1bc3b5_1_34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212977" y="2040472"/>
              <a:ext cx="2387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000" b="1" dirty="0">
                  <a:solidFill>
                    <a:srgbClr val="FDFDFD"/>
                  </a:solidFill>
                </a:rPr>
                <a:t>Accesorios</a:t>
              </a:r>
              <a:endParaRPr sz="4000" b="1" dirty="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0" name="Google Shape;1070;g52bf1bc3b5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625" y="3613600"/>
            <a:ext cx="819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g52bf1bc3b5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625" y="5351875"/>
            <a:ext cx="819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g52bf1bc3b5_1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9625" y="1783500"/>
            <a:ext cx="8191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2bf1bc3b5_1_822"/>
          <p:cNvSpPr/>
          <p:nvPr/>
        </p:nvSpPr>
        <p:spPr>
          <a:xfrm>
            <a:off x="951530" y="-1330652"/>
            <a:ext cx="1130400" cy="1130400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9" name="Google Shape;1079;g52bf1bc3b5_1_822"/>
          <p:cNvGrpSpPr/>
          <p:nvPr/>
        </p:nvGrpSpPr>
        <p:grpSpPr>
          <a:xfrm>
            <a:off x="638962" y="-347987"/>
            <a:ext cx="845015" cy="1606226"/>
            <a:chOff x="8730" y="0"/>
            <a:chExt cx="1589270" cy="3020925"/>
          </a:xfrm>
        </p:grpSpPr>
        <p:cxnSp>
          <p:nvCxnSpPr>
            <p:cNvPr id="1080" name="Google Shape;1080;g52bf1bc3b5_1_822"/>
            <p:cNvCxnSpPr/>
            <p:nvPr/>
          </p:nvCxnSpPr>
          <p:spPr>
            <a:xfrm>
              <a:off x="803273" y="0"/>
              <a:ext cx="0" cy="1381200"/>
            </a:xfrm>
            <a:prstGeom prst="straightConnector1">
              <a:avLst/>
            </a:prstGeom>
            <a:noFill/>
            <a:ln w="28575" cap="flat" cmpd="sng">
              <a:solidFill>
                <a:srgbClr val="3D3D3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81" name="Google Shape;1081;g52bf1bc3b5_1_822"/>
            <p:cNvGrpSpPr/>
            <p:nvPr/>
          </p:nvGrpSpPr>
          <p:grpSpPr>
            <a:xfrm>
              <a:off x="8730" y="1381196"/>
              <a:ext cx="1589270" cy="1639729"/>
              <a:chOff x="1308" y="1009"/>
              <a:chExt cx="1001" cy="1033"/>
            </a:xfrm>
          </p:grpSpPr>
          <p:sp>
            <p:nvSpPr>
              <p:cNvPr id="1082" name="Google Shape;1082;g52bf1bc3b5_1_822"/>
              <p:cNvSpPr/>
              <p:nvPr/>
            </p:nvSpPr>
            <p:spPr>
              <a:xfrm>
                <a:off x="1528" y="1009"/>
                <a:ext cx="571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38" extrusionOk="0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g52bf1bc3b5_1_822"/>
              <p:cNvSpPr/>
              <p:nvPr/>
            </p:nvSpPr>
            <p:spPr>
              <a:xfrm>
                <a:off x="1526" y="1009"/>
                <a:ext cx="573" cy="8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38" extrusionOk="0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g52bf1bc3b5_1_822"/>
              <p:cNvSpPr/>
              <p:nvPr/>
            </p:nvSpPr>
            <p:spPr>
              <a:xfrm>
                <a:off x="2145" y="1578"/>
                <a:ext cx="16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" extrusionOk="0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g52bf1bc3b5_1_822"/>
              <p:cNvSpPr/>
              <p:nvPr/>
            </p:nvSpPr>
            <p:spPr>
              <a:xfrm>
                <a:off x="1763" y="1882"/>
                <a:ext cx="44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3" extrusionOk="0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g52bf1bc3b5_1_822"/>
              <p:cNvSpPr/>
              <p:nvPr/>
            </p:nvSpPr>
            <p:spPr>
              <a:xfrm>
                <a:off x="1308" y="1557"/>
                <a:ext cx="16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" extrusionOk="0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g52bf1bc3b5_1_822"/>
              <p:cNvSpPr/>
              <p:nvPr/>
            </p:nvSpPr>
            <p:spPr>
              <a:xfrm>
                <a:off x="140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g52bf1bc3b5_1_822"/>
              <p:cNvSpPr/>
              <p:nvPr/>
            </p:nvSpPr>
            <p:spPr>
              <a:xfrm>
                <a:off x="2073" y="1231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g52bf1bc3b5_1_822"/>
              <p:cNvSpPr/>
              <p:nvPr/>
            </p:nvSpPr>
            <p:spPr>
              <a:xfrm>
                <a:off x="1431" y="1813"/>
                <a:ext cx="13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8" extrusionOk="0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g52bf1bc3b5_1_822"/>
              <p:cNvSpPr/>
              <p:nvPr/>
            </p:nvSpPr>
            <p:spPr>
              <a:xfrm>
                <a:off x="2043" y="1813"/>
                <a:ext cx="13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adFill>
                <a:gsLst>
                  <a:gs pos="0">
                    <a:srgbClr val="254E6B"/>
                  </a:gs>
                  <a:gs pos="100000">
                    <a:srgbClr val="1F3F5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1" name="Google Shape;1091;g52bf1bc3b5_1_822"/>
          <p:cNvSpPr txBox="1"/>
          <p:nvPr/>
        </p:nvSpPr>
        <p:spPr>
          <a:xfrm flipH="1">
            <a:off x="2027404" y="349400"/>
            <a:ext cx="481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262626"/>
                </a:solidFill>
              </a:rPr>
              <a:t>Ajustes</a:t>
            </a:r>
            <a:endParaRPr sz="6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52bf1bc3b5_1_822"/>
          <p:cNvSpPr/>
          <p:nvPr/>
        </p:nvSpPr>
        <p:spPr>
          <a:xfrm>
            <a:off x="6792699" y="762739"/>
            <a:ext cx="793394" cy="459363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52bf1bc3b5_1_822"/>
          <p:cNvSpPr/>
          <p:nvPr/>
        </p:nvSpPr>
        <p:spPr>
          <a:xfrm>
            <a:off x="1850243" y="820986"/>
            <a:ext cx="4941181" cy="401116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rgbClr val="26262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4" name="Google Shape;1094;g52bf1bc3b5_1_822"/>
          <p:cNvGrpSpPr/>
          <p:nvPr/>
        </p:nvGrpSpPr>
        <p:grpSpPr>
          <a:xfrm>
            <a:off x="5864824" y="3863745"/>
            <a:ext cx="980869" cy="1060763"/>
            <a:chOff x="4043949" y="2432806"/>
            <a:chExt cx="1476989" cy="1597295"/>
          </a:xfrm>
        </p:grpSpPr>
        <p:sp>
          <p:nvSpPr>
            <p:cNvPr id="1095" name="Google Shape;1095;g52bf1bc3b5_1_822"/>
            <p:cNvSpPr/>
            <p:nvPr/>
          </p:nvSpPr>
          <p:spPr>
            <a:xfrm>
              <a:off x="4043949" y="2432806"/>
              <a:ext cx="1476989" cy="1597295"/>
            </a:xfrm>
            <a:custGeom>
              <a:avLst/>
              <a:gdLst/>
              <a:ahLst/>
              <a:cxnLst/>
              <a:rect l="l" t="t" r="r" b="b"/>
              <a:pathLst>
                <a:path w="292" h="316" extrusionOk="0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g52bf1bc3b5_1_822"/>
            <p:cNvSpPr/>
            <p:nvPr/>
          </p:nvSpPr>
          <p:spPr>
            <a:xfrm>
              <a:off x="4322056" y="2771521"/>
              <a:ext cx="920804" cy="919879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g52bf1bc3b5_1_822"/>
          <p:cNvGrpSpPr/>
          <p:nvPr/>
        </p:nvGrpSpPr>
        <p:grpSpPr>
          <a:xfrm>
            <a:off x="4538949" y="3072131"/>
            <a:ext cx="1476989" cy="1597295"/>
            <a:chOff x="4043949" y="2432806"/>
            <a:chExt cx="1476989" cy="1597295"/>
          </a:xfrm>
        </p:grpSpPr>
        <p:sp>
          <p:nvSpPr>
            <p:cNvPr id="1098" name="Google Shape;1098;g52bf1bc3b5_1_822"/>
            <p:cNvSpPr/>
            <p:nvPr/>
          </p:nvSpPr>
          <p:spPr>
            <a:xfrm>
              <a:off x="4043949" y="2432806"/>
              <a:ext cx="1476989" cy="1597295"/>
            </a:xfrm>
            <a:custGeom>
              <a:avLst/>
              <a:gdLst/>
              <a:ahLst/>
              <a:cxnLst/>
              <a:rect l="l" t="t" r="r" b="b"/>
              <a:pathLst>
                <a:path w="292" h="316" extrusionOk="0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g52bf1bc3b5_1_822"/>
            <p:cNvSpPr/>
            <p:nvPr/>
          </p:nvSpPr>
          <p:spPr>
            <a:xfrm>
              <a:off x="4322056" y="2771521"/>
              <a:ext cx="920804" cy="919879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0" name="Google Shape;1100;g52bf1bc3b5_1_822"/>
          <p:cNvPicPr preferRelativeResize="0"/>
          <p:nvPr/>
        </p:nvPicPr>
        <p:blipFill rotWithShape="1">
          <a:blip r:embed="rId3">
            <a:alphaModFix/>
          </a:blip>
          <a:srcRect r="-18807" b="-18807"/>
          <a:stretch/>
        </p:blipFill>
        <p:spPr>
          <a:xfrm>
            <a:off x="1163700" y="3974588"/>
            <a:ext cx="1236725" cy="128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g52bf1bc3b5_1_8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125" y="3974588"/>
            <a:ext cx="1130400" cy="11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g52bf1bc3b5_1_8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918" y="3863740"/>
            <a:ext cx="1343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g52bf1bc3b5_1_8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4575" y="3919171"/>
            <a:ext cx="1343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g52bf1bc3b5_1_8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6325" y="1399959"/>
            <a:ext cx="13430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Panorámica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Arial</vt:lpstr>
      <vt:lpstr>Arial Black</vt:lpstr>
      <vt:lpstr>Microsoft Yahei</vt:lpstr>
      <vt:lpstr>Office 主题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优品PPT</dc:creator>
  <cp:lastModifiedBy>Usuario Local</cp:lastModifiedBy>
  <cp:revision>2</cp:revision>
  <dcterms:created xsi:type="dcterms:W3CDTF">2017-04-05T16:21:43Z</dcterms:created>
  <dcterms:modified xsi:type="dcterms:W3CDTF">2020-02-20T14:17:37Z</dcterms:modified>
</cp:coreProperties>
</file>