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23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5" roundtripDataSignature="AMtx7mgcmWJZgT1IQqWnPVU/pxyxKoP6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592462c8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3592462c8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3592462c8_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592462c8_3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3592462c8_3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73592462c8_3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el hito, tenéis que dedicar un rato a contar un poco de cada área (al menos, 1 transparencia por área, y contar esta parte con seriedad):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596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Implementación: hasta donde habéis llegado, qué cosas están aún mal, la arquitectura... Es decir, todo lo relevante a vuestro código.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Diseño: cambios que haya habido en el hito 1, hasta dónde queréis implementar, detalles interesantes generales y del hito.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Planificación: qué ha ido bien y mal. Si están todas las tareas/historias de usuario, si habéis planificado todo, si habéis estimado.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Arte: Concept, assets decididos, capturas, sonido.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Comunicación: estado de la web, redes sociales, actividades extra que hayáis hecho.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9bd3bcd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739bd3bcd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39bd3bcd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9bd3bcd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9bd3bcd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39bd3bcd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592462c8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3592462c8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3592462c8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">
            <a:alphaModFix amt="24000"/>
          </a:blip>
          <a:srcRect b="94" l="0" r="0" t="23435"/>
          <a:stretch/>
        </p:blipFill>
        <p:spPr>
          <a:xfrm>
            <a:off x="0" y="1"/>
            <a:ext cx="12192000" cy="6992471"/>
          </a:xfrm>
          <a:custGeom>
            <a:rect b="b" l="l" r="r" t="t"/>
            <a:pathLst>
              <a:path extrusionOk="0" h="6992471" w="12192000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Kpl_wOLxPl7aLdYItDT6uwF5A0o1uAa/view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4221000" y="4081850"/>
            <a:ext cx="7971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2"/>
                </a:solidFill>
              </a:rPr>
              <a:t>UNDERWATER CRISIS</a:t>
            </a:r>
            <a:endParaRPr sz="5600"/>
          </a:p>
        </p:txBody>
      </p:sp>
      <p:grpSp>
        <p:nvGrpSpPr>
          <p:cNvPr id="19" name="Google Shape;19;p1"/>
          <p:cNvGrpSpPr/>
          <p:nvPr/>
        </p:nvGrpSpPr>
        <p:grpSpPr>
          <a:xfrm>
            <a:off x="-7636560" y="4658289"/>
            <a:ext cx="14520717" cy="15082684"/>
            <a:chOff x="0" y="0"/>
            <a:chExt cx="1232383" cy="1280080"/>
          </a:xfrm>
        </p:grpSpPr>
        <p:sp>
          <p:nvSpPr>
            <p:cNvPr id="20" name="Google Shape;20;p1"/>
            <p:cNvSpPr/>
            <p:nvPr/>
          </p:nvSpPr>
          <p:spPr>
            <a:xfrm>
              <a:off x="63500" y="431806"/>
              <a:ext cx="1168883" cy="848274"/>
            </a:xfrm>
            <a:custGeom>
              <a:rect b="b" l="l" r="r" t="t"/>
              <a:pathLst>
                <a:path extrusionOk="0" h="20335" w="20569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6"/>
              <a:ext cx="1229464" cy="1277756"/>
            </a:xfrm>
            <a:custGeom>
              <a:rect b="b" l="l" r="r" t="t"/>
              <a:pathLst>
                <a:path extrusionOk="0" h="17624" w="19314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22;p1"/>
            <p:cNvCxnSpPr/>
            <p:nvPr/>
          </p:nvCxnSpPr>
          <p:spPr>
            <a:xfrm rot="10800000">
              <a:off x="598375" y="0"/>
              <a:ext cx="12664" cy="1275141"/>
            </a:xfrm>
            <a:prstGeom prst="straightConnector1">
              <a:avLst/>
            </a:pr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23" name="Google Shape;23;p1"/>
            <p:cNvSpPr/>
            <p:nvPr/>
          </p:nvSpPr>
          <p:spPr>
            <a:xfrm>
              <a:off x="228599" y="6"/>
              <a:ext cx="761433" cy="1264264"/>
            </a:xfrm>
            <a:custGeom>
              <a:rect b="b" l="l" r="r" t="t"/>
              <a:pathLst>
                <a:path extrusionOk="0" h="18273" w="20347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0800" y="381006"/>
              <a:ext cx="1143000" cy="53669"/>
            </a:xfrm>
            <a:custGeom>
              <a:rect b="b" l="l" r="r" t="t"/>
              <a:pathLst>
                <a:path extrusionOk="0" h="17084" w="2160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8100" y="825506"/>
              <a:ext cx="1163030" cy="32301"/>
            </a:xfrm>
            <a:custGeom>
              <a:rect b="b" l="l" r="r" t="t"/>
              <a:pathLst>
                <a:path extrusionOk="0" h="19683" w="2160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"/>
          <p:cNvGrpSpPr/>
          <p:nvPr/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27" name="Google Shape;27;p1"/>
            <p:cNvSpPr/>
            <p:nvPr/>
          </p:nvSpPr>
          <p:spPr>
            <a:xfrm>
              <a:off x="1371600" y="-1"/>
              <a:ext cx="36168" cy="33651"/>
            </a:xfrm>
            <a:custGeom>
              <a:rect b="b" l="l" r="r" t="t"/>
              <a:pathLst>
                <a:path extrusionOk="0" h="14783" w="14919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2700" y="12698"/>
              <a:ext cx="1352489" cy="374182"/>
            </a:xfrm>
            <a:custGeom>
              <a:rect b="b" l="l" r="r" t="t"/>
              <a:pathLst>
                <a:path extrusionOk="0" h="19912" w="2160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"/>
          <p:cNvGrpSpPr/>
          <p:nvPr/>
        </p:nvGrpSpPr>
        <p:grpSpPr>
          <a:xfrm flipH="1">
            <a:off x="4089895" y="1843810"/>
            <a:ext cx="1853202" cy="1592625"/>
            <a:chOff x="0" y="0"/>
            <a:chExt cx="1270000" cy="1091427"/>
          </a:xfrm>
        </p:grpSpPr>
        <p:sp>
          <p:nvSpPr>
            <p:cNvPr id="30" name="Google Shape;30;p1"/>
            <p:cNvSpPr/>
            <p:nvPr/>
          </p:nvSpPr>
          <p:spPr>
            <a:xfrm>
              <a:off x="355600" y="266700"/>
              <a:ext cx="648718" cy="808279"/>
            </a:xfrm>
            <a:custGeom>
              <a:rect b="b" l="l" r="r" t="t"/>
              <a:pathLst>
                <a:path extrusionOk="0" h="21600" w="2160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1"/>
            <p:cNvGrpSpPr/>
            <p:nvPr/>
          </p:nvGrpSpPr>
          <p:grpSpPr>
            <a:xfrm>
              <a:off x="0" y="0"/>
              <a:ext cx="1270000" cy="1091427"/>
              <a:chOff x="0" y="0"/>
              <a:chExt cx="1270000" cy="1091426"/>
            </a:xfrm>
          </p:grpSpPr>
          <p:sp>
            <p:nvSpPr>
              <p:cNvPr id="32" name="Google Shape;32;p1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rect b="b" l="l" r="r" t="t"/>
                <a:pathLst>
                  <a:path extrusionOk="0" h="21600" w="2160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rect b="b" l="l" r="r" t="t"/>
                <a:pathLst>
                  <a:path extrusionOk="0" h="21600" w="2160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" name="Google Shape;36;p1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37" name="Google Shape;37;p1"/>
            <p:cNvSpPr/>
            <p:nvPr/>
          </p:nvSpPr>
          <p:spPr>
            <a:xfrm>
              <a:off x="279400" y="406400"/>
              <a:ext cx="1606206" cy="455490"/>
            </a:xfrm>
            <a:custGeom>
              <a:rect b="b" l="l" r="r" t="t"/>
              <a:pathLst>
                <a:path extrusionOk="0" h="20451" w="21574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0" y="-1"/>
              <a:ext cx="1887191" cy="848841"/>
            </a:xfrm>
            <a:custGeom>
              <a:rect b="b" l="l" r="r" t="t"/>
              <a:pathLst>
                <a:path extrusionOk="0" h="21519" w="2160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"/>
          <p:cNvSpPr/>
          <p:nvPr/>
        </p:nvSpPr>
        <p:spPr>
          <a:xfrm>
            <a:off x="5943100" y="2948150"/>
            <a:ext cx="36501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75278"/>
                </a:solidFill>
              </a:rPr>
              <a:t>HITO 2: </a:t>
            </a:r>
            <a:endParaRPr b="1" sz="3000">
              <a:solidFill>
                <a:schemeClr val="dk1"/>
              </a:solidFill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41" name="Google Shape;41;p1"/>
            <p:cNvSpPr/>
            <p:nvPr/>
          </p:nvSpPr>
          <p:spPr>
            <a:xfrm>
              <a:off x="279400" y="406400"/>
              <a:ext cx="1606206" cy="455490"/>
            </a:xfrm>
            <a:custGeom>
              <a:rect b="b" l="l" r="r" t="t"/>
              <a:pathLst>
                <a:path extrusionOk="0" h="20451" w="21574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0" y="-1"/>
              <a:ext cx="1887191" cy="848841"/>
            </a:xfrm>
            <a:custGeom>
              <a:rect b="b" l="l" r="r" t="t"/>
              <a:pathLst>
                <a:path extrusionOk="0" h="21519" w="2160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 txBox="1"/>
          <p:nvPr/>
        </p:nvSpPr>
        <p:spPr>
          <a:xfrm>
            <a:off x="8389050" y="5317500"/>
            <a:ext cx="35811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Yifei Liu    Zhaoyan Ni</a:t>
            </a:r>
            <a:endParaRPr b="1" sz="2400"/>
          </a:p>
        </p:txBody>
      </p:sp>
      <p:cxnSp>
        <p:nvCxnSpPr>
          <p:cNvPr id="44" name="Google Shape;44;p1"/>
          <p:cNvCxnSpPr/>
          <p:nvPr/>
        </p:nvCxnSpPr>
        <p:spPr>
          <a:xfrm>
            <a:off x="8120250" y="5216125"/>
            <a:ext cx="38499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4"/>
          <p:cNvGrpSpPr/>
          <p:nvPr/>
        </p:nvGrpSpPr>
        <p:grpSpPr>
          <a:xfrm>
            <a:off x="4955177" y="2410699"/>
            <a:ext cx="1148926" cy="1353942"/>
            <a:chOff x="3443614" y="2355399"/>
            <a:chExt cx="1148926" cy="1353942"/>
          </a:xfrm>
        </p:grpSpPr>
        <p:sp>
          <p:nvSpPr>
            <p:cNvPr id="191" name="Google Shape;191;p14"/>
            <p:cNvSpPr/>
            <p:nvPr/>
          </p:nvSpPr>
          <p:spPr>
            <a:xfrm>
              <a:off x="3443614" y="2355399"/>
              <a:ext cx="1148926" cy="1353942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3686975" y="2550533"/>
              <a:ext cx="6677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5918118" y="3591475"/>
            <a:ext cx="1148926" cy="1353942"/>
            <a:chOff x="4406555" y="3536175"/>
            <a:chExt cx="1148926" cy="1353942"/>
          </a:xfrm>
        </p:grpSpPr>
        <p:sp>
          <p:nvSpPr>
            <p:cNvPr id="194" name="Google Shape;194;p14"/>
            <p:cNvSpPr/>
            <p:nvPr/>
          </p:nvSpPr>
          <p:spPr>
            <a:xfrm>
              <a:off x="4406555" y="3536175"/>
              <a:ext cx="1148926" cy="1353942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4649916" y="3731309"/>
              <a:ext cx="6677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028648" y="2536593"/>
            <a:ext cx="1148926" cy="1353942"/>
            <a:chOff x="5517086" y="2481293"/>
            <a:chExt cx="1148926" cy="1353942"/>
          </a:xfrm>
        </p:grpSpPr>
        <p:sp>
          <p:nvSpPr>
            <p:cNvPr id="197" name="Google Shape;197;p14"/>
            <p:cNvSpPr/>
            <p:nvPr/>
          </p:nvSpPr>
          <p:spPr>
            <a:xfrm>
              <a:off x="5517086" y="2481293"/>
              <a:ext cx="1148926" cy="1353942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 txBox="1"/>
            <p:nvPr/>
          </p:nvSpPr>
          <p:spPr>
            <a:xfrm>
              <a:off x="5760447" y="2676427"/>
              <a:ext cx="6677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4"/>
          <p:cNvSpPr/>
          <p:nvPr/>
        </p:nvSpPr>
        <p:spPr>
          <a:xfrm>
            <a:off x="7489536" y="1573305"/>
            <a:ext cx="2497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4B5E"/>
                </a:solidFill>
              </a:rPr>
              <a:t>Fin del juego</a:t>
            </a:r>
            <a:endParaRPr sz="2400">
              <a:solidFill>
                <a:srgbClr val="3C4B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2407463" y="2412338"/>
            <a:ext cx="26658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4B5E"/>
                </a:solidFill>
              </a:rPr>
              <a:t>Menú de inicio</a:t>
            </a:r>
            <a:endParaRPr sz="2400">
              <a:solidFill>
                <a:srgbClr val="3C4B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4280749" y="5096930"/>
            <a:ext cx="2497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4B5E"/>
                </a:solidFill>
              </a:rPr>
              <a:t>Datos del juego</a:t>
            </a:r>
            <a:endParaRPr sz="2400">
              <a:solidFill>
                <a:srgbClr val="3C4B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784750" y="534075"/>
            <a:ext cx="36804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Cambios:</a:t>
            </a:r>
            <a:endParaRPr sz="3600">
              <a:solidFill>
                <a:srgbClr val="3C4B5E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592462c8_3_24"/>
          <p:cNvSpPr/>
          <p:nvPr/>
        </p:nvSpPr>
        <p:spPr>
          <a:xfrm>
            <a:off x="2073464" y="661194"/>
            <a:ext cx="7830719" cy="4324923"/>
          </a:xfrm>
          <a:custGeom>
            <a:rect b="b" l="l" r="r" t="t"/>
            <a:pathLst>
              <a:path extrusionOk="0" h="21550" w="21339">
                <a:moveTo>
                  <a:pt x="21281" y="131"/>
                </a:moveTo>
                <a:cubicBezTo>
                  <a:pt x="20628" y="31"/>
                  <a:pt x="2649" y="215"/>
                  <a:pt x="166" y="0"/>
                </a:cubicBezTo>
                <a:cubicBezTo>
                  <a:pt x="70" y="3334"/>
                  <a:pt x="43" y="6398"/>
                  <a:pt x="99" y="9794"/>
                </a:cubicBezTo>
                <a:cubicBezTo>
                  <a:pt x="201" y="15985"/>
                  <a:pt x="-129" y="17592"/>
                  <a:pt x="60" y="21542"/>
                </a:cubicBezTo>
                <a:cubicBezTo>
                  <a:pt x="1560" y="21600"/>
                  <a:pt x="19091" y="21287"/>
                  <a:pt x="21090" y="21542"/>
                </a:cubicBezTo>
                <a:cubicBezTo>
                  <a:pt x="21175" y="18119"/>
                  <a:pt x="21202" y="17551"/>
                  <a:pt x="21175" y="14349"/>
                </a:cubicBezTo>
                <a:cubicBezTo>
                  <a:pt x="21134" y="9458"/>
                  <a:pt x="21471" y="5014"/>
                  <a:pt x="21281" y="131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3592462c8_3_24"/>
          <p:cNvSpPr txBox="1"/>
          <p:nvPr/>
        </p:nvSpPr>
        <p:spPr>
          <a:xfrm>
            <a:off x="4296751" y="3919884"/>
            <a:ext cx="302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Planificación</a:t>
            </a:r>
            <a:endParaRPr sz="3600">
              <a:solidFill>
                <a:srgbClr val="3C4B5E"/>
              </a:solidFill>
            </a:endParaRPr>
          </a:p>
        </p:txBody>
      </p:sp>
      <p:sp>
        <p:nvSpPr>
          <p:cNvPr id="210" name="Google Shape;210;g73592462c8_3_24"/>
          <p:cNvSpPr/>
          <p:nvPr/>
        </p:nvSpPr>
        <p:spPr>
          <a:xfrm>
            <a:off x="1794672" y="101517"/>
            <a:ext cx="8602665" cy="559679"/>
          </a:xfrm>
          <a:custGeom>
            <a:rect b="b" l="l" r="r" t="t"/>
            <a:pathLst>
              <a:path extrusionOk="0" h="19061" w="21311">
                <a:moveTo>
                  <a:pt x="902" y="18172"/>
                </a:moveTo>
                <a:cubicBezTo>
                  <a:pt x="357" y="17727"/>
                  <a:pt x="-200" y="12317"/>
                  <a:pt x="71" y="5707"/>
                </a:cubicBezTo>
                <a:cubicBezTo>
                  <a:pt x="379" y="-1823"/>
                  <a:pt x="1461" y="270"/>
                  <a:pt x="2010" y="259"/>
                </a:cubicBezTo>
                <a:cubicBezTo>
                  <a:pt x="7486" y="145"/>
                  <a:pt x="12959" y="733"/>
                  <a:pt x="18433" y="1907"/>
                </a:cubicBezTo>
                <a:cubicBezTo>
                  <a:pt x="19405" y="2115"/>
                  <a:pt x="21400" y="-2382"/>
                  <a:pt x="21308" y="14217"/>
                </a:cubicBezTo>
                <a:cubicBezTo>
                  <a:pt x="21311" y="19032"/>
                  <a:pt x="20486" y="19218"/>
                  <a:pt x="19999" y="19008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3592462c8_3_24"/>
          <p:cNvSpPr/>
          <p:nvPr/>
        </p:nvSpPr>
        <p:spPr>
          <a:xfrm>
            <a:off x="5958136" y="4956361"/>
            <a:ext cx="61424" cy="1017850"/>
          </a:xfrm>
          <a:custGeom>
            <a:rect b="b" l="l" r="r" t="t"/>
            <a:pathLst>
              <a:path extrusionOk="0" h="19845" w="16358">
                <a:moveTo>
                  <a:pt x="0" y="0"/>
                </a:moveTo>
                <a:cubicBezTo>
                  <a:pt x="21600" y="4703"/>
                  <a:pt x="13319" y="10461"/>
                  <a:pt x="16331" y="15310"/>
                </a:cubicBezTo>
                <a:cubicBezTo>
                  <a:pt x="16793" y="16055"/>
                  <a:pt x="11256" y="21600"/>
                  <a:pt x="11542" y="19282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3592462c8_3_24"/>
          <p:cNvSpPr/>
          <p:nvPr/>
        </p:nvSpPr>
        <p:spPr>
          <a:xfrm>
            <a:off x="5443551" y="6035216"/>
            <a:ext cx="1049069" cy="721293"/>
          </a:xfrm>
          <a:custGeom>
            <a:rect b="b" l="l" r="r" t="t"/>
            <a:pathLst>
              <a:path extrusionOk="0" h="17669" w="15635">
                <a:moveTo>
                  <a:pt x="13789" y="13529"/>
                </a:moveTo>
                <a:cubicBezTo>
                  <a:pt x="19485" y="4044"/>
                  <a:pt x="10745" y="-2666"/>
                  <a:pt x="4561" y="1034"/>
                </a:cubicBezTo>
                <a:cubicBezTo>
                  <a:pt x="-65" y="3803"/>
                  <a:pt x="-2115" y="11785"/>
                  <a:pt x="2972" y="15848"/>
                </a:cubicBezTo>
                <a:cubicBezTo>
                  <a:pt x="6834" y="18934"/>
                  <a:pt x="11071" y="18055"/>
                  <a:pt x="13789" y="13529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73592462c8_3_24"/>
          <p:cNvGrpSpPr/>
          <p:nvPr/>
        </p:nvGrpSpPr>
        <p:grpSpPr>
          <a:xfrm>
            <a:off x="4431238" y="1508012"/>
            <a:ext cx="2360880" cy="2195316"/>
            <a:chOff x="4431238" y="1508012"/>
            <a:chExt cx="2360880" cy="2195316"/>
          </a:xfrm>
        </p:grpSpPr>
        <p:sp>
          <p:nvSpPr>
            <p:cNvPr id="214" name="Google Shape;214;g73592462c8_3_24"/>
            <p:cNvSpPr/>
            <p:nvPr/>
          </p:nvSpPr>
          <p:spPr>
            <a:xfrm>
              <a:off x="4431238" y="1508012"/>
              <a:ext cx="2360880" cy="2195316"/>
            </a:xfrm>
            <a:custGeom>
              <a:rect b="b" l="l" r="r" t="t"/>
              <a:pathLst>
                <a:path extrusionOk="0" h="21600" w="2160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73592462c8_3_24"/>
            <p:cNvSpPr txBox="1"/>
            <p:nvPr/>
          </p:nvSpPr>
          <p:spPr>
            <a:xfrm>
              <a:off x="5283798" y="1833012"/>
              <a:ext cx="655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dk2"/>
                  </a:solidFill>
                </a:rPr>
                <a:t>3</a:t>
              </a:r>
              <a:endParaRPr sz="8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 rot="6300000">
            <a:off x="5056947" y="534277"/>
            <a:ext cx="1635898" cy="6102898"/>
          </a:xfrm>
          <a:custGeom>
            <a:rect b="b" l="l" r="r" t="t"/>
            <a:pathLst>
              <a:path extrusionOk="0" h="39449" w="36336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 rot="2086424">
            <a:off x="9314816" y="2752518"/>
            <a:ext cx="1418852" cy="1430668"/>
            <a:chOff x="0" y="0"/>
            <a:chExt cx="1378198" cy="1389677"/>
          </a:xfrm>
        </p:grpSpPr>
        <p:grpSp>
          <p:nvGrpSpPr>
            <p:cNvPr id="223" name="Google Shape;223;p22"/>
            <p:cNvGrpSpPr/>
            <p:nvPr/>
          </p:nvGrpSpPr>
          <p:grpSpPr>
            <a:xfrm>
              <a:off x="228598" y="0"/>
              <a:ext cx="1149600" cy="1132533"/>
              <a:chOff x="-1" y="0"/>
              <a:chExt cx="1149598" cy="1132532"/>
            </a:xfrm>
          </p:grpSpPr>
          <p:sp>
            <p:nvSpPr>
              <p:cNvPr id="224" name="Google Shape;224;p22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rect b="b" l="l" r="r" t="t"/>
                <a:pathLst>
                  <a:path extrusionOk="0" h="20953" w="20587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5" name="Google Shape;225;p22"/>
              <p:cNvGrpSpPr/>
              <p:nvPr/>
            </p:nvGrpSpPr>
            <p:grpSpPr>
              <a:xfrm>
                <a:off x="-1" y="0"/>
                <a:ext cx="1149598" cy="1132532"/>
                <a:chOff x="0" y="0"/>
                <a:chExt cx="1149596" cy="1132531"/>
              </a:xfrm>
            </p:grpSpPr>
            <p:sp>
              <p:nvSpPr>
                <p:cNvPr id="226" name="Google Shape;226;p22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rect b="b" l="l" r="r" t="t"/>
                  <a:pathLst>
                    <a:path extrusionOk="0" h="18188" w="18835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cap="flat" cmpd="sng" w="38100">
                  <a:solidFill>
                    <a:srgbClr val="46537A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rect b="b" l="l" r="r" t="t"/>
                  <a:pathLst>
                    <a:path extrusionOk="0" h="18188" w="18835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cap="flat" cmpd="sng" w="38100">
                  <a:solidFill>
                    <a:srgbClr val="46537A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2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rect b="b" l="l" r="r" t="t"/>
                  <a:pathLst>
                    <a:path extrusionOk="0" h="18188" w="18835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cap="flat" cmpd="sng" w="38100">
                  <a:solidFill>
                    <a:srgbClr val="46537A"/>
                  </a:solidFill>
                  <a:prstDash val="solid"/>
                  <a:miter lim="400000"/>
                  <a:headEnd len="sm" w="sm" type="none"/>
                  <a:tailEnd len="sm" w="sm" type="none"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9" name="Google Shape;229;p22"/>
            <p:cNvGrpSpPr/>
            <p:nvPr/>
          </p:nvGrpSpPr>
          <p:grpSpPr>
            <a:xfrm>
              <a:off x="0" y="558800"/>
              <a:ext cx="803141" cy="830877"/>
              <a:chOff x="0" y="0"/>
              <a:chExt cx="803140" cy="830876"/>
            </a:xfrm>
          </p:grpSpPr>
          <p:sp>
            <p:nvSpPr>
              <p:cNvPr id="230" name="Google Shape;230;p22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rect b="b" l="l" r="r" t="t"/>
                <a:pathLst>
                  <a:path extrusionOk="0" h="21600" w="2160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rect b="b" l="l" r="r" t="t"/>
                <a:pathLst>
                  <a:path extrusionOk="0" h="21600" w="2160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2" name="Google Shape;232;p22"/>
          <p:cNvSpPr/>
          <p:nvPr/>
        </p:nvSpPr>
        <p:spPr>
          <a:xfrm>
            <a:off x="1990953" y="3125303"/>
            <a:ext cx="667580" cy="786703"/>
          </a:xfrm>
          <a:custGeom>
            <a:rect b="b" l="l" r="r" t="t"/>
            <a:pathLst>
              <a:path extrusionOk="0" h="21600" w="2160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378553" y="3125303"/>
            <a:ext cx="667580" cy="786703"/>
          </a:xfrm>
          <a:custGeom>
            <a:rect b="b" l="l" r="r" t="t"/>
            <a:pathLst>
              <a:path extrusionOk="0" h="21600" w="2160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6766153" y="3125303"/>
            <a:ext cx="667580" cy="786703"/>
          </a:xfrm>
          <a:custGeom>
            <a:rect b="b" l="l" r="r" t="t"/>
            <a:pathLst>
              <a:path extrusionOk="0" h="21600" w="2160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1556525" y="4202246"/>
            <a:ext cx="24978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07/05:</a:t>
            </a:r>
            <a:endParaRPr sz="2400">
              <a:solidFill>
                <a:srgbClr val="475278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Terminar todas las acciones.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797178" y="1719325"/>
            <a:ext cx="29691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14/05:</a:t>
            </a:r>
            <a:endParaRPr sz="2400">
              <a:solidFill>
                <a:srgbClr val="475278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Añadir los sonidos de efecto, hacer los ajustes.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6536271" y="4202262"/>
            <a:ext cx="2497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25/05: </a:t>
            </a:r>
            <a:endParaRPr sz="2400">
              <a:solidFill>
                <a:srgbClr val="475278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Revisión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9206850" y="1598700"/>
            <a:ext cx="24978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5278"/>
                </a:solidFill>
              </a:rPr>
              <a:t>Entrega del proyecto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3592462c8_3_36"/>
          <p:cNvSpPr/>
          <p:nvPr/>
        </p:nvSpPr>
        <p:spPr>
          <a:xfrm>
            <a:off x="2073464" y="661194"/>
            <a:ext cx="7830719" cy="4324923"/>
          </a:xfrm>
          <a:custGeom>
            <a:rect b="b" l="l" r="r" t="t"/>
            <a:pathLst>
              <a:path extrusionOk="0" h="21550" w="21339">
                <a:moveTo>
                  <a:pt x="21281" y="131"/>
                </a:moveTo>
                <a:cubicBezTo>
                  <a:pt x="20628" y="31"/>
                  <a:pt x="2649" y="215"/>
                  <a:pt x="166" y="0"/>
                </a:cubicBezTo>
                <a:cubicBezTo>
                  <a:pt x="70" y="3334"/>
                  <a:pt x="43" y="6398"/>
                  <a:pt x="99" y="9794"/>
                </a:cubicBezTo>
                <a:cubicBezTo>
                  <a:pt x="201" y="15985"/>
                  <a:pt x="-129" y="17592"/>
                  <a:pt x="60" y="21542"/>
                </a:cubicBezTo>
                <a:cubicBezTo>
                  <a:pt x="1560" y="21600"/>
                  <a:pt x="19091" y="21287"/>
                  <a:pt x="21090" y="21542"/>
                </a:cubicBezTo>
                <a:cubicBezTo>
                  <a:pt x="21175" y="18119"/>
                  <a:pt x="21202" y="17551"/>
                  <a:pt x="21175" y="14349"/>
                </a:cubicBezTo>
                <a:cubicBezTo>
                  <a:pt x="21134" y="9458"/>
                  <a:pt x="21471" y="5014"/>
                  <a:pt x="21281" y="131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3592462c8_3_36"/>
          <p:cNvSpPr txBox="1"/>
          <p:nvPr/>
        </p:nvSpPr>
        <p:spPr>
          <a:xfrm>
            <a:off x="4296751" y="3919884"/>
            <a:ext cx="302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Arte</a:t>
            </a:r>
            <a:endParaRPr/>
          </a:p>
        </p:txBody>
      </p:sp>
      <p:sp>
        <p:nvSpPr>
          <p:cNvPr id="246" name="Google Shape;246;g73592462c8_3_36"/>
          <p:cNvSpPr/>
          <p:nvPr/>
        </p:nvSpPr>
        <p:spPr>
          <a:xfrm>
            <a:off x="1794672" y="101517"/>
            <a:ext cx="8602665" cy="559679"/>
          </a:xfrm>
          <a:custGeom>
            <a:rect b="b" l="l" r="r" t="t"/>
            <a:pathLst>
              <a:path extrusionOk="0" h="19061" w="21311">
                <a:moveTo>
                  <a:pt x="902" y="18172"/>
                </a:moveTo>
                <a:cubicBezTo>
                  <a:pt x="357" y="17727"/>
                  <a:pt x="-200" y="12317"/>
                  <a:pt x="71" y="5707"/>
                </a:cubicBezTo>
                <a:cubicBezTo>
                  <a:pt x="379" y="-1823"/>
                  <a:pt x="1461" y="270"/>
                  <a:pt x="2010" y="259"/>
                </a:cubicBezTo>
                <a:cubicBezTo>
                  <a:pt x="7486" y="145"/>
                  <a:pt x="12959" y="733"/>
                  <a:pt x="18433" y="1907"/>
                </a:cubicBezTo>
                <a:cubicBezTo>
                  <a:pt x="19405" y="2115"/>
                  <a:pt x="21400" y="-2382"/>
                  <a:pt x="21308" y="14217"/>
                </a:cubicBezTo>
                <a:cubicBezTo>
                  <a:pt x="21311" y="19032"/>
                  <a:pt x="20486" y="19218"/>
                  <a:pt x="19999" y="19008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73592462c8_3_36"/>
          <p:cNvSpPr/>
          <p:nvPr/>
        </p:nvSpPr>
        <p:spPr>
          <a:xfrm>
            <a:off x="5958136" y="4956361"/>
            <a:ext cx="61424" cy="1017850"/>
          </a:xfrm>
          <a:custGeom>
            <a:rect b="b" l="l" r="r" t="t"/>
            <a:pathLst>
              <a:path extrusionOk="0" h="19845" w="16358">
                <a:moveTo>
                  <a:pt x="0" y="0"/>
                </a:moveTo>
                <a:cubicBezTo>
                  <a:pt x="21600" y="4703"/>
                  <a:pt x="13319" y="10461"/>
                  <a:pt x="16331" y="15310"/>
                </a:cubicBezTo>
                <a:cubicBezTo>
                  <a:pt x="16793" y="16055"/>
                  <a:pt x="11256" y="21600"/>
                  <a:pt x="11542" y="19282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73592462c8_3_36"/>
          <p:cNvSpPr/>
          <p:nvPr/>
        </p:nvSpPr>
        <p:spPr>
          <a:xfrm>
            <a:off x="5443551" y="6035216"/>
            <a:ext cx="1049069" cy="721293"/>
          </a:xfrm>
          <a:custGeom>
            <a:rect b="b" l="l" r="r" t="t"/>
            <a:pathLst>
              <a:path extrusionOk="0" h="17669" w="15635">
                <a:moveTo>
                  <a:pt x="13789" y="13529"/>
                </a:moveTo>
                <a:cubicBezTo>
                  <a:pt x="19485" y="4044"/>
                  <a:pt x="10745" y="-2666"/>
                  <a:pt x="4561" y="1034"/>
                </a:cubicBezTo>
                <a:cubicBezTo>
                  <a:pt x="-65" y="3803"/>
                  <a:pt x="-2115" y="11785"/>
                  <a:pt x="2972" y="15848"/>
                </a:cubicBezTo>
                <a:cubicBezTo>
                  <a:pt x="6834" y="18934"/>
                  <a:pt x="11071" y="18055"/>
                  <a:pt x="13789" y="13529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g73592462c8_3_36"/>
          <p:cNvGrpSpPr/>
          <p:nvPr/>
        </p:nvGrpSpPr>
        <p:grpSpPr>
          <a:xfrm>
            <a:off x="4431238" y="1508012"/>
            <a:ext cx="2360880" cy="2195316"/>
            <a:chOff x="4431238" y="1508012"/>
            <a:chExt cx="2360880" cy="2195316"/>
          </a:xfrm>
        </p:grpSpPr>
        <p:sp>
          <p:nvSpPr>
            <p:cNvPr id="250" name="Google Shape;250;g73592462c8_3_36"/>
            <p:cNvSpPr/>
            <p:nvPr/>
          </p:nvSpPr>
          <p:spPr>
            <a:xfrm>
              <a:off x="4431238" y="1508012"/>
              <a:ext cx="2360880" cy="2195316"/>
            </a:xfrm>
            <a:custGeom>
              <a:rect b="b" l="l" r="r" t="t"/>
              <a:pathLst>
                <a:path extrusionOk="0" h="21600" w="2160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73592462c8_3_36"/>
            <p:cNvSpPr txBox="1"/>
            <p:nvPr/>
          </p:nvSpPr>
          <p:spPr>
            <a:xfrm>
              <a:off x="5283798" y="1833012"/>
              <a:ext cx="655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dk2"/>
                  </a:solidFill>
                </a:rPr>
                <a:t>4</a:t>
              </a:r>
              <a:endParaRPr sz="8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0"/>
          <p:cNvGrpSpPr/>
          <p:nvPr/>
        </p:nvGrpSpPr>
        <p:grpSpPr>
          <a:xfrm>
            <a:off x="1738953" y="1442998"/>
            <a:ext cx="3029243" cy="4247055"/>
            <a:chOff x="-2" y="0"/>
            <a:chExt cx="1272859" cy="1784574"/>
          </a:xfrm>
        </p:grpSpPr>
        <p:grpSp>
          <p:nvGrpSpPr>
            <p:cNvPr id="258" name="Google Shape;258;p10"/>
            <p:cNvGrpSpPr/>
            <p:nvPr/>
          </p:nvGrpSpPr>
          <p:grpSpPr>
            <a:xfrm>
              <a:off x="-2" y="0"/>
              <a:ext cx="1272859" cy="1567496"/>
              <a:chOff x="-1" y="0"/>
              <a:chExt cx="1272857" cy="1567495"/>
            </a:xfrm>
          </p:grpSpPr>
          <p:sp>
            <p:nvSpPr>
              <p:cNvPr id="259" name="Google Shape;259;p10"/>
              <p:cNvSpPr/>
              <p:nvPr/>
            </p:nvSpPr>
            <p:spPr>
              <a:xfrm>
                <a:off x="-1" y="0"/>
                <a:ext cx="1272857" cy="1567495"/>
              </a:xfrm>
              <a:custGeom>
                <a:rect b="b" l="l" r="r" t="t"/>
                <a:pathLst>
                  <a:path extrusionOk="0" h="19790" w="21431">
                    <a:moveTo>
                      <a:pt x="21431" y="19557"/>
                    </a:moveTo>
                    <a:cubicBezTo>
                      <a:pt x="20636" y="19533"/>
                      <a:pt x="20717" y="2655"/>
                      <a:pt x="21045" y="636"/>
                    </a:cubicBezTo>
                    <a:cubicBezTo>
                      <a:pt x="21023" y="770"/>
                      <a:pt x="703" y="-1712"/>
                      <a:pt x="391" y="2308"/>
                    </a:cubicBezTo>
                    <a:cubicBezTo>
                      <a:pt x="49" y="6703"/>
                      <a:pt x="-169" y="12841"/>
                      <a:pt x="171" y="16907"/>
                    </a:cubicBezTo>
                    <a:cubicBezTo>
                      <a:pt x="401" y="19654"/>
                      <a:pt x="1701" y="19523"/>
                      <a:pt x="5476" y="19671"/>
                    </a:cubicBezTo>
                    <a:cubicBezTo>
                      <a:pt x="10998" y="19888"/>
                      <a:pt x="15793" y="19782"/>
                      <a:pt x="21431" y="19557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12700" y="1244600"/>
                <a:ext cx="1226065" cy="108817"/>
              </a:xfrm>
              <a:custGeom>
                <a:rect b="b" l="l" r="r" t="t"/>
                <a:pathLst>
                  <a:path extrusionOk="0" h="12988" w="21600">
                    <a:moveTo>
                      <a:pt x="0" y="12988"/>
                    </a:moveTo>
                    <a:cubicBezTo>
                      <a:pt x="0" y="-8612"/>
                      <a:pt x="15811" y="3525"/>
                      <a:pt x="21600" y="2358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165099" y="38100"/>
                <a:ext cx="28820" cy="1210959"/>
              </a:xfrm>
              <a:custGeom>
                <a:rect b="b" l="l" r="r" t="t"/>
                <a:pathLst>
                  <a:path extrusionOk="0" h="21600" w="11184">
                    <a:moveTo>
                      <a:pt x="11183" y="0"/>
                    </a:moveTo>
                    <a:cubicBezTo>
                      <a:pt x="11246" y="6836"/>
                      <a:pt x="-10354" y="14463"/>
                      <a:pt x="6320" y="21600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10"/>
            <p:cNvSpPr/>
            <p:nvPr/>
          </p:nvSpPr>
          <p:spPr>
            <a:xfrm>
              <a:off x="254000" y="1371600"/>
              <a:ext cx="276430" cy="412974"/>
            </a:xfrm>
            <a:custGeom>
              <a:rect b="b" l="l" r="r" t="t"/>
              <a:pathLst>
                <a:path extrusionOk="0" h="21254" w="21600">
                  <a:moveTo>
                    <a:pt x="21600" y="0"/>
                  </a:moveTo>
                  <a:cubicBezTo>
                    <a:pt x="19632" y="6773"/>
                    <a:pt x="21021" y="13465"/>
                    <a:pt x="21310" y="20111"/>
                  </a:cubicBezTo>
                  <a:cubicBezTo>
                    <a:pt x="17996" y="17597"/>
                    <a:pt x="13864" y="16307"/>
                    <a:pt x="11555" y="14030"/>
                  </a:cubicBezTo>
                  <a:cubicBezTo>
                    <a:pt x="7039" y="15998"/>
                    <a:pt x="4377" y="18033"/>
                    <a:pt x="0" y="21254"/>
                  </a:cubicBezTo>
                  <a:cubicBezTo>
                    <a:pt x="1028" y="13703"/>
                    <a:pt x="980" y="4593"/>
                    <a:pt x="398" y="1082"/>
                  </a:cubicBezTo>
                  <a:cubicBezTo>
                    <a:pt x="7015" y="-346"/>
                    <a:pt x="14510" y="658"/>
                    <a:pt x="21600" y="0"/>
                  </a:cubicBezTo>
                  <a:close/>
                </a:path>
              </a:pathLst>
            </a:custGeom>
            <a:solidFill>
              <a:srgbClr val="E7E4E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0"/>
          <p:cNvSpPr/>
          <p:nvPr/>
        </p:nvSpPr>
        <p:spPr>
          <a:xfrm>
            <a:off x="3794213" y="2259053"/>
            <a:ext cx="1387386" cy="1046888"/>
          </a:xfrm>
          <a:custGeom>
            <a:rect b="b" l="l" r="r" t="t"/>
            <a:pathLst>
              <a:path extrusionOk="0" h="17044" w="20771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solidFill>
            <a:srgbClr val="FDD67A"/>
          </a:solidFill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5677925" y="2035350"/>
            <a:ext cx="38304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Tamaño de las imágenes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434343"/>
                </a:solidFill>
              </a:rPr>
              <a:t>Asset para los números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5677925" y="3865950"/>
            <a:ext cx="57549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Nueva carpeta para los sonidos de efecto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2202449" y="2703800"/>
            <a:ext cx="40524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2"/>
                </a:solidFill>
              </a:rPr>
              <a:t>GRACIAS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33"/>
          <p:cNvGrpSpPr/>
          <p:nvPr/>
        </p:nvGrpSpPr>
        <p:grpSpPr>
          <a:xfrm rot="2186241">
            <a:off x="7834953" y="1807471"/>
            <a:ext cx="595563" cy="3022533"/>
            <a:chOff x="0" y="-1"/>
            <a:chExt cx="221333" cy="1123294"/>
          </a:xfrm>
        </p:grpSpPr>
        <p:sp>
          <p:nvSpPr>
            <p:cNvPr id="273" name="Google Shape;273;p33"/>
            <p:cNvSpPr/>
            <p:nvPr/>
          </p:nvSpPr>
          <p:spPr>
            <a:xfrm>
              <a:off x="12699" y="165100"/>
              <a:ext cx="208634" cy="742430"/>
            </a:xfrm>
            <a:custGeom>
              <a:rect b="b" l="l" r="r" t="t"/>
              <a:pathLst>
                <a:path extrusionOk="0" h="21600" w="20522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12700" y="889000"/>
              <a:ext cx="199716" cy="17526"/>
            </a:xfrm>
            <a:custGeom>
              <a:rect b="b" l="l" r="r" t="t"/>
              <a:pathLst>
                <a:path extrusionOk="0" h="17274" w="2160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0" y="-1"/>
              <a:ext cx="169627" cy="156940"/>
            </a:xfrm>
            <a:custGeom>
              <a:rect b="b" l="l" r="r" t="t"/>
              <a:pathLst>
                <a:path extrusionOk="0" h="21399" w="2160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12700" y="889000"/>
              <a:ext cx="200707" cy="23429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33"/>
          <p:cNvSpPr txBox="1"/>
          <p:nvPr/>
        </p:nvSpPr>
        <p:spPr>
          <a:xfrm>
            <a:off x="3223075" y="4076575"/>
            <a:ext cx="35811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Yifei Liu    Zhaoyan Ni</a:t>
            </a:r>
            <a:endParaRPr b="1" sz="2400"/>
          </a:p>
        </p:txBody>
      </p:sp>
      <p:cxnSp>
        <p:nvCxnSpPr>
          <p:cNvPr id="278" name="Google Shape;278;p33"/>
          <p:cNvCxnSpPr/>
          <p:nvPr/>
        </p:nvCxnSpPr>
        <p:spPr>
          <a:xfrm>
            <a:off x="3088675" y="3918338"/>
            <a:ext cx="38499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2873779" y="2006606"/>
            <a:ext cx="20794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/>
        </p:nvSpPr>
        <p:spPr>
          <a:xfrm>
            <a:off x="7495000" y="1323775"/>
            <a:ext cx="30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C4B5E"/>
                </a:solidFill>
              </a:rPr>
              <a:t>Implementación</a:t>
            </a:r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1920767" y="1355250"/>
            <a:ext cx="30155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6613527" y="1164138"/>
            <a:ext cx="714896" cy="842464"/>
            <a:chOff x="6528664" y="1618363"/>
            <a:chExt cx="714896" cy="842464"/>
          </a:xfrm>
        </p:grpSpPr>
        <p:sp>
          <p:nvSpPr>
            <p:cNvPr id="54" name="Google Shape;54;p3"/>
            <p:cNvSpPr/>
            <p:nvPr/>
          </p:nvSpPr>
          <p:spPr>
            <a:xfrm>
              <a:off x="6528664" y="1618363"/>
              <a:ext cx="714896" cy="842464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-7512985" y="4658289"/>
            <a:ext cx="14520675" cy="15082671"/>
            <a:chOff x="0" y="0"/>
            <a:chExt cx="1232383" cy="1280080"/>
          </a:xfrm>
        </p:grpSpPr>
        <p:sp>
          <p:nvSpPr>
            <p:cNvPr id="57" name="Google Shape;57;p3"/>
            <p:cNvSpPr/>
            <p:nvPr/>
          </p:nvSpPr>
          <p:spPr>
            <a:xfrm>
              <a:off x="63500" y="431806"/>
              <a:ext cx="1168883" cy="848274"/>
            </a:xfrm>
            <a:custGeom>
              <a:rect b="b" l="l" r="r" t="t"/>
              <a:pathLst>
                <a:path extrusionOk="0" h="20335" w="20569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0" y="6"/>
              <a:ext cx="1229464" cy="1277756"/>
            </a:xfrm>
            <a:custGeom>
              <a:rect b="b" l="l" r="r" t="t"/>
              <a:pathLst>
                <a:path extrusionOk="0" h="17624" w="19314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59;p3"/>
            <p:cNvCxnSpPr/>
            <p:nvPr/>
          </p:nvCxnSpPr>
          <p:spPr>
            <a:xfrm rot="10800000">
              <a:off x="598375" y="0"/>
              <a:ext cx="12664" cy="1275141"/>
            </a:xfrm>
            <a:prstGeom prst="straightConnector1">
              <a:avLst/>
            </a:pr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60" name="Google Shape;60;p3"/>
            <p:cNvSpPr/>
            <p:nvPr/>
          </p:nvSpPr>
          <p:spPr>
            <a:xfrm>
              <a:off x="228599" y="6"/>
              <a:ext cx="761433" cy="1264264"/>
            </a:xfrm>
            <a:custGeom>
              <a:rect b="b" l="l" r="r" t="t"/>
              <a:pathLst>
                <a:path extrusionOk="0" h="18273" w="20347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800" y="381006"/>
              <a:ext cx="1143000" cy="53669"/>
            </a:xfrm>
            <a:custGeom>
              <a:rect b="b" l="l" r="r" t="t"/>
              <a:pathLst>
                <a:path extrusionOk="0" h="17084" w="2160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8100" y="825506"/>
              <a:ext cx="1163030" cy="32301"/>
            </a:xfrm>
            <a:custGeom>
              <a:rect b="b" l="l" r="r" t="t"/>
              <a:pathLst>
                <a:path extrusionOk="0" h="19683" w="2160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4" name="Google Shape;64;p3"/>
            <p:cNvSpPr/>
            <p:nvPr/>
          </p:nvSpPr>
          <p:spPr>
            <a:xfrm>
              <a:off x="279400" y="406400"/>
              <a:ext cx="1606206" cy="455490"/>
            </a:xfrm>
            <a:custGeom>
              <a:rect b="b" l="l" r="r" t="t"/>
              <a:pathLst>
                <a:path extrusionOk="0" h="20451" w="21574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0" y="-1"/>
              <a:ext cx="1887191" cy="848841"/>
            </a:xfrm>
            <a:custGeom>
              <a:rect b="b" l="l" r="r" t="t"/>
              <a:pathLst>
                <a:path extrusionOk="0" h="21519" w="2160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7" name="Google Shape;67;p3"/>
            <p:cNvSpPr/>
            <p:nvPr/>
          </p:nvSpPr>
          <p:spPr>
            <a:xfrm>
              <a:off x="279400" y="406400"/>
              <a:ext cx="1606206" cy="455490"/>
            </a:xfrm>
            <a:custGeom>
              <a:rect b="b" l="l" r="r" t="t"/>
              <a:pathLst>
                <a:path extrusionOk="0" h="20451" w="21574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0" y="-1"/>
              <a:ext cx="1887191" cy="848841"/>
            </a:xfrm>
            <a:custGeom>
              <a:rect b="b" l="l" r="r" t="t"/>
              <a:pathLst>
                <a:path extrusionOk="0" h="21519" w="2160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"/>
          <p:cNvSpPr txBox="1"/>
          <p:nvPr/>
        </p:nvSpPr>
        <p:spPr>
          <a:xfrm>
            <a:off x="8104063" y="2345146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C4B5E"/>
                </a:solidFill>
              </a:rPr>
              <a:t>Diseño</a:t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>
            <a:off x="7086379" y="2185529"/>
            <a:ext cx="714896" cy="842464"/>
            <a:chOff x="6528664" y="1618363"/>
            <a:chExt cx="714896" cy="842464"/>
          </a:xfrm>
        </p:grpSpPr>
        <p:sp>
          <p:nvSpPr>
            <p:cNvPr id="71" name="Google Shape;71;p3"/>
            <p:cNvSpPr/>
            <p:nvPr/>
          </p:nvSpPr>
          <p:spPr>
            <a:xfrm>
              <a:off x="6528664" y="1618363"/>
              <a:ext cx="714896" cy="842464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6719360" y="1808759"/>
              <a:ext cx="34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"/>
          <p:cNvSpPr txBox="1"/>
          <p:nvPr/>
        </p:nvSpPr>
        <p:spPr>
          <a:xfrm>
            <a:off x="7494995" y="366216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C4B5E"/>
                </a:solidFill>
              </a:rPr>
              <a:t>Planificación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6613523" y="3421923"/>
            <a:ext cx="714896" cy="842464"/>
            <a:chOff x="6528664" y="1618363"/>
            <a:chExt cx="714896" cy="842464"/>
          </a:xfrm>
        </p:grpSpPr>
        <p:sp>
          <p:nvSpPr>
            <p:cNvPr id="75" name="Google Shape;75;p3"/>
            <p:cNvSpPr/>
            <p:nvPr/>
          </p:nvSpPr>
          <p:spPr>
            <a:xfrm>
              <a:off x="6528664" y="1618363"/>
              <a:ext cx="714896" cy="842464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6722231" y="1808762"/>
              <a:ext cx="325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/>
        </p:nvSpPr>
        <p:spPr>
          <a:xfrm>
            <a:off x="8104060" y="4817918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C4B5E"/>
                </a:solidFill>
              </a:rPr>
              <a:t>Arte</a:t>
            </a:r>
            <a:endParaRPr/>
          </a:p>
        </p:txBody>
      </p:sp>
      <p:grpSp>
        <p:nvGrpSpPr>
          <p:cNvPr id="78" name="Google Shape;78;p3"/>
          <p:cNvGrpSpPr/>
          <p:nvPr/>
        </p:nvGrpSpPr>
        <p:grpSpPr>
          <a:xfrm>
            <a:off x="7239388" y="4658289"/>
            <a:ext cx="714896" cy="842464"/>
            <a:chOff x="6528664" y="1618363"/>
            <a:chExt cx="714896" cy="842464"/>
          </a:xfrm>
        </p:grpSpPr>
        <p:sp>
          <p:nvSpPr>
            <p:cNvPr id="79" name="Google Shape;79;p3"/>
            <p:cNvSpPr/>
            <p:nvPr/>
          </p:nvSpPr>
          <p:spPr>
            <a:xfrm>
              <a:off x="6528664" y="1618363"/>
              <a:ext cx="714896" cy="842464"/>
            </a:xfrm>
            <a:custGeom>
              <a:rect b="b" l="l" r="r" t="t"/>
              <a:pathLst>
                <a:path extrusionOk="0" h="21600" w="2160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6722231" y="1808762"/>
              <a:ext cx="3353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"/>
          <p:cNvSpPr txBox="1"/>
          <p:nvPr/>
        </p:nvSpPr>
        <p:spPr>
          <a:xfrm>
            <a:off x="7494997" y="5839325"/>
            <a:ext cx="31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rgbClr val="3C4B5E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2073476" y="661194"/>
            <a:ext cx="7830719" cy="4324923"/>
          </a:xfrm>
          <a:custGeom>
            <a:rect b="b" l="l" r="r" t="t"/>
            <a:pathLst>
              <a:path extrusionOk="0" h="21550" w="21339">
                <a:moveTo>
                  <a:pt x="21281" y="131"/>
                </a:moveTo>
                <a:cubicBezTo>
                  <a:pt x="20628" y="31"/>
                  <a:pt x="2649" y="215"/>
                  <a:pt x="166" y="0"/>
                </a:cubicBezTo>
                <a:cubicBezTo>
                  <a:pt x="70" y="3334"/>
                  <a:pt x="43" y="6398"/>
                  <a:pt x="99" y="9794"/>
                </a:cubicBezTo>
                <a:cubicBezTo>
                  <a:pt x="201" y="15985"/>
                  <a:pt x="-129" y="17592"/>
                  <a:pt x="60" y="21542"/>
                </a:cubicBezTo>
                <a:cubicBezTo>
                  <a:pt x="1560" y="21600"/>
                  <a:pt x="19091" y="21287"/>
                  <a:pt x="21090" y="21542"/>
                </a:cubicBezTo>
                <a:cubicBezTo>
                  <a:pt x="21175" y="18119"/>
                  <a:pt x="21202" y="17551"/>
                  <a:pt x="21175" y="14349"/>
                </a:cubicBezTo>
                <a:cubicBezTo>
                  <a:pt x="21134" y="9458"/>
                  <a:pt x="21471" y="5014"/>
                  <a:pt x="21281" y="131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202638" y="3901925"/>
            <a:ext cx="3572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3C4B5E"/>
                </a:solidFill>
              </a:rPr>
              <a:t>Implementación</a:t>
            </a:r>
            <a:endParaRPr sz="3600"/>
          </a:p>
        </p:txBody>
      </p:sp>
      <p:sp>
        <p:nvSpPr>
          <p:cNvPr id="89" name="Google Shape;89;p4"/>
          <p:cNvSpPr/>
          <p:nvPr/>
        </p:nvSpPr>
        <p:spPr>
          <a:xfrm>
            <a:off x="1794672" y="101517"/>
            <a:ext cx="8602665" cy="559679"/>
          </a:xfrm>
          <a:custGeom>
            <a:rect b="b" l="l" r="r" t="t"/>
            <a:pathLst>
              <a:path extrusionOk="0" h="19061" w="21311">
                <a:moveTo>
                  <a:pt x="902" y="18172"/>
                </a:moveTo>
                <a:cubicBezTo>
                  <a:pt x="357" y="17727"/>
                  <a:pt x="-200" y="12317"/>
                  <a:pt x="71" y="5707"/>
                </a:cubicBezTo>
                <a:cubicBezTo>
                  <a:pt x="379" y="-1823"/>
                  <a:pt x="1461" y="270"/>
                  <a:pt x="2010" y="259"/>
                </a:cubicBezTo>
                <a:cubicBezTo>
                  <a:pt x="7486" y="145"/>
                  <a:pt x="12959" y="733"/>
                  <a:pt x="18433" y="1907"/>
                </a:cubicBezTo>
                <a:cubicBezTo>
                  <a:pt x="19405" y="2115"/>
                  <a:pt x="21400" y="-2382"/>
                  <a:pt x="21308" y="14217"/>
                </a:cubicBezTo>
                <a:cubicBezTo>
                  <a:pt x="21311" y="19032"/>
                  <a:pt x="20486" y="19218"/>
                  <a:pt x="19999" y="19008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958136" y="4956361"/>
            <a:ext cx="61424" cy="1017850"/>
          </a:xfrm>
          <a:custGeom>
            <a:rect b="b" l="l" r="r" t="t"/>
            <a:pathLst>
              <a:path extrusionOk="0" h="19845" w="16358">
                <a:moveTo>
                  <a:pt x="0" y="0"/>
                </a:moveTo>
                <a:cubicBezTo>
                  <a:pt x="21600" y="4703"/>
                  <a:pt x="13319" y="10461"/>
                  <a:pt x="16331" y="15310"/>
                </a:cubicBezTo>
                <a:cubicBezTo>
                  <a:pt x="16793" y="16055"/>
                  <a:pt x="11256" y="21600"/>
                  <a:pt x="11542" y="19282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443551" y="6035216"/>
            <a:ext cx="1049069" cy="721293"/>
          </a:xfrm>
          <a:custGeom>
            <a:rect b="b" l="l" r="r" t="t"/>
            <a:pathLst>
              <a:path extrusionOk="0" h="17669" w="15635">
                <a:moveTo>
                  <a:pt x="13789" y="13529"/>
                </a:moveTo>
                <a:cubicBezTo>
                  <a:pt x="19485" y="4044"/>
                  <a:pt x="10745" y="-2666"/>
                  <a:pt x="4561" y="1034"/>
                </a:cubicBezTo>
                <a:cubicBezTo>
                  <a:pt x="-65" y="3803"/>
                  <a:pt x="-2115" y="11785"/>
                  <a:pt x="2972" y="15848"/>
                </a:cubicBezTo>
                <a:cubicBezTo>
                  <a:pt x="6834" y="18934"/>
                  <a:pt x="11071" y="18055"/>
                  <a:pt x="13789" y="13529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4431238" y="1508012"/>
            <a:ext cx="2360880" cy="2195316"/>
            <a:chOff x="4431238" y="1508012"/>
            <a:chExt cx="2360880" cy="2195316"/>
          </a:xfrm>
        </p:grpSpPr>
        <p:sp>
          <p:nvSpPr>
            <p:cNvPr id="93" name="Google Shape;93;p4"/>
            <p:cNvSpPr/>
            <p:nvPr/>
          </p:nvSpPr>
          <p:spPr>
            <a:xfrm>
              <a:off x="4431238" y="1508012"/>
              <a:ext cx="2360880" cy="2195316"/>
            </a:xfrm>
            <a:custGeom>
              <a:rect b="b" l="l" r="r" t="t"/>
              <a:pathLst>
                <a:path extrusionOk="0" h="21600" w="2160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5508060" y="1833012"/>
              <a:ext cx="655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dk2"/>
                  </a:solidFill>
                </a:rPr>
                <a:t>1</a:t>
              </a:r>
              <a:endParaRPr sz="8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342789" y="2054962"/>
            <a:ext cx="4410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4B5E"/>
                </a:solidFill>
              </a:rPr>
              <a:t>Menú de inicio</a:t>
            </a:r>
            <a:endParaRPr sz="3000">
              <a:solidFill>
                <a:srgbClr val="3C4B5E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5278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378852" y="3287220"/>
            <a:ext cx="4410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4B5E"/>
                </a:solidFill>
              </a:rPr>
              <a:t>Fondo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378852" y="4639015"/>
            <a:ext cx="4410932" cy="66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C4B5E"/>
                </a:solidFill>
              </a:rPr>
              <a:t>Movimientos del jugador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238642" y="1815931"/>
            <a:ext cx="807369" cy="906810"/>
            <a:chOff x="-1" y="-1"/>
            <a:chExt cx="807368" cy="906809"/>
          </a:xfrm>
        </p:grpSpPr>
        <p:sp>
          <p:nvSpPr>
            <p:cNvPr id="104" name="Google Shape;104;p19"/>
            <p:cNvSpPr/>
            <p:nvPr/>
          </p:nvSpPr>
          <p:spPr>
            <a:xfrm>
              <a:off x="-1" y="101600"/>
              <a:ext cx="792823" cy="805208"/>
            </a:xfrm>
            <a:custGeom>
              <a:rect b="b" l="l" r="r" t="t"/>
              <a:pathLst>
                <a:path extrusionOk="0" h="19829" w="19846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65100" y="-1"/>
              <a:ext cx="642267" cy="718972"/>
            </a:xfrm>
            <a:custGeom>
              <a:rect b="b" l="l" r="r" t="t"/>
              <a:pathLst>
                <a:path extrusionOk="0" h="21116" w="21521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1224098" y="3167739"/>
            <a:ext cx="807369" cy="906810"/>
            <a:chOff x="-1" y="-1"/>
            <a:chExt cx="807368" cy="906809"/>
          </a:xfrm>
        </p:grpSpPr>
        <p:sp>
          <p:nvSpPr>
            <p:cNvPr id="107" name="Google Shape;107;p19"/>
            <p:cNvSpPr/>
            <p:nvPr/>
          </p:nvSpPr>
          <p:spPr>
            <a:xfrm>
              <a:off x="-1" y="101600"/>
              <a:ext cx="792823" cy="805208"/>
            </a:xfrm>
            <a:custGeom>
              <a:rect b="b" l="l" r="r" t="t"/>
              <a:pathLst>
                <a:path extrusionOk="0" h="19829" w="19846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65100" y="-1"/>
              <a:ext cx="642267" cy="718972"/>
            </a:xfrm>
            <a:custGeom>
              <a:rect b="b" l="l" r="r" t="t"/>
              <a:pathLst>
                <a:path extrusionOk="0" h="21116" w="21521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1209554" y="4519547"/>
            <a:ext cx="807369" cy="906810"/>
            <a:chOff x="-1" y="-1"/>
            <a:chExt cx="807368" cy="906809"/>
          </a:xfrm>
        </p:grpSpPr>
        <p:sp>
          <p:nvSpPr>
            <p:cNvPr id="110" name="Google Shape;110;p19"/>
            <p:cNvSpPr/>
            <p:nvPr/>
          </p:nvSpPr>
          <p:spPr>
            <a:xfrm>
              <a:off x="-1" y="101600"/>
              <a:ext cx="792823" cy="805208"/>
            </a:xfrm>
            <a:custGeom>
              <a:rect b="b" l="l" r="r" t="t"/>
              <a:pathLst>
                <a:path extrusionOk="0" h="19829" w="19846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65100" y="-1"/>
              <a:ext cx="642267" cy="718972"/>
            </a:xfrm>
            <a:custGeom>
              <a:rect b="b" l="l" r="r" t="t"/>
              <a:pathLst>
                <a:path extrusionOk="0" h="21116" w="21521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9"/>
          <p:cNvGrpSpPr/>
          <p:nvPr/>
        </p:nvGrpSpPr>
        <p:grpSpPr>
          <a:xfrm rot="2273417">
            <a:off x="7686157" y="1851050"/>
            <a:ext cx="3224796" cy="3176921"/>
            <a:chOff x="-1" y="0"/>
            <a:chExt cx="1149598" cy="1132532"/>
          </a:xfrm>
        </p:grpSpPr>
        <p:sp>
          <p:nvSpPr>
            <p:cNvPr id="113" name="Google Shape;113;p19"/>
            <p:cNvSpPr/>
            <p:nvPr/>
          </p:nvSpPr>
          <p:spPr>
            <a:xfrm>
              <a:off x="495300" y="419100"/>
              <a:ext cx="288999" cy="341770"/>
            </a:xfrm>
            <a:custGeom>
              <a:rect b="b" l="l" r="r" t="t"/>
              <a:pathLst>
                <a:path extrusionOk="0" h="20953" w="20587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E7E4EA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19"/>
            <p:cNvGrpSpPr/>
            <p:nvPr/>
          </p:nvGrpSpPr>
          <p:grpSpPr>
            <a:xfrm>
              <a:off x="-1" y="0"/>
              <a:ext cx="1149598" cy="1132532"/>
              <a:chOff x="0" y="0"/>
              <a:chExt cx="1149596" cy="1132531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rect b="b" l="l" r="r" t="t"/>
                <a:pathLst>
                  <a:path extrusionOk="0" h="18188" w="18835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rect b="b" l="l" r="r" t="t"/>
                <a:pathLst>
                  <a:path extrusionOk="0" h="18188" w="18835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rect b="b" l="l" r="r" t="t"/>
                <a:pathLst>
                  <a:path extrusionOk="0" h="18188" w="18835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oogle Shape;118;p19"/>
          <p:cNvGrpSpPr/>
          <p:nvPr/>
        </p:nvGrpSpPr>
        <p:grpSpPr>
          <a:xfrm rot="2273417">
            <a:off x="6579683" y="2485047"/>
            <a:ext cx="2252928" cy="2330731"/>
            <a:chOff x="0" y="0"/>
            <a:chExt cx="803140" cy="830876"/>
          </a:xfrm>
        </p:grpSpPr>
        <p:sp>
          <p:nvSpPr>
            <p:cNvPr id="119" name="Google Shape;119;p19"/>
            <p:cNvSpPr/>
            <p:nvPr/>
          </p:nvSpPr>
          <p:spPr>
            <a:xfrm>
              <a:off x="0" y="431800"/>
              <a:ext cx="377118" cy="399076"/>
            </a:xfrm>
            <a:custGeom>
              <a:rect b="b" l="l" r="r" t="t"/>
              <a:pathLst>
                <a:path extrusionOk="0" h="21600" w="2160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65100" y="0"/>
              <a:ext cx="638040" cy="661963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9"/>
          <p:cNvSpPr txBox="1"/>
          <p:nvPr/>
        </p:nvSpPr>
        <p:spPr>
          <a:xfrm>
            <a:off x="0" y="464025"/>
            <a:ext cx="6597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Implementaciones hechas:</a:t>
            </a:r>
            <a:endParaRPr sz="3600">
              <a:solidFill>
                <a:srgbClr val="3C4B5E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9bd3bcd7_1_0"/>
          <p:cNvSpPr txBox="1"/>
          <p:nvPr/>
        </p:nvSpPr>
        <p:spPr>
          <a:xfrm>
            <a:off x="0" y="464025"/>
            <a:ext cx="6597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Implementaciones hechas:</a:t>
            </a:r>
            <a:endParaRPr sz="3600">
              <a:solidFill>
                <a:srgbClr val="3C4B5E"/>
              </a:solidFill>
            </a:endParaRPr>
          </a:p>
        </p:txBody>
      </p:sp>
      <p:pic>
        <p:nvPicPr>
          <p:cNvPr id="128" name="Google Shape;128;g739bd3bcd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925" y="1290525"/>
            <a:ext cx="3705225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g739bd3bcd7_1_0"/>
          <p:cNvCxnSpPr/>
          <p:nvPr/>
        </p:nvCxnSpPr>
        <p:spPr>
          <a:xfrm flipH="1" rot="10800000">
            <a:off x="8236750" y="3169375"/>
            <a:ext cx="37602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739bd3bcd7_1_0"/>
          <p:cNvCxnSpPr/>
          <p:nvPr/>
        </p:nvCxnSpPr>
        <p:spPr>
          <a:xfrm flipH="1" rot="10800000">
            <a:off x="8290475" y="5067500"/>
            <a:ext cx="34023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g739bd3bcd7_1_0"/>
          <p:cNvSpPr txBox="1"/>
          <p:nvPr/>
        </p:nvSpPr>
        <p:spPr>
          <a:xfrm>
            <a:off x="9597625" y="6088050"/>
            <a:ext cx="931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dead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g739bd3bcd7_1_0"/>
          <p:cNvSpPr txBox="1"/>
          <p:nvPr/>
        </p:nvSpPr>
        <p:spPr>
          <a:xfrm>
            <a:off x="9409800" y="931050"/>
            <a:ext cx="931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normal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g739bd3bcd7_1_0"/>
          <p:cNvSpPr txBox="1"/>
          <p:nvPr/>
        </p:nvSpPr>
        <p:spPr>
          <a:xfrm>
            <a:off x="7592050" y="3948325"/>
            <a:ext cx="931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attack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g739bd3bcd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66650"/>
            <a:ext cx="7287250" cy="4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739bd3bcd7_0_1" title="FinalVideo_1586953683.52919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612" y="-482525"/>
            <a:ext cx="10430770" cy="78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9"/>
          <p:cNvGrpSpPr/>
          <p:nvPr/>
        </p:nvGrpSpPr>
        <p:grpSpPr>
          <a:xfrm>
            <a:off x="7911862" y="2581213"/>
            <a:ext cx="4280140" cy="3167266"/>
            <a:chOff x="0" y="-1"/>
            <a:chExt cx="2222307" cy="1644488"/>
          </a:xfrm>
        </p:grpSpPr>
        <p:sp>
          <p:nvSpPr>
            <p:cNvPr id="147" name="Google Shape;147;p9"/>
            <p:cNvSpPr/>
            <p:nvPr/>
          </p:nvSpPr>
          <p:spPr>
            <a:xfrm>
              <a:off x="177800" y="-1"/>
              <a:ext cx="268610" cy="424412"/>
            </a:xfrm>
            <a:custGeom>
              <a:rect b="b" l="l" r="r" t="t"/>
              <a:pathLst>
                <a:path extrusionOk="0" h="20825" w="20717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76300" y="990599"/>
              <a:ext cx="288326" cy="392441"/>
            </a:xfrm>
            <a:custGeom>
              <a:rect b="b" l="l" r="r" t="t"/>
              <a:pathLst>
                <a:path extrusionOk="0" h="18952" w="19323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0" y="25400"/>
              <a:ext cx="1130505" cy="1441123"/>
            </a:xfrm>
            <a:custGeom>
              <a:rect b="b" l="l" r="r" t="t"/>
              <a:pathLst>
                <a:path extrusionOk="0" h="21249" w="21386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041400" y="888999"/>
              <a:ext cx="1180907" cy="755488"/>
            </a:xfrm>
            <a:custGeom>
              <a:rect b="b" l="l" r="r" t="t"/>
              <a:pathLst>
                <a:path extrusionOk="0" h="19656" w="2088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9"/>
          <p:cNvSpPr/>
          <p:nvPr/>
        </p:nvSpPr>
        <p:spPr>
          <a:xfrm>
            <a:off x="897650" y="1857863"/>
            <a:ext cx="6858000" cy="4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3C4B5E"/>
                </a:solidFill>
              </a:rPr>
              <a:t>Movimientos de los peces y los </a:t>
            </a:r>
            <a:r>
              <a:rPr lang="en-US" sz="3000">
                <a:solidFill>
                  <a:srgbClr val="475278"/>
                </a:solidFill>
              </a:rPr>
              <a:t>submarinos</a:t>
            </a:r>
            <a:endParaRPr sz="3000">
              <a:solidFill>
                <a:srgbClr val="475278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Char char="●"/>
            </a:pPr>
            <a:r>
              <a:rPr lang="en-US" sz="3000">
                <a:solidFill>
                  <a:srgbClr val="475278"/>
                </a:solidFill>
              </a:rPr>
              <a:t>Todas las acciones</a:t>
            </a:r>
            <a:endParaRPr sz="3000">
              <a:solidFill>
                <a:srgbClr val="475278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Char char="●"/>
            </a:pPr>
            <a:r>
              <a:rPr lang="en-US" sz="3000">
                <a:solidFill>
                  <a:srgbClr val="475278"/>
                </a:solidFill>
              </a:rPr>
              <a:t>Los ajustes</a:t>
            </a:r>
            <a:endParaRPr sz="3000">
              <a:solidFill>
                <a:srgbClr val="475278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Char char="●"/>
            </a:pPr>
            <a:r>
              <a:rPr lang="en-US" sz="3000">
                <a:solidFill>
                  <a:srgbClr val="475278"/>
                </a:solidFill>
              </a:rPr>
              <a:t>Sonidos de efecto</a:t>
            </a:r>
            <a:endParaRPr sz="3000">
              <a:solidFill>
                <a:srgbClr val="475278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Char char="●"/>
            </a:pPr>
            <a:r>
              <a:rPr lang="en-US" sz="3000">
                <a:solidFill>
                  <a:srgbClr val="475278"/>
                </a:solidFill>
              </a:rPr>
              <a:t>Acciones de terminar el juego</a:t>
            </a:r>
            <a:endParaRPr sz="3000">
              <a:solidFill>
                <a:srgbClr val="475278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B5E"/>
              </a:buClr>
              <a:buSzPts val="3000"/>
              <a:buChar char="●"/>
            </a:pPr>
            <a:r>
              <a:rPr lang="en-US" sz="3000">
                <a:solidFill>
                  <a:srgbClr val="475278"/>
                </a:solidFill>
              </a:rPr>
              <a:t>Actualizar los datos del juego</a:t>
            </a:r>
            <a:endParaRPr sz="3000">
              <a:solidFill>
                <a:srgbClr val="475278"/>
              </a:solidFill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97550" y="1032700"/>
            <a:ext cx="7613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Implementaciones aún por hacer: </a:t>
            </a:r>
            <a:endParaRPr sz="3600"/>
          </a:p>
        </p:txBody>
      </p:sp>
      <p:grpSp>
        <p:nvGrpSpPr>
          <p:cNvPr id="153" name="Google Shape;153;p9"/>
          <p:cNvGrpSpPr/>
          <p:nvPr/>
        </p:nvGrpSpPr>
        <p:grpSpPr>
          <a:xfrm>
            <a:off x="8815976" y="1032703"/>
            <a:ext cx="1567262" cy="1894222"/>
            <a:chOff x="0" y="0"/>
            <a:chExt cx="832429" cy="1006091"/>
          </a:xfrm>
        </p:grpSpPr>
        <p:sp>
          <p:nvSpPr>
            <p:cNvPr id="154" name="Google Shape;154;p9"/>
            <p:cNvSpPr/>
            <p:nvPr/>
          </p:nvSpPr>
          <p:spPr>
            <a:xfrm>
              <a:off x="0" y="0"/>
              <a:ext cx="825247" cy="1004894"/>
            </a:xfrm>
            <a:custGeom>
              <a:rect b="b" l="l" r="r" t="t"/>
              <a:pathLst>
                <a:path extrusionOk="0" h="18782" w="20617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3500" y="177800"/>
              <a:ext cx="768929" cy="828291"/>
            </a:xfrm>
            <a:custGeom>
              <a:rect b="b" l="l" r="r" t="t"/>
              <a:pathLst>
                <a:path extrusionOk="0" h="21600" w="21412">
                  <a:moveTo>
                    <a:pt x="21365" y="6553"/>
                  </a:moveTo>
                  <a:cubicBezTo>
                    <a:pt x="21209" y="8299"/>
                    <a:pt x="20695" y="9966"/>
                    <a:pt x="20017" y="11011"/>
                  </a:cubicBezTo>
                  <a:cubicBezTo>
                    <a:pt x="17690" y="14597"/>
                    <a:pt x="10380" y="15582"/>
                    <a:pt x="6269" y="15729"/>
                  </a:cubicBezTo>
                  <a:cubicBezTo>
                    <a:pt x="4038" y="16710"/>
                    <a:pt x="2030" y="18524"/>
                    <a:pt x="1890" y="21600"/>
                  </a:cubicBezTo>
                  <a:cubicBezTo>
                    <a:pt x="1354" y="19498"/>
                    <a:pt x="638" y="17403"/>
                    <a:pt x="3179" y="14478"/>
                  </a:cubicBezTo>
                  <a:cubicBezTo>
                    <a:pt x="2729" y="14996"/>
                    <a:pt x="-3" y="11060"/>
                    <a:pt x="0" y="10322"/>
                  </a:cubicBezTo>
                  <a:cubicBezTo>
                    <a:pt x="7119" y="10785"/>
                    <a:pt x="20375" y="9891"/>
                    <a:pt x="18971" y="0"/>
                  </a:cubicBezTo>
                  <a:cubicBezTo>
                    <a:pt x="21020" y="1136"/>
                    <a:pt x="21597" y="3933"/>
                    <a:pt x="21365" y="6553"/>
                  </a:cubicBezTo>
                  <a:close/>
                </a:path>
              </a:pathLst>
            </a:custGeom>
            <a:solidFill>
              <a:srgbClr val="FFBA1B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330200" y="215900"/>
              <a:ext cx="178941" cy="367432"/>
              <a:chOff x="0" y="0"/>
              <a:chExt cx="178940" cy="367431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0" y="0"/>
                <a:ext cx="178940" cy="244342"/>
              </a:xfrm>
              <a:custGeom>
                <a:rect b="b" l="l" r="r" t="t"/>
                <a:pathLst>
                  <a:path extrusionOk="0" h="18018" w="17224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rect b="b" l="l" r="r" t="t"/>
                <a:pathLst>
                  <a:path extrusionOk="0" h="15561" w="18659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cap="flat" cmpd="sng" w="38100">
                <a:solidFill>
                  <a:srgbClr val="46537A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475350" y="278950"/>
            <a:ext cx="3254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Arquitectura：</a:t>
            </a:r>
            <a:endParaRPr sz="3600">
              <a:solidFill>
                <a:srgbClr val="3C4B5E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C4B5E"/>
              </a:solidFill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00" y="278950"/>
            <a:ext cx="7012250" cy="64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4084825" y="3303663"/>
            <a:ext cx="693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A</a:t>
            </a:r>
            <a:r>
              <a:rPr b="1" lang="en-US" sz="1800">
                <a:solidFill>
                  <a:schemeClr val="dk2"/>
                </a:solidFill>
              </a:rPr>
              <a:t>dd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67" name="Google Shape;167;p8"/>
          <p:cNvCxnSpPr/>
          <p:nvPr/>
        </p:nvCxnSpPr>
        <p:spPr>
          <a:xfrm flipH="1" rot="10800000">
            <a:off x="4684425" y="1499150"/>
            <a:ext cx="974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4824975" y="1022938"/>
            <a:ext cx="693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start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6532600" y="1981063"/>
            <a:ext cx="693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start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6722475" y="3428988"/>
            <a:ext cx="693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start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6612550" y="4876913"/>
            <a:ext cx="693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start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592462c8_3_12"/>
          <p:cNvSpPr/>
          <p:nvPr/>
        </p:nvSpPr>
        <p:spPr>
          <a:xfrm>
            <a:off x="2073464" y="661194"/>
            <a:ext cx="7830719" cy="4324923"/>
          </a:xfrm>
          <a:custGeom>
            <a:rect b="b" l="l" r="r" t="t"/>
            <a:pathLst>
              <a:path extrusionOk="0" h="21550" w="21339">
                <a:moveTo>
                  <a:pt x="21281" y="131"/>
                </a:moveTo>
                <a:cubicBezTo>
                  <a:pt x="20628" y="31"/>
                  <a:pt x="2649" y="215"/>
                  <a:pt x="166" y="0"/>
                </a:cubicBezTo>
                <a:cubicBezTo>
                  <a:pt x="70" y="3334"/>
                  <a:pt x="43" y="6398"/>
                  <a:pt x="99" y="9794"/>
                </a:cubicBezTo>
                <a:cubicBezTo>
                  <a:pt x="201" y="15985"/>
                  <a:pt x="-129" y="17592"/>
                  <a:pt x="60" y="21542"/>
                </a:cubicBezTo>
                <a:cubicBezTo>
                  <a:pt x="1560" y="21600"/>
                  <a:pt x="19091" y="21287"/>
                  <a:pt x="21090" y="21542"/>
                </a:cubicBezTo>
                <a:cubicBezTo>
                  <a:pt x="21175" y="18119"/>
                  <a:pt x="21202" y="17551"/>
                  <a:pt x="21175" y="14349"/>
                </a:cubicBezTo>
                <a:cubicBezTo>
                  <a:pt x="21134" y="9458"/>
                  <a:pt x="21471" y="5014"/>
                  <a:pt x="21281" y="131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3592462c8_3_12"/>
          <p:cNvSpPr txBox="1"/>
          <p:nvPr/>
        </p:nvSpPr>
        <p:spPr>
          <a:xfrm>
            <a:off x="4296751" y="3919884"/>
            <a:ext cx="302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C4B5E"/>
                </a:solidFill>
              </a:rPr>
              <a:t>Diseño</a:t>
            </a:r>
            <a:endParaRPr sz="3600">
              <a:solidFill>
                <a:srgbClr val="3C4B5E"/>
              </a:solidFill>
            </a:endParaRPr>
          </a:p>
        </p:txBody>
      </p:sp>
      <p:sp>
        <p:nvSpPr>
          <p:cNvPr id="179" name="Google Shape;179;g73592462c8_3_12"/>
          <p:cNvSpPr/>
          <p:nvPr/>
        </p:nvSpPr>
        <p:spPr>
          <a:xfrm>
            <a:off x="1794672" y="101517"/>
            <a:ext cx="8602665" cy="559679"/>
          </a:xfrm>
          <a:custGeom>
            <a:rect b="b" l="l" r="r" t="t"/>
            <a:pathLst>
              <a:path extrusionOk="0" h="19061" w="21311">
                <a:moveTo>
                  <a:pt x="902" y="18172"/>
                </a:moveTo>
                <a:cubicBezTo>
                  <a:pt x="357" y="17727"/>
                  <a:pt x="-200" y="12317"/>
                  <a:pt x="71" y="5707"/>
                </a:cubicBezTo>
                <a:cubicBezTo>
                  <a:pt x="379" y="-1823"/>
                  <a:pt x="1461" y="270"/>
                  <a:pt x="2010" y="259"/>
                </a:cubicBezTo>
                <a:cubicBezTo>
                  <a:pt x="7486" y="145"/>
                  <a:pt x="12959" y="733"/>
                  <a:pt x="18433" y="1907"/>
                </a:cubicBezTo>
                <a:cubicBezTo>
                  <a:pt x="19405" y="2115"/>
                  <a:pt x="21400" y="-2382"/>
                  <a:pt x="21308" y="14217"/>
                </a:cubicBezTo>
                <a:cubicBezTo>
                  <a:pt x="21311" y="19032"/>
                  <a:pt x="20486" y="19218"/>
                  <a:pt x="19999" y="19008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3592462c8_3_12"/>
          <p:cNvSpPr/>
          <p:nvPr/>
        </p:nvSpPr>
        <p:spPr>
          <a:xfrm>
            <a:off x="5958136" y="4956361"/>
            <a:ext cx="61424" cy="1017850"/>
          </a:xfrm>
          <a:custGeom>
            <a:rect b="b" l="l" r="r" t="t"/>
            <a:pathLst>
              <a:path extrusionOk="0" h="19845" w="16358">
                <a:moveTo>
                  <a:pt x="0" y="0"/>
                </a:moveTo>
                <a:cubicBezTo>
                  <a:pt x="21600" y="4703"/>
                  <a:pt x="13319" y="10461"/>
                  <a:pt x="16331" y="15310"/>
                </a:cubicBezTo>
                <a:cubicBezTo>
                  <a:pt x="16793" y="16055"/>
                  <a:pt x="11256" y="21600"/>
                  <a:pt x="11542" y="19282"/>
                </a:cubicBezTo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3592462c8_3_12"/>
          <p:cNvSpPr/>
          <p:nvPr/>
        </p:nvSpPr>
        <p:spPr>
          <a:xfrm>
            <a:off x="5443551" y="6035216"/>
            <a:ext cx="1049069" cy="721293"/>
          </a:xfrm>
          <a:custGeom>
            <a:rect b="b" l="l" r="r" t="t"/>
            <a:pathLst>
              <a:path extrusionOk="0" h="17669" w="15635">
                <a:moveTo>
                  <a:pt x="13789" y="13529"/>
                </a:moveTo>
                <a:cubicBezTo>
                  <a:pt x="19485" y="4044"/>
                  <a:pt x="10745" y="-2666"/>
                  <a:pt x="4561" y="1034"/>
                </a:cubicBezTo>
                <a:cubicBezTo>
                  <a:pt x="-65" y="3803"/>
                  <a:pt x="-2115" y="11785"/>
                  <a:pt x="2972" y="15848"/>
                </a:cubicBezTo>
                <a:cubicBezTo>
                  <a:pt x="6834" y="18934"/>
                  <a:pt x="11071" y="18055"/>
                  <a:pt x="13789" y="13529"/>
                </a:cubicBezTo>
                <a:close/>
              </a:path>
            </a:pathLst>
          </a:custGeom>
          <a:noFill/>
          <a:ln cap="flat" cmpd="sng" w="38100">
            <a:solidFill>
              <a:srgbClr val="46537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73592462c8_3_12"/>
          <p:cNvGrpSpPr/>
          <p:nvPr/>
        </p:nvGrpSpPr>
        <p:grpSpPr>
          <a:xfrm>
            <a:off x="4431238" y="1508012"/>
            <a:ext cx="2360880" cy="2195316"/>
            <a:chOff x="4431238" y="1508012"/>
            <a:chExt cx="2360880" cy="2195316"/>
          </a:xfrm>
        </p:grpSpPr>
        <p:sp>
          <p:nvSpPr>
            <p:cNvPr id="183" name="Google Shape;183;g73592462c8_3_12"/>
            <p:cNvSpPr/>
            <p:nvPr/>
          </p:nvSpPr>
          <p:spPr>
            <a:xfrm>
              <a:off x="4431238" y="1508012"/>
              <a:ext cx="2360880" cy="2195316"/>
            </a:xfrm>
            <a:custGeom>
              <a:rect b="b" l="l" r="r" t="t"/>
              <a:pathLst>
                <a:path extrusionOk="0" h="21600" w="2160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cap="flat" cmpd="sng" w="38100">
              <a:solidFill>
                <a:srgbClr val="46537A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73592462c8_3_12"/>
            <p:cNvSpPr txBox="1"/>
            <p:nvPr/>
          </p:nvSpPr>
          <p:spPr>
            <a:xfrm>
              <a:off x="5283798" y="1833012"/>
              <a:ext cx="655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chemeClr val="dk2"/>
                  </a:solidFill>
                </a:rPr>
                <a:t>2</a:t>
              </a:r>
              <a:endParaRPr sz="8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2016-08-03T07:39:45Z</dcterms:created>
  <dc:creator>优品PPT</dc:creator>
</cp:coreProperties>
</file>