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gNluxulCi+SfY5zaBYDh2xb93J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68e44cfb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8068e44cfb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7dd4ec08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87dd4ec08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7dd4ec086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87dd4ec086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7dd4ec08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87dd4ec08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068e44cfb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8068e44cfb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068e44cfb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8068e44cfb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068e44cfb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8068e44cfb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068e44cfb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8068e44cfb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7d385f00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87d385f00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068e44cfb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8068e44cfb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068e44cfb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068e44cfb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d385f00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87d385f00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68e44cfb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8068e44cfb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s://github.com/ZHAOYANNI/DVI/tree/master/asset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s://luojuee.github.io/DVIproyect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github.com/ZHAOYANNI/DVI/blob/master/GDD.m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1621250" y="1961025"/>
            <a:ext cx="9294000" cy="2626800"/>
          </a:xfrm>
          <a:prstGeom prst="rect">
            <a:avLst/>
          </a:prstGeom>
          <a:solidFill>
            <a:srgbClr val="0D0D0D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1773238" y="3122812"/>
            <a:ext cx="939823" cy="901524"/>
            <a:chOff x="0" y="0"/>
            <a:chExt cx="4262236" cy="4090400"/>
          </a:xfrm>
        </p:grpSpPr>
        <p:sp>
          <p:nvSpPr>
            <p:cNvPr id="91" name="Google Shape;91;p1"/>
            <p:cNvSpPr/>
            <p:nvPr/>
          </p:nvSpPr>
          <p:spPr>
            <a:xfrm>
              <a:off x="0" y="0"/>
              <a:ext cx="3320425" cy="3450557"/>
            </a:xfrm>
            <a:prstGeom prst="triangle">
              <a:avLst>
                <a:gd fmla="val 100000" name="adj"/>
              </a:avLst>
            </a:prstGeom>
            <a:solidFill>
              <a:schemeClr val="lt1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5400000">
              <a:off x="2111240" y="1939404"/>
              <a:ext cx="2418364" cy="1883627"/>
            </a:xfrm>
            <a:prstGeom prst="triangle">
              <a:avLst>
                <a:gd fmla="val 10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641610" y="1672038"/>
              <a:ext cx="58872" cy="5324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9866324" y="3428995"/>
            <a:ext cx="964545" cy="1044944"/>
            <a:chOff x="-321184" y="-306306"/>
            <a:chExt cx="3962797" cy="4293113"/>
          </a:xfrm>
        </p:grpSpPr>
        <p:sp>
          <p:nvSpPr>
            <p:cNvPr id="95" name="Google Shape;95;p1"/>
            <p:cNvSpPr/>
            <p:nvPr/>
          </p:nvSpPr>
          <p:spPr>
            <a:xfrm rot="716823">
              <a:off x="0" y="0"/>
              <a:ext cx="3320428" cy="3450556"/>
            </a:xfrm>
            <a:prstGeom prst="triangle">
              <a:avLst>
                <a:gd fmla="val 50000" name="adj"/>
              </a:avLst>
            </a:prstGeom>
            <a:solidFill>
              <a:schemeClr val="lt1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-2580544">
              <a:off x="868895" y="1325164"/>
              <a:ext cx="2014750" cy="228101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3390865" y="1639209"/>
              <a:ext cx="58872" cy="5324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"/>
          <p:cNvSpPr txBox="1"/>
          <p:nvPr/>
        </p:nvSpPr>
        <p:spPr>
          <a:xfrm>
            <a:off x="2944850" y="2320925"/>
            <a:ext cx="7315200" cy="17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zh-CN" sz="5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UNDERWATER</a:t>
            </a:r>
            <a:endParaRPr b="1" sz="5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zh-CN" sz="5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CRISIS</a:t>
            </a:r>
            <a:endParaRPr b="1" i="0" sz="56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4921313" y="4024325"/>
            <a:ext cx="239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Proyecto final</a:t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00" name="Google Shape;100;p1"/>
          <p:cNvCxnSpPr/>
          <p:nvPr/>
        </p:nvCxnSpPr>
        <p:spPr>
          <a:xfrm rot="10800000">
            <a:off x="2418013" y="5357138"/>
            <a:ext cx="198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"/>
          <p:cNvCxnSpPr/>
          <p:nvPr/>
        </p:nvCxnSpPr>
        <p:spPr>
          <a:xfrm rot="10800000">
            <a:off x="7832613" y="5357138"/>
            <a:ext cx="203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"/>
          <p:cNvSpPr/>
          <p:nvPr/>
        </p:nvSpPr>
        <p:spPr>
          <a:xfrm>
            <a:off x="2638425" y="4514850"/>
            <a:ext cx="74613" cy="7302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9823450" y="4514850"/>
            <a:ext cx="74613" cy="7302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4652975" y="5190450"/>
            <a:ext cx="29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zh-CN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Yifei Liu 	 Zhaoyan NI</a:t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8068e44cfb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g8068e44cfb_0_117"/>
          <p:cNvGrpSpPr/>
          <p:nvPr/>
        </p:nvGrpSpPr>
        <p:grpSpPr>
          <a:xfrm>
            <a:off x="0" y="381000"/>
            <a:ext cx="695195" cy="506363"/>
            <a:chOff x="0" y="0"/>
            <a:chExt cx="694848" cy="624600"/>
          </a:xfrm>
        </p:grpSpPr>
        <p:sp>
          <p:nvSpPr>
            <p:cNvPr id="229" name="Google Shape;229;g8068e44cfb_0_117"/>
            <p:cNvSpPr/>
            <p:nvPr/>
          </p:nvSpPr>
          <p:spPr>
            <a:xfrm>
              <a:off x="0" y="0"/>
              <a:ext cx="548700" cy="624600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g8068e44cfb_0_117"/>
            <p:cNvSpPr/>
            <p:nvPr/>
          </p:nvSpPr>
          <p:spPr>
            <a:xfrm>
              <a:off x="612648" y="0"/>
              <a:ext cx="82200" cy="62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g8068e44cfb_0_117"/>
          <p:cNvSpPr/>
          <p:nvPr/>
        </p:nvSpPr>
        <p:spPr>
          <a:xfrm>
            <a:off x="858838" y="425450"/>
            <a:ext cx="3000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Planificación</a:t>
            </a:r>
            <a:endParaRPr b="1"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32" name="Google Shape;232;g8068e44cfb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27350"/>
            <a:ext cx="12192000" cy="573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87dd4ec08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g87dd4ec086_0_0"/>
          <p:cNvGrpSpPr/>
          <p:nvPr/>
        </p:nvGrpSpPr>
        <p:grpSpPr>
          <a:xfrm>
            <a:off x="0" y="381000"/>
            <a:ext cx="695195" cy="506363"/>
            <a:chOff x="0" y="0"/>
            <a:chExt cx="694848" cy="624600"/>
          </a:xfrm>
        </p:grpSpPr>
        <p:sp>
          <p:nvSpPr>
            <p:cNvPr id="239" name="Google Shape;239;g87dd4ec086_0_0"/>
            <p:cNvSpPr/>
            <p:nvPr/>
          </p:nvSpPr>
          <p:spPr>
            <a:xfrm>
              <a:off x="0" y="0"/>
              <a:ext cx="548700" cy="624600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87dd4ec086_0_0"/>
            <p:cNvSpPr/>
            <p:nvPr/>
          </p:nvSpPr>
          <p:spPr>
            <a:xfrm>
              <a:off x="612648" y="0"/>
              <a:ext cx="82200" cy="62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g87dd4ec086_0_0"/>
          <p:cNvSpPr/>
          <p:nvPr/>
        </p:nvSpPr>
        <p:spPr>
          <a:xfrm>
            <a:off x="858838" y="425450"/>
            <a:ext cx="3000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Planificación</a:t>
            </a:r>
            <a:endParaRPr b="1"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42" name="Google Shape;242;g87dd4ec08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46125"/>
            <a:ext cx="12192000" cy="57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87dd4ec086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g87dd4ec086_1_9"/>
          <p:cNvGrpSpPr/>
          <p:nvPr/>
        </p:nvGrpSpPr>
        <p:grpSpPr>
          <a:xfrm>
            <a:off x="0" y="381000"/>
            <a:ext cx="695195" cy="506363"/>
            <a:chOff x="0" y="0"/>
            <a:chExt cx="694848" cy="624600"/>
          </a:xfrm>
        </p:grpSpPr>
        <p:sp>
          <p:nvSpPr>
            <p:cNvPr id="249" name="Google Shape;249;g87dd4ec086_1_9"/>
            <p:cNvSpPr/>
            <p:nvPr/>
          </p:nvSpPr>
          <p:spPr>
            <a:xfrm>
              <a:off x="0" y="0"/>
              <a:ext cx="548700" cy="624600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87dd4ec086_1_9"/>
            <p:cNvSpPr/>
            <p:nvPr/>
          </p:nvSpPr>
          <p:spPr>
            <a:xfrm>
              <a:off x="612648" y="0"/>
              <a:ext cx="82200" cy="62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g87dd4ec086_1_9"/>
          <p:cNvSpPr/>
          <p:nvPr/>
        </p:nvSpPr>
        <p:spPr>
          <a:xfrm>
            <a:off x="858838" y="425450"/>
            <a:ext cx="3000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Planificación</a:t>
            </a:r>
            <a:endParaRPr b="1"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52" name="Google Shape;252;g87dd4ec086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15225"/>
            <a:ext cx="12192000" cy="55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87dd4ec086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g87dd4ec086_1_0"/>
          <p:cNvGrpSpPr/>
          <p:nvPr/>
        </p:nvGrpSpPr>
        <p:grpSpPr>
          <a:xfrm>
            <a:off x="0" y="381000"/>
            <a:ext cx="695195" cy="506363"/>
            <a:chOff x="0" y="0"/>
            <a:chExt cx="694848" cy="624600"/>
          </a:xfrm>
        </p:grpSpPr>
        <p:sp>
          <p:nvSpPr>
            <p:cNvPr id="259" name="Google Shape;259;g87dd4ec086_1_0"/>
            <p:cNvSpPr/>
            <p:nvPr/>
          </p:nvSpPr>
          <p:spPr>
            <a:xfrm>
              <a:off x="0" y="0"/>
              <a:ext cx="548700" cy="624600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g87dd4ec086_1_0"/>
            <p:cNvSpPr/>
            <p:nvPr/>
          </p:nvSpPr>
          <p:spPr>
            <a:xfrm>
              <a:off x="612648" y="0"/>
              <a:ext cx="82200" cy="62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g87dd4ec086_1_0"/>
          <p:cNvSpPr/>
          <p:nvPr/>
        </p:nvSpPr>
        <p:spPr>
          <a:xfrm>
            <a:off x="858838" y="425450"/>
            <a:ext cx="3000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Planificación</a:t>
            </a:r>
            <a:endParaRPr b="1"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62" name="Google Shape;262;g87dd4ec086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02500"/>
            <a:ext cx="12192000" cy="56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8068e44cfb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8068e44cfb_0_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8068e44cfb_0_39"/>
          <p:cNvSpPr/>
          <p:nvPr/>
        </p:nvSpPr>
        <p:spPr>
          <a:xfrm>
            <a:off x="8435975" y="974725"/>
            <a:ext cx="2833800" cy="2636700"/>
          </a:xfrm>
          <a:prstGeom prst="triangle">
            <a:avLst>
              <a:gd fmla="val 16389" name="adj"/>
            </a:avLst>
          </a:prstGeom>
          <a:solidFill>
            <a:schemeClr val="lt1">
              <a:alpha val="3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g8068e44cfb_0_39"/>
          <p:cNvCxnSpPr/>
          <p:nvPr/>
        </p:nvCxnSpPr>
        <p:spPr>
          <a:xfrm flipH="1">
            <a:off x="4118375" y="3937000"/>
            <a:ext cx="4508100" cy="2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1" name="Google Shape;271;g8068e44cfb_0_39"/>
          <p:cNvGrpSpPr/>
          <p:nvPr/>
        </p:nvGrpSpPr>
        <p:grpSpPr>
          <a:xfrm>
            <a:off x="780532" y="2109961"/>
            <a:ext cx="3962700" cy="4291843"/>
            <a:chOff x="-321193" y="-306306"/>
            <a:chExt cx="3962700" cy="4293131"/>
          </a:xfrm>
        </p:grpSpPr>
        <p:sp>
          <p:nvSpPr>
            <p:cNvPr id="272" name="Google Shape;272;g8068e44cfb_0_39"/>
            <p:cNvSpPr/>
            <p:nvPr/>
          </p:nvSpPr>
          <p:spPr>
            <a:xfrm rot="716791">
              <a:off x="0" y="-27"/>
              <a:ext cx="3320314" cy="3450641"/>
            </a:xfrm>
            <a:prstGeom prst="triangle">
              <a:avLst>
                <a:gd fmla="val 50000" name="adj"/>
              </a:avLst>
            </a:prstGeom>
            <a:solidFill>
              <a:schemeClr val="lt1">
                <a:alpha val="396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g8068e44cfb_0_39"/>
            <p:cNvSpPr/>
            <p:nvPr/>
          </p:nvSpPr>
          <p:spPr>
            <a:xfrm rot="-2580531">
              <a:off x="868839" y="1325199"/>
              <a:ext cx="2014774" cy="2280951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g8068e44cfb_0_39"/>
            <p:cNvSpPr/>
            <p:nvPr/>
          </p:nvSpPr>
          <p:spPr>
            <a:xfrm>
              <a:off x="3390865" y="1639209"/>
              <a:ext cx="58800" cy="53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g8068e44cfb_0_39"/>
          <p:cNvSpPr/>
          <p:nvPr/>
        </p:nvSpPr>
        <p:spPr>
          <a:xfrm>
            <a:off x="8575675" y="3898900"/>
            <a:ext cx="74700" cy="747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8068e44cfb_0_39"/>
          <p:cNvSpPr txBox="1"/>
          <p:nvPr/>
        </p:nvSpPr>
        <p:spPr>
          <a:xfrm>
            <a:off x="4046750" y="3075100"/>
            <a:ext cx="50673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zh-CN" sz="4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 Arte</a:t>
            </a:r>
            <a:endParaRPr b="1" sz="4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g8068e44cfb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g8068e44cfb_0_147"/>
          <p:cNvGrpSpPr/>
          <p:nvPr/>
        </p:nvGrpSpPr>
        <p:grpSpPr>
          <a:xfrm>
            <a:off x="0" y="381000"/>
            <a:ext cx="695195" cy="506363"/>
            <a:chOff x="0" y="0"/>
            <a:chExt cx="694848" cy="624600"/>
          </a:xfrm>
        </p:grpSpPr>
        <p:sp>
          <p:nvSpPr>
            <p:cNvPr id="283" name="Google Shape;283;g8068e44cfb_0_147"/>
            <p:cNvSpPr/>
            <p:nvPr/>
          </p:nvSpPr>
          <p:spPr>
            <a:xfrm>
              <a:off x="0" y="0"/>
              <a:ext cx="548700" cy="624600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8068e44cfb_0_147"/>
            <p:cNvSpPr/>
            <p:nvPr/>
          </p:nvSpPr>
          <p:spPr>
            <a:xfrm>
              <a:off x="612648" y="0"/>
              <a:ext cx="82200" cy="62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g8068e44cfb_0_147"/>
          <p:cNvSpPr/>
          <p:nvPr/>
        </p:nvSpPr>
        <p:spPr>
          <a:xfrm>
            <a:off x="858838" y="425450"/>
            <a:ext cx="3000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Arte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8068e44cfb_0_147"/>
          <p:cNvSpPr txBox="1"/>
          <p:nvPr/>
        </p:nvSpPr>
        <p:spPr>
          <a:xfrm>
            <a:off x="1606825" y="2882350"/>
            <a:ext cx="8382000" cy="16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rgbClr val="FFFFFF"/>
                </a:solidFill>
                <a:uFill>
                  <a:noFill/>
                </a:uFill>
                <a:hlinkClick r:id="rId4"/>
              </a:rPr>
              <a:t>Ejemplos de recursos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8068e44cfb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8068e44cfb_0_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8068e44cfb_0_52"/>
          <p:cNvSpPr/>
          <p:nvPr/>
        </p:nvSpPr>
        <p:spPr>
          <a:xfrm>
            <a:off x="8435975" y="974725"/>
            <a:ext cx="2833800" cy="2636700"/>
          </a:xfrm>
          <a:prstGeom prst="triangle">
            <a:avLst>
              <a:gd fmla="val 16389" name="adj"/>
            </a:avLst>
          </a:prstGeom>
          <a:solidFill>
            <a:schemeClr val="lt1">
              <a:alpha val="3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g8068e44cfb_0_52"/>
          <p:cNvCxnSpPr/>
          <p:nvPr/>
        </p:nvCxnSpPr>
        <p:spPr>
          <a:xfrm flipH="1">
            <a:off x="4118375" y="3937000"/>
            <a:ext cx="4508100" cy="2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5" name="Google Shape;295;g8068e44cfb_0_52"/>
          <p:cNvGrpSpPr/>
          <p:nvPr/>
        </p:nvGrpSpPr>
        <p:grpSpPr>
          <a:xfrm>
            <a:off x="780532" y="2109961"/>
            <a:ext cx="3962700" cy="4291843"/>
            <a:chOff x="-321193" y="-306306"/>
            <a:chExt cx="3962700" cy="4293131"/>
          </a:xfrm>
        </p:grpSpPr>
        <p:sp>
          <p:nvSpPr>
            <p:cNvPr id="296" name="Google Shape;296;g8068e44cfb_0_52"/>
            <p:cNvSpPr/>
            <p:nvPr/>
          </p:nvSpPr>
          <p:spPr>
            <a:xfrm rot="716791">
              <a:off x="0" y="-27"/>
              <a:ext cx="3320314" cy="3450641"/>
            </a:xfrm>
            <a:prstGeom prst="triangle">
              <a:avLst>
                <a:gd fmla="val 50000" name="adj"/>
              </a:avLst>
            </a:prstGeom>
            <a:solidFill>
              <a:schemeClr val="lt1">
                <a:alpha val="396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8068e44cfb_0_52"/>
            <p:cNvSpPr/>
            <p:nvPr/>
          </p:nvSpPr>
          <p:spPr>
            <a:xfrm rot="-2580531">
              <a:off x="868839" y="1325199"/>
              <a:ext cx="2014774" cy="2280951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8068e44cfb_0_52"/>
            <p:cNvSpPr/>
            <p:nvPr/>
          </p:nvSpPr>
          <p:spPr>
            <a:xfrm>
              <a:off x="3390865" y="1639209"/>
              <a:ext cx="58800" cy="53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g8068e44cfb_0_52"/>
          <p:cNvSpPr/>
          <p:nvPr/>
        </p:nvSpPr>
        <p:spPr>
          <a:xfrm>
            <a:off x="8575675" y="3898900"/>
            <a:ext cx="74700" cy="747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8068e44cfb_0_52"/>
          <p:cNvSpPr txBox="1"/>
          <p:nvPr/>
        </p:nvSpPr>
        <p:spPr>
          <a:xfrm>
            <a:off x="4046750" y="3075100"/>
            <a:ext cx="50673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zh-CN" sz="4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Comunicación</a:t>
            </a:r>
            <a:endParaRPr b="1" sz="4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5"/>
          <p:cNvGrpSpPr/>
          <p:nvPr/>
        </p:nvGrpSpPr>
        <p:grpSpPr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307" name="Google Shape;307;p5"/>
            <p:cNvSpPr/>
            <p:nvPr/>
          </p:nvSpPr>
          <p:spPr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12648" y="0"/>
              <a:ext cx="82296" cy="6246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5"/>
          <p:cNvSpPr/>
          <p:nvPr/>
        </p:nvSpPr>
        <p:spPr>
          <a:xfrm>
            <a:off x="858838" y="425450"/>
            <a:ext cx="300037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Comunicación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"/>
          <p:cNvSpPr txBox="1"/>
          <p:nvPr/>
        </p:nvSpPr>
        <p:spPr>
          <a:xfrm>
            <a:off x="2401950" y="2832650"/>
            <a:ext cx="7073400" cy="1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u="sng">
                <a:solidFill>
                  <a:srgbClr val="FFFFFF"/>
                </a:solidFill>
                <a:hlinkClick r:id="rId4"/>
              </a:rPr>
              <a:t>https://luojuee.github.io/DVIproyecto/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2"/>
          <p:cNvGrpSpPr/>
          <p:nvPr/>
        </p:nvGrpSpPr>
        <p:grpSpPr>
          <a:xfrm>
            <a:off x="3703379" y="1931977"/>
            <a:ext cx="591208" cy="772211"/>
            <a:chOff x="-170122" y="-111452"/>
            <a:chExt cx="1375543" cy="1800026"/>
          </a:xfrm>
        </p:grpSpPr>
        <p:sp>
          <p:nvSpPr>
            <p:cNvPr id="112" name="Google Shape;112;p2"/>
            <p:cNvSpPr/>
            <p:nvPr/>
          </p:nvSpPr>
          <p:spPr>
            <a:xfrm rot="919542">
              <a:off x="0" y="0"/>
              <a:ext cx="1035297" cy="1426610"/>
            </a:xfrm>
            <a:custGeom>
              <a:rect b="b" l="l" r="r" t="t"/>
              <a:pathLst>
                <a:path extrusionOk="0" h="1426610" w="1035297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 rot="-1050472">
              <a:off x="352665" y="557257"/>
              <a:ext cx="711510" cy="1048581"/>
            </a:xfrm>
            <a:custGeom>
              <a:rect b="b" l="l" r="r" t="t"/>
              <a:pathLst>
                <a:path extrusionOk="0" h="4484232" w="2970348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311150" y="668338"/>
            <a:ext cx="5000625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zh-CN" sz="66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</a:t>
            </a:r>
            <a:endParaRPr b="1" sz="66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15" name="Google Shape;115;p2"/>
          <p:cNvCxnSpPr/>
          <p:nvPr/>
        </p:nvCxnSpPr>
        <p:spPr>
          <a:xfrm flipH="1" rot="10800000">
            <a:off x="419100" y="1727200"/>
            <a:ext cx="4252913" cy="95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2"/>
          <p:cNvCxnSpPr/>
          <p:nvPr/>
        </p:nvCxnSpPr>
        <p:spPr>
          <a:xfrm>
            <a:off x="419100" y="1854200"/>
            <a:ext cx="4252913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"/>
          <p:cNvSpPr txBox="1"/>
          <p:nvPr/>
        </p:nvSpPr>
        <p:spPr>
          <a:xfrm>
            <a:off x="4575469" y="2066975"/>
            <a:ext cx="7674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zh-CN" sz="4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b="1" sz="40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5404454" y="2122718"/>
            <a:ext cx="3644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zh-CN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Implementación</a:t>
            </a:r>
            <a:endParaRPr b="1" sz="32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19" name="Google Shape;119;p2"/>
          <p:cNvGrpSpPr/>
          <p:nvPr/>
        </p:nvGrpSpPr>
        <p:grpSpPr>
          <a:xfrm>
            <a:off x="3703379" y="2917262"/>
            <a:ext cx="591208" cy="772211"/>
            <a:chOff x="-170122" y="-111452"/>
            <a:chExt cx="1375543" cy="1800026"/>
          </a:xfrm>
        </p:grpSpPr>
        <p:sp>
          <p:nvSpPr>
            <p:cNvPr id="120" name="Google Shape;120;p2"/>
            <p:cNvSpPr/>
            <p:nvPr/>
          </p:nvSpPr>
          <p:spPr>
            <a:xfrm rot="919542">
              <a:off x="0" y="0"/>
              <a:ext cx="1035297" cy="1426610"/>
            </a:xfrm>
            <a:custGeom>
              <a:rect b="b" l="l" r="r" t="t"/>
              <a:pathLst>
                <a:path extrusionOk="0" h="1426610" w="1035297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 rot="-1050472">
              <a:off x="352665" y="557257"/>
              <a:ext cx="711510" cy="1048581"/>
            </a:xfrm>
            <a:custGeom>
              <a:rect b="b" l="l" r="r" t="t"/>
              <a:pathLst>
                <a:path extrusionOk="0" h="4484232" w="2970348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2"/>
          <p:cNvSpPr txBox="1"/>
          <p:nvPr/>
        </p:nvSpPr>
        <p:spPr>
          <a:xfrm>
            <a:off x="4575469" y="3052261"/>
            <a:ext cx="7674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zh-CN" sz="4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b="1" sz="40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5404454" y="3108003"/>
            <a:ext cx="3644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zh-CN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Diseño</a:t>
            </a:r>
            <a:endParaRPr b="1" sz="32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24" name="Google Shape;124;p2"/>
          <p:cNvGrpSpPr/>
          <p:nvPr/>
        </p:nvGrpSpPr>
        <p:grpSpPr>
          <a:xfrm>
            <a:off x="3703379" y="3902526"/>
            <a:ext cx="591208" cy="770591"/>
            <a:chOff x="-170122" y="-111452"/>
            <a:chExt cx="1375543" cy="1800026"/>
          </a:xfrm>
        </p:grpSpPr>
        <p:sp>
          <p:nvSpPr>
            <p:cNvPr id="125" name="Google Shape;125;p2"/>
            <p:cNvSpPr/>
            <p:nvPr/>
          </p:nvSpPr>
          <p:spPr>
            <a:xfrm rot="919542">
              <a:off x="0" y="0"/>
              <a:ext cx="1035297" cy="1426610"/>
            </a:xfrm>
            <a:custGeom>
              <a:rect b="b" l="l" r="r" t="t"/>
              <a:pathLst>
                <a:path extrusionOk="0" h="1426610" w="1035297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 rot="-1050472">
              <a:off x="352665" y="557257"/>
              <a:ext cx="711510" cy="1048581"/>
            </a:xfrm>
            <a:custGeom>
              <a:rect b="b" l="l" r="r" t="t"/>
              <a:pathLst>
                <a:path extrusionOk="0" h="4484232" w="2970348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2"/>
          <p:cNvSpPr txBox="1"/>
          <p:nvPr/>
        </p:nvSpPr>
        <p:spPr>
          <a:xfrm>
            <a:off x="4575469" y="4035995"/>
            <a:ext cx="7674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zh-CN" sz="4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b="1" sz="40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5404454" y="4091737"/>
            <a:ext cx="3644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zh-CN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Planificación</a:t>
            </a:r>
            <a:endParaRPr b="1" sz="32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29" name="Google Shape;129;p2"/>
          <p:cNvGrpSpPr/>
          <p:nvPr/>
        </p:nvGrpSpPr>
        <p:grpSpPr>
          <a:xfrm>
            <a:off x="3703379" y="4886167"/>
            <a:ext cx="591208" cy="772211"/>
            <a:chOff x="-170122" y="-111452"/>
            <a:chExt cx="1375543" cy="1800026"/>
          </a:xfrm>
        </p:grpSpPr>
        <p:sp>
          <p:nvSpPr>
            <p:cNvPr id="130" name="Google Shape;130;p2"/>
            <p:cNvSpPr/>
            <p:nvPr/>
          </p:nvSpPr>
          <p:spPr>
            <a:xfrm rot="919542">
              <a:off x="0" y="0"/>
              <a:ext cx="1035297" cy="1426610"/>
            </a:xfrm>
            <a:custGeom>
              <a:rect b="b" l="l" r="r" t="t"/>
              <a:pathLst>
                <a:path extrusionOk="0" h="1426610" w="1035297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 rot="-1050472">
              <a:off x="352665" y="557257"/>
              <a:ext cx="711510" cy="1048581"/>
            </a:xfrm>
            <a:custGeom>
              <a:rect b="b" l="l" r="r" t="t"/>
              <a:pathLst>
                <a:path extrusionOk="0" h="4484232" w="2970348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"/>
          <p:cNvSpPr txBox="1"/>
          <p:nvPr/>
        </p:nvSpPr>
        <p:spPr>
          <a:xfrm>
            <a:off x="4575469" y="5019737"/>
            <a:ext cx="7674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zh-CN" sz="4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b="1" sz="40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5404454" y="5075479"/>
            <a:ext cx="3644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zh-CN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Arte</a:t>
            </a:r>
            <a:endParaRPr b="1" sz="32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34" name="Google Shape;134;p2"/>
          <p:cNvGrpSpPr/>
          <p:nvPr/>
        </p:nvGrpSpPr>
        <p:grpSpPr>
          <a:xfrm>
            <a:off x="3703381" y="5871415"/>
            <a:ext cx="591883" cy="771240"/>
            <a:chOff x="-171113" y="-111452"/>
            <a:chExt cx="1377113" cy="1797762"/>
          </a:xfrm>
        </p:grpSpPr>
        <p:sp>
          <p:nvSpPr>
            <p:cNvPr id="135" name="Google Shape;135;p2"/>
            <p:cNvSpPr/>
            <p:nvPr/>
          </p:nvSpPr>
          <p:spPr>
            <a:xfrm rot="921333">
              <a:off x="-580" y="243"/>
              <a:ext cx="1036047" cy="1427644"/>
            </a:xfrm>
            <a:custGeom>
              <a:rect b="b" l="l" r="r" t="t"/>
              <a:pathLst>
                <a:path extrusionOk="0" h="1426610" w="1035297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lt1">
                <a:alpha val="3373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 rot="-1060567">
              <a:off x="351625" y="556787"/>
              <a:ext cx="709239" cy="1045954"/>
            </a:xfrm>
            <a:custGeom>
              <a:rect b="b" l="l" r="r" t="t"/>
              <a:pathLst>
                <a:path extrusionOk="0" h="4484232" w="2970348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"/>
          <p:cNvSpPr txBox="1"/>
          <p:nvPr/>
        </p:nvSpPr>
        <p:spPr>
          <a:xfrm>
            <a:off x="4575896" y="6006413"/>
            <a:ext cx="7677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zh-CN" sz="4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</a:t>
            </a:r>
            <a:endParaRPr b="1" sz="40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5404882" y="6062156"/>
            <a:ext cx="3644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zh-CN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Comunicación</a:t>
            </a:r>
            <a:endParaRPr b="1" sz="32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8435975" y="974725"/>
            <a:ext cx="2833688" cy="2636838"/>
          </a:xfrm>
          <a:prstGeom prst="triangle">
            <a:avLst>
              <a:gd fmla="val 16389" name="adj"/>
            </a:avLst>
          </a:prstGeom>
          <a:solidFill>
            <a:schemeClr val="lt1">
              <a:alpha val="3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3"/>
          <p:cNvCxnSpPr/>
          <p:nvPr/>
        </p:nvCxnSpPr>
        <p:spPr>
          <a:xfrm flipH="1">
            <a:off x="4118375" y="3937000"/>
            <a:ext cx="4508100" cy="2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7" name="Google Shape;147;p3"/>
          <p:cNvGrpSpPr/>
          <p:nvPr/>
        </p:nvGrpSpPr>
        <p:grpSpPr>
          <a:xfrm>
            <a:off x="780550" y="2109951"/>
            <a:ext cx="3962683" cy="4291964"/>
            <a:chOff x="-321184" y="-306306"/>
            <a:chExt cx="3962797" cy="4293113"/>
          </a:xfrm>
        </p:grpSpPr>
        <p:sp>
          <p:nvSpPr>
            <p:cNvPr id="148" name="Google Shape;148;p3"/>
            <p:cNvSpPr/>
            <p:nvPr/>
          </p:nvSpPr>
          <p:spPr>
            <a:xfrm rot="716823">
              <a:off x="0" y="0"/>
              <a:ext cx="3320428" cy="3450556"/>
            </a:xfrm>
            <a:prstGeom prst="triangle">
              <a:avLst>
                <a:gd fmla="val 50000" name="adj"/>
              </a:avLst>
            </a:prstGeom>
            <a:solidFill>
              <a:schemeClr val="lt1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 rot="-2580544">
              <a:off x="868895" y="1325164"/>
              <a:ext cx="2014750" cy="228101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390865" y="1639209"/>
              <a:ext cx="58872" cy="5324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3"/>
          <p:cNvSpPr/>
          <p:nvPr/>
        </p:nvSpPr>
        <p:spPr>
          <a:xfrm>
            <a:off x="8575675" y="3898900"/>
            <a:ext cx="74613" cy="7461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4046750" y="3075100"/>
            <a:ext cx="50673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zh-CN" sz="4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Implementación</a:t>
            </a:r>
            <a:endParaRPr b="1" sz="42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8068e44cfb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g8068e44cfb_0_65"/>
          <p:cNvGrpSpPr/>
          <p:nvPr/>
        </p:nvGrpSpPr>
        <p:grpSpPr>
          <a:xfrm>
            <a:off x="0" y="381000"/>
            <a:ext cx="695195" cy="506363"/>
            <a:chOff x="0" y="0"/>
            <a:chExt cx="694848" cy="624600"/>
          </a:xfrm>
        </p:grpSpPr>
        <p:sp>
          <p:nvSpPr>
            <p:cNvPr id="159" name="Google Shape;159;g8068e44cfb_0_65"/>
            <p:cNvSpPr/>
            <p:nvPr/>
          </p:nvSpPr>
          <p:spPr>
            <a:xfrm>
              <a:off x="0" y="0"/>
              <a:ext cx="548700" cy="624600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g8068e44cfb_0_65"/>
            <p:cNvSpPr/>
            <p:nvPr/>
          </p:nvSpPr>
          <p:spPr>
            <a:xfrm>
              <a:off x="612648" y="0"/>
              <a:ext cx="82200" cy="62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g8068e44cfb_0_65"/>
          <p:cNvSpPr/>
          <p:nvPr/>
        </p:nvSpPr>
        <p:spPr>
          <a:xfrm>
            <a:off x="858838" y="425450"/>
            <a:ext cx="30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Implementación</a:t>
            </a:r>
            <a:endParaRPr b="1"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62" name="Google Shape;162;g8068e44cfb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713" y="1053025"/>
            <a:ext cx="6292575" cy="5640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87d385f00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g87d385f003_0_0"/>
          <p:cNvGrpSpPr/>
          <p:nvPr/>
        </p:nvGrpSpPr>
        <p:grpSpPr>
          <a:xfrm>
            <a:off x="0" y="381000"/>
            <a:ext cx="695195" cy="506363"/>
            <a:chOff x="0" y="0"/>
            <a:chExt cx="694848" cy="624600"/>
          </a:xfrm>
        </p:grpSpPr>
        <p:sp>
          <p:nvSpPr>
            <p:cNvPr id="169" name="Google Shape;169;g87d385f003_0_0"/>
            <p:cNvSpPr/>
            <p:nvPr/>
          </p:nvSpPr>
          <p:spPr>
            <a:xfrm>
              <a:off x="0" y="0"/>
              <a:ext cx="548700" cy="624600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g87d385f003_0_0"/>
            <p:cNvSpPr/>
            <p:nvPr/>
          </p:nvSpPr>
          <p:spPr>
            <a:xfrm>
              <a:off x="612648" y="0"/>
              <a:ext cx="82200" cy="62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g87d385f003_0_0"/>
          <p:cNvSpPr/>
          <p:nvPr/>
        </p:nvSpPr>
        <p:spPr>
          <a:xfrm>
            <a:off x="858838" y="425450"/>
            <a:ext cx="30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Implementación</a:t>
            </a:r>
            <a:endParaRPr b="1"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72" name="Google Shape;172;g87d385f00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62743"/>
            <a:ext cx="12192000" cy="579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8068e44cfb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8068e44cfb_0_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8068e44cfb_0_13"/>
          <p:cNvSpPr/>
          <p:nvPr/>
        </p:nvSpPr>
        <p:spPr>
          <a:xfrm>
            <a:off x="8435975" y="974725"/>
            <a:ext cx="2833800" cy="2636700"/>
          </a:xfrm>
          <a:prstGeom prst="triangle">
            <a:avLst>
              <a:gd fmla="val 16389" name="adj"/>
            </a:avLst>
          </a:prstGeom>
          <a:solidFill>
            <a:schemeClr val="lt1">
              <a:alpha val="3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g8068e44cfb_0_13"/>
          <p:cNvCxnSpPr/>
          <p:nvPr/>
        </p:nvCxnSpPr>
        <p:spPr>
          <a:xfrm flipH="1">
            <a:off x="4118375" y="3937000"/>
            <a:ext cx="4508100" cy="2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1" name="Google Shape;181;g8068e44cfb_0_13"/>
          <p:cNvGrpSpPr/>
          <p:nvPr/>
        </p:nvGrpSpPr>
        <p:grpSpPr>
          <a:xfrm>
            <a:off x="780532" y="2109961"/>
            <a:ext cx="3962700" cy="4291843"/>
            <a:chOff x="-321193" y="-306306"/>
            <a:chExt cx="3962700" cy="4293131"/>
          </a:xfrm>
        </p:grpSpPr>
        <p:sp>
          <p:nvSpPr>
            <p:cNvPr id="182" name="Google Shape;182;g8068e44cfb_0_13"/>
            <p:cNvSpPr/>
            <p:nvPr/>
          </p:nvSpPr>
          <p:spPr>
            <a:xfrm rot="716791">
              <a:off x="0" y="-27"/>
              <a:ext cx="3320314" cy="3450641"/>
            </a:xfrm>
            <a:prstGeom prst="triangle">
              <a:avLst>
                <a:gd fmla="val 50000" name="adj"/>
              </a:avLst>
            </a:prstGeom>
            <a:solidFill>
              <a:schemeClr val="lt1">
                <a:alpha val="396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8068e44cfb_0_13"/>
            <p:cNvSpPr/>
            <p:nvPr/>
          </p:nvSpPr>
          <p:spPr>
            <a:xfrm rot="-2580531">
              <a:off x="868839" y="1325199"/>
              <a:ext cx="2014774" cy="2280951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8068e44cfb_0_13"/>
            <p:cNvSpPr/>
            <p:nvPr/>
          </p:nvSpPr>
          <p:spPr>
            <a:xfrm>
              <a:off x="3390865" y="1639209"/>
              <a:ext cx="58800" cy="53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g8068e44cfb_0_13"/>
          <p:cNvSpPr/>
          <p:nvPr/>
        </p:nvSpPr>
        <p:spPr>
          <a:xfrm>
            <a:off x="8575675" y="3898900"/>
            <a:ext cx="74700" cy="747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8068e44cfb_0_13"/>
          <p:cNvSpPr txBox="1"/>
          <p:nvPr/>
        </p:nvSpPr>
        <p:spPr>
          <a:xfrm>
            <a:off x="4046750" y="3075100"/>
            <a:ext cx="50673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zh-CN" sz="4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Diseño</a:t>
            </a:r>
            <a:endParaRPr b="1" sz="4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8068e44cfb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g8068e44cfb_0_182"/>
          <p:cNvGrpSpPr/>
          <p:nvPr/>
        </p:nvGrpSpPr>
        <p:grpSpPr>
          <a:xfrm>
            <a:off x="0" y="381000"/>
            <a:ext cx="695195" cy="506363"/>
            <a:chOff x="0" y="0"/>
            <a:chExt cx="694848" cy="624600"/>
          </a:xfrm>
        </p:grpSpPr>
        <p:sp>
          <p:nvSpPr>
            <p:cNvPr id="193" name="Google Shape;193;g8068e44cfb_0_182"/>
            <p:cNvSpPr/>
            <p:nvPr/>
          </p:nvSpPr>
          <p:spPr>
            <a:xfrm>
              <a:off x="0" y="0"/>
              <a:ext cx="548700" cy="624600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g8068e44cfb_0_182"/>
            <p:cNvSpPr/>
            <p:nvPr/>
          </p:nvSpPr>
          <p:spPr>
            <a:xfrm>
              <a:off x="612648" y="0"/>
              <a:ext cx="82200" cy="62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g8068e44cfb_0_182"/>
          <p:cNvSpPr/>
          <p:nvPr/>
        </p:nvSpPr>
        <p:spPr>
          <a:xfrm>
            <a:off x="858838" y="425450"/>
            <a:ext cx="3000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Diseño</a:t>
            </a:r>
            <a:endParaRPr b="1"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6" name="Google Shape;196;g8068e44cfb_0_182"/>
          <p:cNvSpPr txBox="1"/>
          <p:nvPr/>
        </p:nvSpPr>
        <p:spPr>
          <a:xfrm>
            <a:off x="762000" y="1557150"/>
            <a:ext cx="67752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GDD: </a:t>
            </a:r>
            <a:endParaRPr b="1" sz="5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8068e44cfb_0_182"/>
          <p:cNvSpPr txBox="1"/>
          <p:nvPr/>
        </p:nvSpPr>
        <p:spPr>
          <a:xfrm>
            <a:off x="944200" y="3147375"/>
            <a:ext cx="84981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u="sng">
                <a:solidFill>
                  <a:srgbClr val="FFFFFF"/>
                </a:solidFill>
                <a:hlinkClick r:id="rId4"/>
              </a:rPr>
              <a:t>https://github.com/ZHAOYANNI/DVI/blob/master/GDD.md</a:t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87d385f003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g87d385f003_0_12"/>
          <p:cNvGrpSpPr/>
          <p:nvPr/>
        </p:nvGrpSpPr>
        <p:grpSpPr>
          <a:xfrm>
            <a:off x="0" y="381000"/>
            <a:ext cx="695195" cy="506363"/>
            <a:chOff x="0" y="0"/>
            <a:chExt cx="694848" cy="624600"/>
          </a:xfrm>
        </p:grpSpPr>
        <p:sp>
          <p:nvSpPr>
            <p:cNvPr id="204" name="Google Shape;204;g87d385f003_0_12"/>
            <p:cNvSpPr/>
            <p:nvPr/>
          </p:nvSpPr>
          <p:spPr>
            <a:xfrm>
              <a:off x="0" y="0"/>
              <a:ext cx="548700" cy="624600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g87d385f003_0_12"/>
            <p:cNvSpPr/>
            <p:nvPr/>
          </p:nvSpPr>
          <p:spPr>
            <a:xfrm>
              <a:off x="612648" y="0"/>
              <a:ext cx="82200" cy="62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g87d385f003_0_12"/>
          <p:cNvSpPr/>
          <p:nvPr/>
        </p:nvSpPr>
        <p:spPr>
          <a:xfrm>
            <a:off x="858838" y="425450"/>
            <a:ext cx="3000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zh-CN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Diseño</a:t>
            </a:r>
            <a:endParaRPr b="1"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7" name="Google Shape;207;g87d385f003_0_12"/>
          <p:cNvSpPr txBox="1"/>
          <p:nvPr/>
        </p:nvSpPr>
        <p:spPr>
          <a:xfrm>
            <a:off x="795125" y="1275525"/>
            <a:ext cx="88458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1" lang="zh-C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ecánicas y dinámicas principales: </a:t>
            </a:r>
            <a:endParaRPr b="1" sz="5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87d385f003_0_12"/>
          <p:cNvSpPr txBox="1"/>
          <p:nvPr/>
        </p:nvSpPr>
        <p:spPr>
          <a:xfrm>
            <a:off x="1358350" y="2849225"/>
            <a:ext cx="7587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Char char="●"/>
            </a:pPr>
            <a:r>
              <a:rPr b="1" lang="zh-CN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Comer</a:t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Char char="●"/>
            </a:pPr>
            <a:r>
              <a:rPr b="1" lang="zh-CN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Disparar</a:t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Char char="●"/>
            </a:pPr>
            <a:r>
              <a:rPr b="1" lang="zh-CN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Esquivar</a:t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8068e44cfb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8068e44cfb_0_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8068e44cfb_0_26"/>
          <p:cNvSpPr/>
          <p:nvPr/>
        </p:nvSpPr>
        <p:spPr>
          <a:xfrm>
            <a:off x="8435975" y="974725"/>
            <a:ext cx="2833800" cy="2636700"/>
          </a:xfrm>
          <a:prstGeom prst="triangle">
            <a:avLst>
              <a:gd fmla="val 16389" name="adj"/>
            </a:avLst>
          </a:prstGeom>
          <a:solidFill>
            <a:schemeClr val="lt1">
              <a:alpha val="3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g8068e44cfb_0_26"/>
          <p:cNvCxnSpPr/>
          <p:nvPr/>
        </p:nvCxnSpPr>
        <p:spPr>
          <a:xfrm flipH="1">
            <a:off x="4118375" y="3937000"/>
            <a:ext cx="4508100" cy="2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7" name="Google Shape;217;g8068e44cfb_0_26"/>
          <p:cNvGrpSpPr/>
          <p:nvPr/>
        </p:nvGrpSpPr>
        <p:grpSpPr>
          <a:xfrm>
            <a:off x="780532" y="2109961"/>
            <a:ext cx="3962700" cy="4291843"/>
            <a:chOff x="-321193" y="-306306"/>
            <a:chExt cx="3962700" cy="4293131"/>
          </a:xfrm>
        </p:grpSpPr>
        <p:sp>
          <p:nvSpPr>
            <p:cNvPr id="218" name="Google Shape;218;g8068e44cfb_0_26"/>
            <p:cNvSpPr/>
            <p:nvPr/>
          </p:nvSpPr>
          <p:spPr>
            <a:xfrm rot="716791">
              <a:off x="0" y="-27"/>
              <a:ext cx="3320314" cy="3450641"/>
            </a:xfrm>
            <a:prstGeom prst="triangle">
              <a:avLst>
                <a:gd fmla="val 50000" name="adj"/>
              </a:avLst>
            </a:prstGeom>
            <a:solidFill>
              <a:schemeClr val="lt1">
                <a:alpha val="396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g8068e44cfb_0_26"/>
            <p:cNvSpPr/>
            <p:nvPr/>
          </p:nvSpPr>
          <p:spPr>
            <a:xfrm rot="-2580531">
              <a:off x="868839" y="1325199"/>
              <a:ext cx="2014774" cy="2280951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g8068e44cfb_0_26"/>
            <p:cNvSpPr/>
            <p:nvPr/>
          </p:nvSpPr>
          <p:spPr>
            <a:xfrm>
              <a:off x="3390865" y="1639209"/>
              <a:ext cx="58800" cy="53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g8068e44cfb_0_26"/>
          <p:cNvSpPr/>
          <p:nvPr/>
        </p:nvSpPr>
        <p:spPr>
          <a:xfrm>
            <a:off x="8575675" y="3898900"/>
            <a:ext cx="74700" cy="747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8068e44cfb_0_26"/>
          <p:cNvSpPr txBox="1"/>
          <p:nvPr/>
        </p:nvSpPr>
        <p:spPr>
          <a:xfrm>
            <a:off x="4046750" y="3075100"/>
            <a:ext cx="50673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zh-CN" sz="4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Planificación</a:t>
            </a:r>
            <a:endParaRPr b="1" sz="42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2015-05-15T10:48:00Z</dcterms:created>
  <dc:creator>Administrator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