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1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665F-11A4-134F-9452-47D131D6C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B693D-42DA-D445-81EA-82F1B9C5D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DCB1E-D9B8-BD46-BD10-68F2BF53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815-13E5-1A46-8DDB-DAD6266F2A3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CB217-94CC-2142-A432-83432794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469A1-05F3-8842-ABF0-1BF56C1B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ABAF-DEDB-5D42-8BE6-9105E5EB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9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9EFD-C3DD-DF4E-8649-6D6B1EB8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49BBD-013D-F04B-AB62-BEC190A38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0A9C7-460D-3943-A386-4484373C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815-13E5-1A46-8DDB-DAD6266F2A3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D715-8843-0F49-9640-9731AD5C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09A2A-752F-F948-9487-F07BDB73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ABAF-DEDB-5D42-8BE6-9105E5EB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0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D4F3C-4CBE-1C49-9BCF-2741249F6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B1EE4-7A69-F449-B8A7-0C350DAF8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F44E7-B15E-7847-9E26-6A0C9977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815-13E5-1A46-8DDB-DAD6266F2A3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B194B-01F3-E64E-9D67-7F5A311E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BEB4-5BE1-9D46-8D6B-BE4E521D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ABAF-DEDB-5D42-8BE6-9105E5EB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4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19A4-875C-8C43-9E40-060B4E82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BF03-9F24-0146-9501-94EE7ED68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25A63-86A2-D44B-9E7C-D499306A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815-13E5-1A46-8DDB-DAD6266F2A3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58DC8-6CA9-534A-ACB6-CCA2AC68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8FF34-8C61-CA45-84D3-C657216B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ABAF-DEDB-5D42-8BE6-9105E5EB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7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578C-A7AC-A144-8C06-250D0EB5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4F905-4653-254B-A498-2BCCFA64F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4616A-D062-684D-A7F5-4EA9296D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815-13E5-1A46-8DDB-DAD6266F2A3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D10A0-E61C-A14F-AF33-1AB32955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2DA3C-C504-D547-9FEF-D20A80B4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ABAF-DEDB-5D42-8BE6-9105E5EB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0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5492-5D46-CF40-89A9-4476C572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6B05-1977-0240-9606-952275F88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D5638-9F14-A643-A194-81EB438C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A3D76-9252-0948-BF0A-886CBBC3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815-13E5-1A46-8DDB-DAD6266F2A3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B5F2C-63E8-0149-AE92-90A04274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6E8E7-3AB5-634C-BF74-06F2E563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ABAF-DEDB-5D42-8BE6-9105E5EB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14BF-0229-3340-89BD-9F206B8A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25D1B-730D-734E-9493-F2954D226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88C2E-F13D-B549-920A-D124DAD3C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9793B-C909-C845-A78A-9A74FFB60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13431-EC62-C14D-981B-E00B697D9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BDF3B-18BB-0A46-BD1C-1C9EC66C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815-13E5-1A46-8DDB-DAD6266F2A3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817AA-AF85-CA49-B726-2DB13806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72552-69D3-434A-8994-3A9B91AF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ABAF-DEDB-5D42-8BE6-9105E5EB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8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626C-4F0D-F04F-8087-DB936E96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6AAC6-7392-774E-BF35-D3B220E6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815-13E5-1A46-8DDB-DAD6266F2A3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24A81-506F-5840-B262-BF2661F6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3D4D9-BC25-CE4A-9308-68D60210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ABAF-DEDB-5D42-8BE6-9105E5EB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40B3F-70FF-4C42-9B24-20D6856D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815-13E5-1A46-8DDB-DAD6266F2A3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6FF0F-D61A-1345-9BD4-CED7387E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D7A41-A640-2744-9D93-60A88338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ABAF-DEDB-5D42-8BE6-9105E5EB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6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FB45-8A1C-C343-98F9-C9FA73A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2EE2-E050-BD48-B600-655AB65F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23517-34EB-7D47-B155-DF1AE0654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022C9-90A3-C749-BE21-C902EEC0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815-13E5-1A46-8DDB-DAD6266F2A3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51A05-02E4-274D-A5ED-09C79296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1DD22-80BB-AB4A-BB1C-E36762BA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ABAF-DEDB-5D42-8BE6-9105E5EB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3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59AB-4E33-444F-9267-04D91192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E6064-1D61-204D-8C8E-9F8DE0007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CF2E9-6578-3D4D-9F18-84750F80D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30CF4-0658-F340-A492-5EF1023A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815-13E5-1A46-8DDB-DAD6266F2A3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7D8E3-5B21-D641-850B-6C2482A5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FA5C6-F6A0-8648-B7EE-75F90C1E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ABAF-DEDB-5D42-8BE6-9105E5EB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5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6DF08-92B7-9949-91D0-0D1D7CDD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A6291-A504-7F49-8942-531C795F0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F5CF5-E947-F141-91FB-9A05AA96F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E4815-13E5-1A46-8DDB-DAD6266F2A3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06DBD-E46B-1B44-8534-366A4C748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19C4F-F82B-C841-AEBE-B0BFAEA31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FABAF-DEDB-5D42-8BE6-9105E5EB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1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9F35-7EAF-8640-A46F-036BD957A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5524 HW4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A2EF6-BC2C-7D49-AD74-A9A4E1E14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7664"/>
            <a:ext cx="9144000" cy="1390135"/>
          </a:xfrm>
        </p:spPr>
        <p:txBody>
          <a:bodyPr/>
          <a:lstStyle/>
          <a:p>
            <a:r>
              <a:rPr lang="en-US" dirty="0"/>
              <a:t>Yi Zhao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2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DC02BB-1FEB-CC4C-B16B-BC24D4AA1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97" y="1880269"/>
            <a:ext cx="4129949" cy="309746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7AFF8C-C4B2-5F41-917B-9ADDC3E04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6863" y="1620431"/>
            <a:ext cx="4814655" cy="36109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7F38DC-4194-3340-939B-5242907C53AB}"/>
              </a:ext>
            </a:extLst>
          </p:cNvPr>
          <p:cNvSpPr txBox="1"/>
          <p:nvPr/>
        </p:nvSpPr>
        <p:spPr>
          <a:xfrm>
            <a:off x="4665407" y="1016541"/>
            <a:ext cx="2861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Image001: Origin vs. m11 </a:t>
            </a:r>
          </a:p>
        </p:txBody>
      </p:sp>
    </p:spTree>
    <p:extLst>
      <p:ext uri="{BB962C8B-B14F-4D97-AF65-F5344CB8AC3E}">
        <p14:creationId xmlns:p14="http://schemas.microsoft.com/office/powerpoint/2010/main" val="122547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D7F1295-B148-D244-93F7-DDC345031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43480"/>
            <a:ext cx="5294716" cy="3971037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0A57E0C-3A29-E447-ACEB-0B43C5A8E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443482"/>
            <a:ext cx="5294715" cy="39710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C6E580-CA34-2B4C-BD56-6DBFA7E4F803}"/>
              </a:ext>
            </a:extLst>
          </p:cNvPr>
          <p:cNvSpPr txBox="1"/>
          <p:nvPr/>
        </p:nvSpPr>
        <p:spPr>
          <a:xfrm>
            <a:off x="4665407" y="643044"/>
            <a:ext cx="2861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Image001: m20 vs. m02</a:t>
            </a:r>
          </a:p>
        </p:txBody>
      </p:sp>
    </p:spTree>
    <p:extLst>
      <p:ext uri="{BB962C8B-B14F-4D97-AF65-F5344CB8AC3E}">
        <p14:creationId xmlns:p14="http://schemas.microsoft.com/office/powerpoint/2010/main" val="53485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AC8E4-AF28-7545-82A1-09CC747C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43480"/>
            <a:ext cx="5294716" cy="39710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6BA15CE-067F-8843-9C77-BA1EC719E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443482"/>
            <a:ext cx="5294715" cy="39710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E16A4D1-1184-674A-8AC6-9F24B3548111}"/>
              </a:ext>
            </a:extLst>
          </p:cNvPr>
          <p:cNvSpPr txBox="1"/>
          <p:nvPr/>
        </p:nvSpPr>
        <p:spPr>
          <a:xfrm>
            <a:off x="4665407" y="643044"/>
            <a:ext cx="2861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Image001: m12 vs. m21</a:t>
            </a:r>
          </a:p>
        </p:txBody>
      </p:sp>
    </p:spTree>
    <p:extLst>
      <p:ext uri="{BB962C8B-B14F-4D97-AF65-F5344CB8AC3E}">
        <p14:creationId xmlns:p14="http://schemas.microsoft.com/office/powerpoint/2010/main" val="278702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22736-4FDC-4848-B400-A05D8957F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43480"/>
            <a:ext cx="5294716" cy="39710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306492C-0689-8D43-A640-9C03DF1E0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443482"/>
            <a:ext cx="5294715" cy="39710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794666-CFEA-EE49-B9C6-09C30CC371A4}"/>
              </a:ext>
            </a:extLst>
          </p:cNvPr>
          <p:cNvSpPr txBox="1"/>
          <p:nvPr/>
        </p:nvSpPr>
        <p:spPr>
          <a:xfrm>
            <a:off x="4665407" y="643044"/>
            <a:ext cx="2861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Image001: m30 vs. m03</a:t>
            </a:r>
          </a:p>
        </p:txBody>
      </p:sp>
    </p:spTree>
    <p:extLst>
      <p:ext uri="{BB962C8B-B14F-4D97-AF65-F5344CB8AC3E}">
        <p14:creationId xmlns:p14="http://schemas.microsoft.com/office/powerpoint/2010/main" val="20612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2B974D-9A6D-FE47-B905-B117FFEC0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671" y="0"/>
            <a:ext cx="721465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6E7154-23C8-A345-BA77-32900D6EE0E4}"/>
              </a:ext>
            </a:extLst>
          </p:cNvPr>
          <p:cNvSpPr/>
          <p:nvPr/>
        </p:nvSpPr>
        <p:spPr>
          <a:xfrm>
            <a:off x="297255" y="1430281"/>
            <a:ext cx="24459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 = [-0.7016, -0.7126;</a:t>
            </a:r>
          </a:p>
          <a:p>
            <a:r>
              <a:rPr lang="en-US" sz="20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-0.7126, 0.7016]</a:t>
            </a:r>
            <a:r>
              <a:rPr lang="en-US" sz="2000" b="1" dirty="0">
                <a:effectLst/>
              </a:rPr>
              <a:t> </a:t>
            </a:r>
            <a:endParaRPr lang="en-US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3BEFF-E802-BB46-83E1-31298C1AA664}"/>
              </a:ext>
            </a:extLst>
          </p:cNvPr>
          <p:cNvSpPr/>
          <p:nvPr/>
        </p:nvSpPr>
        <p:spPr>
          <a:xfrm>
            <a:off x="-12967" y="2591808"/>
            <a:ext cx="24459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 = [1.0142, 0;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0,24.1385]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34DF7-0B54-3B4C-965A-4D91E7BA3F5C}"/>
              </a:ext>
            </a:extLst>
          </p:cNvPr>
          <p:cNvSpPr txBox="1"/>
          <p:nvPr/>
        </p:nvSpPr>
        <p:spPr>
          <a:xfrm>
            <a:off x="297255" y="976640"/>
            <a:ext cx="158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MatLab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12396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436DF5-1098-D141-9CC2-721C196C1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756" y="0"/>
            <a:ext cx="7966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4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56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CSE 5524 HW4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5524 HW4</dc:title>
  <dc:creator>Zhao, Yi</dc:creator>
  <cp:lastModifiedBy>Zhao, Yi</cp:lastModifiedBy>
  <cp:revision>3</cp:revision>
  <dcterms:created xsi:type="dcterms:W3CDTF">2019-09-25T03:28:00Z</dcterms:created>
  <dcterms:modified xsi:type="dcterms:W3CDTF">2019-09-25T03:38:26Z</dcterms:modified>
</cp:coreProperties>
</file>