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5FA9-13FC-A648-AD3F-5A1DEB17A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Frend</a:t>
            </a:r>
            <a:r>
              <a:rPr lang="en-US" dirty="0"/>
              <a:t>-Finder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203F-5598-E94B-A71A-0536A3B06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 Five-guys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3621B-D1AA-6E49-9587-9D748DB19A09}"/>
              </a:ext>
            </a:extLst>
          </p:cNvPr>
          <p:cNvSpPr txBox="1"/>
          <p:nvPr/>
        </p:nvSpPr>
        <p:spPr>
          <a:xfrm>
            <a:off x="2417779" y="4313583"/>
            <a:ext cx="73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 Zhao, Rohit Rajendran, Sam Lerner, Zou Young, </a:t>
            </a:r>
            <a:r>
              <a:rPr lang="en-US" dirty="0" err="1"/>
              <a:t>Zicheng</a:t>
            </a:r>
            <a:r>
              <a:rPr lang="en-US" dirty="0"/>
              <a:t> Ye</a:t>
            </a:r>
          </a:p>
        </p:txBody>
      </p:sp>
    </p:spTree>
    <p:extLst>
      <p:ext uri="{BB962C8B-B14F-4D97-AF65-F5344CB8AC3E}">
        <p14:creationId xmlns:p14="http://schemas.microsoft.com/office/powerpoint/2010/main" val="95774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46F3-17A5-E143-8740-E6D85916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B793-D1D8-2C4F-961B-2DE97F16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Goal: </a:t>
            </a:r>
          </a:p>
          <a:p>
            <a:pPr marL="457200" lvl="1" indent="0">
              <a:buNone/>
            </a:pPr>
            <a:r>
              <a:rPr lang="en-US" sz="3000" dirty="0"/>
              <a:t>Help you find friends with similar interests near you via the Twitter API.</a:t>
            </a:r>
          </a:p>
        </p:txBody>
      </p:sp>
    </p:spTree>
    <p:extLst>
      <p:ext uri="{BB962C8B-B14F-4D97-AF65-F5344CB8AC3E}">
        <p14:creationId xmlns:p14="http://schemas.microsoft.com/office/powerpoint/2010/main" val="26151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DA88-3129-FB4A-AD2B-75F55014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89D7-84AE-2140-B3BF-516A6159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will enter Twitter handle</a:t>
            </a:r>
          </a:p>
          <a:p>
            <a:r>
              <a:rPr lang="en-US" sz="2400" dirty="0"/>
              <a:t>Program will enter all tweets by you into the Discovery service.</a:t>
            </a:r>
          </a:p>
          <a:p>
            <a:r>
              <a:rPr lang="en-US" sz="2400" dirty="0"/>
              <a:t>Program will analyze tweet history to find tweets pertaining to specific interests and use sentiment analysis to determine if interest is relevant.</a:t>
            </a:r>
          </a:p>
        </p:txBody>
      </p:sp>
    </p:spTree>
    <p:extLst>
      <p:ext uri="{BB962C8B-B14F-4D97-AF65-F5344CB8AC3E}">
        <p14:creationId xmlns:p14="http://schemas.microsoft.com/office/powerpoint/2010/main" val="111202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DA88-3129-FB4A-AD2B-75F55014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89D7-84AE-2140-B3BF-516A6159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 will find all twitter users within a specific vicinity around you and enter all of their tweets into discovery.</a:t>
            </a:r>
          </a:p>
          <a:p>
            <a:endParaRPr lang="en-US" sz="2400" dirty="0"/>
          </a:p>
          <a:p>
            <a:r>
              <a:rPr lang="en-US" sz="2400" dirty="0"/>
              <a:t>Program will find interests of these users and match the ones with most similar interests.</a:t>
            </a:r>
          </a:p>
        </p:txBody>
      </p:sp>
    </p:spTree>
    <p:extLst>
      <p:ext uri="{BB962C8B-B14F-4D97-AF65-F5344CB8AC3E}">
        <p14:creationId xmlns:p14="http://schemas.microsoft.com/office/powerpoint/2010/main" val="26744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F084-5303-4A44-94EC-5FE7FCA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 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7C58-1227-614A-9601-A9C478F7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people by specific interests.</a:t>
            </a:r>
          </a:p>
          <a:p>
            <a:r>
              <a:rPr lang="en-US" sz="2800" dirty="0"/>
              <a:t>Automatically message potential friends.</a:t>
            </a:r>
          </a:p>
          <a:p>
            <a:r>
              <a:rPr lang="en-US" sz="2800" dirty="0"/>
              <a:t>User profile pages (created from Twitter data).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051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E3D3-A9BA-E546-BC60-E858094B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884" y="913849"/>
            <a:ext cx="9603275" cy="104923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95781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140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Frend-Finder</vt:lpstr>
      <vt:lpstr>Introduction </vt:lpstr>
      <vt:lpstr>Core functionality</vt:lpstr>
      <vt:lpstr>Core functionality</vt:lpstr>
      <vt:lpstr>Future add ins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Frend-Finder</dc:title>
  <dc:creator>Zhao, Yi</dc:creator>
  <cp:lastModifiedBy>Zhao, Yi</cp:lastModifiedBy>
  <cp:revision>3</cp:revision>
  <dcterms:created xsi:type="dcterms:W3CDTF">2019-09-03T22:43:37Z</dcterms:created>
  <dcterms:modified xsi:type="dcterms:W3CDTF">2019-09-04T01:48:44Z</dcterms:modified>
</cp:coreProperties>
</file>