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0" r:id="rId5"/>
    <p:sldId id="259" r:id="rId6"/>
    <p:sldId id="264" r:id="rId7"/>
    <p:sldId id="261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C415-87FB-45DE-8991-AE6D153A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6F35E-9160-424E-B424-00422E1CE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FBEF-505B-4BC3-9EDB-75DF8599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8018-7C80-47DD-AC2E-A2FC247C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043-DFA9-4ABD-9F95-A54DBC62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8552-18C5-4E48-AEF8-F405F147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27B90-D4E3-4574-9515-9F45CA42D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CFD4-8BDF-41AA-93D2-47E6A468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58C0A-BC5C-42D7-9767-2CD8FFBD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FD700-F6FC-4248-BDB0-27CAF02E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0509A-FDA5-49B3-A268-28EB9B3EE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CD95E-A333-4E9D-B385-60014D30D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C705-0C7A-4C4C-9249-DCB2A84C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56ED-3D54-4911-9251-BEA5CC9E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D6F8-E7A8-458C-A35E-979243A0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999-663B-487B-9ED2-784FBEA1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79F8-466E-4146-8A64-472CC7F6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DEBD-5CEE-4A15-90E0-48BF7A11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25247-BA6D-4C82-ABDE-1D57047C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DDB5-252F-4D83-96F7-96B11A64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9A7D-1E2F-448E-9C97-680521A5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2A8A4-03D1-4FF0-847C-97989FD6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9752-8A29-4F94-BDEF-F8DE9840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A26BA-536E-4452-80BE-710301FA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5ACF-A5ED-4A5A-A8B2-7EF64889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3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E3FD-1BE8-49AF-BF71-FB7B66BE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1EEF-21DD-413E-8A44-DF0FF5A63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3B6DE-BACA-4EED-A3FF-7F995945D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9093B-4608-4529-8891-9263B178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BF0A-1C14-4344-BEAF-DAFC7EF6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63CBE-BA28-4EE2-8400-624385F0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B5F9-9C35-4191-8C66-D5A2976F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49782-BE0F-4757-9231-5952DFFC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01B6B-1EC2-4DB2-955D-38B6BCB3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A2850-01C5-4753-8079-8A5D5C71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16512-6DF9-4475-AF82-F68D14D4D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3C10B-EC1B-48C6-8EA2-A094D68C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B0B7A-A7FA-45C2-9CB3-7742B043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678CC-0FF3-497B-8E6B-D4A06616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3B28-D8CF-48BC-9522-D49A5334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5A12C-2356-47FC-A7DF-22D0244D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3BE81-29F8-415E-8F60-E23F02AA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5D288-862E-4674-B214-A63DF2A2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02F2C-B62B-49A0-B01C-6C2571D3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7B531-7A56-4954-B1C9-DFDA03E2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6500-3AEA-416D-8C79-B4C60A6D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1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4F1-22F9-47C9-894F-B2AAD23A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C627-B030-4DB6-A3FE-D04633D2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83B3B-9976-4845-92F2-AE1D358BE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4CF44-9064-49E3-A349-A1C45BBC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CDB1F-874D-4DB5-B54F-6D054994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1E9D5-3693-401D-B7A3-A9DB81DF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4C10-D11E-4AA7-A57C-E888F5E5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A91CB-FE16-4FA9-B847-7BE74BBCE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82AD8-8008-4895-8759-3D477250D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C747-E95F-41BC-8554-79D0FBC1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28F8E-6DD1-4CD1-8120-2B2D5E8C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16F1-B42E-42FE-A2C5-8AE3672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2AB21-4993-43B3-897F-BE137E61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555DE-8D6C-44EA-9C22-CC4E553F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EE81-8908-4421-9887-AFDC5CFFE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8DC1-5BF6-4DAC-AE6F-22A30CE8345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5F98-8444-4289-8EA5-A33B7AE6C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CB0-D02F-44AB-BF18-DE97773B4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022A-225F-40FD-A8F4-9DEAC7D4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9FA8-CDCC-4823-922C-6C719E85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Weakly- and Semi-Supervised Learning of a Deep Convolutional Network for Semantic Image Segmentation</a:t>
            </a:r>
            <a:br>
              <a:rPr lang="en-US" sz="2800" dirty="0"/>
            </a:br>
            <a:r>
              <a:rPr lang="en-US" sz="2800" dirty="0"/>
              <a:t>						</a:t>
            </a:r>
            <a:r>
              <a:rPr lang="en-US" sz="2000" dirty="0"/>
              <a:t>George Papandreou </a:t>
            </a:r>
            <a:r>
              <a:rPr lang="en-US" altLang="zh-CN" sz="2000" dirty="0"/>
              <a:t>et.al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27D31-216D-46F9-BFEE-40247C62C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Zhihao Zhao</a:t>
            </a:r>
          </a:p>
        </p:txBody>
      </p:sp>
    </p:spTree>
    <p:extLst>
      <p:ext uri="{BB962C8B-B14F-4D97-AF65-F5344CB8AC3E}">
        <p14:creationId xmlns:p14="http://schemas.microsoft.com/office/powerpoint/2010/main" val="321228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202B-6C72-4518-BA7F-429F84CE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6623-A715-4557-BEE0-4409EBCF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Source code, configuration files, and trained models are available at </a:t>
            </a:r>
          </a:p>
          <a:p>
            <a:pPr marL="0" indent="0">
              <a:buNone/>
            </a:pPr>
            <a:r>
              <a:rPr lang="de-DE" sz="2000" dirty="0"/>
              <a:t>    https://bitbucket.org/ deeplab/deeplab-public</a:t>
            </a:r>
          </a:p>
          <a:p>
            <a:r>
              <a:rPr lang="en-US" sz="2000" dirty="0"/>
              <a:t>Implemented by extending Caffe.</a:t>
            </a:r>
          </a:p>
          <a:p>
            <a:r>
              <a:rPr lang="en-US" sz="2000" dirty="0"/>
              <a:t>Dataset: PASCAL VOC 2012, MS-COCO</a:t>
            </a:r>
          </a:p>
          <a:p>
            <a:r>
              <a:rPr lang="en-US" sz="2000" dirty="0"/>
              <a:t>Time: Fine-tuning on PASCAL VOC 2012 takes about 12 hours on a NVIDIA Tesla K40 GPU</a:t>
            </a:r>
          </a:p>
        </p:txBody>
      </p:sp>
    </p:spTree>
    <p:extLst>
      <p:ext uri="{BB962C8B-B14F-4D97-AF65-F5344CB8AC3E}">
        <p14:creationId xmlns:p14="http://schemas.microsoft.com/office/powerpoint/2010/main" val="153136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478D-EDFD-4730-B448-3703B2F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DFF95-B8A0-4716-8964-FF3C8CD13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952" y="2729247"/>
            <a:ext cx="8238095" cy="20095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C067A-0917-4195-8623-F23F41C3E13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    Sometimes we do not have large pixel-level dataset. But it’s much easier to get image</a:t>
            </a:r>
            <a:r>
              <a:rPr lang="en-US" altLang="zh-CN" sz="2000" dirty="0"/>
              <a:t>-level dataset, i.e., dataset on multi-label recognition. Can we get pixel-level parse with pixel-level dataset?</a:t>
            </a:r>
          </a:p>
        </p:txBody>
      </p:sp>
    </p:spTree>
    <p:extLst>
      <p:ext uri="{BB962C8B-B14F-4D97-AF65-F5344CB8AC3E}">
        <p14:creationId xmlns:p14="http://schemas.microsoft.com/office/powerpoint/2010/main" val="81409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4FCC-8DF0-4E01-8554-C951805E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66" y="2306467"/>
            <a:ext cx="10515600" cy="1325563"/>
          </a:xfrm>
        </p:spPr>
        <p:txBody>
          <a:bodyPr/>
          <a:lstStyle/>
          <a:p>
            <a:r>
              <a:rPr lang="en-US" dirty="0"/>
              <a:t>Model and inference</a:t>
            </a:r>
          </a:p>
        </p:txBody>
      </p:sp>
    </p:spTree>
    <p:extLst>
      <p:ext uri="{BB962C8B-B14F-4D97-AF65-F5344CB8AC3E}">
        <p14:creationId xmlns:p14="http://schemas.microsoft.com/office/powerpoint/2010/main" val="11819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9BD1-1DFF-4D9B-9CBF-676B5A7D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Supervised – pixel level label 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00C60-E7EF-415C-8922-BA480061E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𝑔𝑟𝑜𝑢𝑛𝑑𝑡𝑟𝑢𝑡h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𝑙𝑎𝑏𝑒𝑙𝑠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𝑔𝑟𝑜𝑢𝑛𝑑𝑡𝑟𝑢𝑡h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logΠ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𝑒𝑞𝑢𝑡𝑎𝑖𝑜𝑛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𝑟𝑒𝑝𝑙𝑎𝑐𝑒𝑃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𝐶𝑁𝑁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𝑛𝑜𝑟𝑚𝑎𝑙𝑖𝑧𝑒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𝑚𝑢𝑙𝑡𝑖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𝑂𝑝𝑡𝑖𝑚𝑖𝑧𝑒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𝑚𝑖𝑛𝑖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𝑆𝐺𝐷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00C60-E7EF-415C-8922-BA480061E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011EBD7-07F6-4025-8D17-B0DEB3072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41" y="2717385"/>
            <a:ext cx="5866466" cy="101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13A4A-3AD0-45F2-B8A9-61578F0D2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42" y="5307409"/>
            <a:ext cx="3971100" cy="4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0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B55A-9AB5-4152-BBB3-9E1A5FC4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en-US" dirty="0"/>
              <a:t>Weakly Supervised – image level label available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Model 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1E327-56EB-4042-9095-170EE3D9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3406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b="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𝑠𝑜𝑚𝑒𝑡h𝑖𝑛𝑔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𝑒𝑥𝑖𝑠𝑡𝑠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/>
              </a:p>
              <a:p>
                <a:pPr lvl="8"/>
                <a:endParaRPr lang="en-US" sz="1000" b="0" dirty="0"/>
              </a:p>
              <a:p>
                <a:pPr lvl="8"/>
                <a:endParaRPr lang="en-US" sz="10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𝑎𝑝𝑝𝑙𝑦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𝑎𝑙𝑔𝑜𝑟𝑖𝑡h𝑚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𝑐𝑎𝑙𝑐𝑢𝑙𝑎𝑡𝑒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/>
                  <a:t>   (2)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𝑇h𝑖𝑠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𝑀𝐴𝑃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𝑟𝑒𝑝𝑙𝑎𝑐𝑒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𝑀𝐿𝐸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𝑚𝑜𝑑𝑒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𝑑𝑒𝑛𝑜𝑡𝑒𝑑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h𝑎𝑡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𝑏𝑒𝑐𝑜𝑚𝑒𝑠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𝑐𝑎𝑙𝑐𝑢𝑙𝑎𝑡𝑒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𝐻𝑎𝑣𝑖𝑛𝑔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𝑓𝑢𝑙𝑙𝑦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𝑠𝑢𝑝𝑒𝑟𝑣𝑖𝑠𝑒𝑑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𝑎𝑔𝑎𝑖𝑛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𝑡𝑟𝑒𝑎𝑡𝑖𝑛𝑔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𝑔𝑟𝑜𝑢𝑛𝑑𝑡𝑟𝑢𝑡h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1E327-56EB-4042-9095-170EE3D9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340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B38E02-E3FB-4AEA-851A-978103573654}"/>
              </a:ext>
            </a:extLst>
          </p:cNvPr>
          <p:cNvSpPr txBox="1">
            <a:spLocks/>
          </p:cNvSpPr>
          <p:nvPr/>
        </p:nvSpPr>
        <p:spPr>
          <a:xfrm>
            <a:off x="7960698" y="2363526"/>
            <a:ext cx="669293" cy="42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3E9C5-697D-45DF-AA71-217C744C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215" y="4528641"/>
            <a:ext cx="4826612" cy="1783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D306C-7E9B-4F1F-A207-2C29C2A6D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215" y="2158245"/>
            <a:ext cx="4181155" cy="6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6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C312-602E-4E25-9702-85A8625A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Weakly Supervised – image level label available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Model the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8CA2E1-0B88-46E2-8ED3-C45B000702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11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is intractable here. This paper model it in </a:t>
                </a:r>
                <a:r>
                  <a:rPr lang="en-US" sz="2000" b="1" dirty="0"/>
                  <a:t>a quite simple way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𝑎𝑠𝑠𝑢𝑚𝑒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𝑓𝑎𝑐𝑡𝑜𝑟𝑖𝑧𝑒𝑠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𝑝𝑖𝑥𝑒𝑙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𝑙𝑒𝑣𝑒𝑙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𝑙𝑎𝑏𝑒𝑙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𝑜𝑡h𝑒𝑟𝑤𝑖𝑠𝑒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𝑖𝑖𝑖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𝑓𝑢𝑟𝑡h𝑒𝑟𝑚𝑜𝑟𝑒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𝑓𝑜𝑟𝑒𝑔𝑟𝑜𝑢𝑛𝑑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𝑏𝑎𝑐𝑘𝑔𝑟𝑜𝑢𝑛𝑑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My understanding: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        (ii) encouraging a pixel to be assigned to one of the image-level labels z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        (iii) encouraging present foreground classes more than the background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8CA2E1-0B88-46E2-8ED3-C45B0007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1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EBBDB67-05F8-4CC2-97AF-7E5A4BAE7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40" y="1825625"/>
            <a:ext cx="4395105" cy="8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1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1FAE-B5BF-4769-9BF0-AFB14DA0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Weakly Supervised – image level label available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Inference the model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716E2D-7366-4254-882D-B8FCCD7CF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438" y="2520682"/>
            <a:ext cx="3076137" cy="40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CCB76-9EEB-4A0F-A58C-CAD746B9E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38" y="3079699"/>
            <a:ext cx="4204850" cy="6865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0DA5EE6-89AA-444A-AD5C-293749B00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E-step,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logP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M-step, optimize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    What we changed compared to a normal CNN is that we just add our prior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on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0DA5EE6-89AA-444A-AD5C-293749B0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2E42DD8-D855-4906-A814-81C3607E9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193" y="4457299"/>
            <a:ext cx="5664789" cy="3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B037-F4F7-480A-847A-0A1B0F2B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Semi-</a:t>
            </a:r>
            <a:r>
              <a:rPr lang="en-US"/>
              <a:t>Supervised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B663-EC6F-4615-AA12-8BE4434A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67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Some images have pixel-level label, </a:t>
            </a:r>
          </a:p>
          <a:p>
            <a:pPr marL="0" indent="0">
              <a:buNone/>
            </a:pPr>
            <a:r>
              <a:rPr lang="en-US" sz="2000"/>
              <a:t>some have image-level label.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Simply add their loss in every batch.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E5ED0-331A-41EA-BDE9-D0459491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849" y="774687"/>
            <a:ext cx="5176528" cy="48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4FCC-8DF0-4E01-8554-C951805E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66" y="2306467"/>
            <a:ext cx="10515600" cy="1325563"/>
          </a:xfrm>
        </p:spPr>
        <p:txBody>
          <a:bodyPr/>
          <a:lstStyle/>
          <a:p>
            <a:r>
              <a:rPr lang="en-US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366261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461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Weakly- and Semi-Supervised Learning of a Deep Convolutional Network for Semantic Image Segmentation       George Papandreou et.al</vt:lpstr>
      <vt:lpstr>Problem</vt:lpstr>
      <vt:lpstr>Model and inference</vt:lpstr>
      <vt:lpstr>Fully Supervised – pixel level label available</vt:lpstr>
      <vt:lpstr>Weakly Supervised – image level label available  Model the problem</vt:lpstr>
      <vt:lpstr>Weakly Supervised – image level label available  Model the problem</vt:lpstr>
      <vt:lpstr>Weakly Supervised – image level label available  Inference the model</vt:lpstr>
      <vt:lpstr>Semi-Supervised</vt:lpstr>
      <vt:lpstr>Reproducibility</vt:lpstr>
      <vt:lpstr>Reproducibility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Weakly- and Semi-Supervised Learning of a Deep Convolutional Network for Semantic Image Segmentation       George Papandreou et.al</dc:title>
  <dc:creator>Zhao, Zhihao</dc:creator>
  <cp:lastModifiedBy>Zhao, Zhihao</cp:lastModifiedBy>
  <cp:revision>69</cp:revision>
  <dcterms:created xsi:type="dcterms:W3CDTF">2017-10-20T05:00:00Z</dcterms:created>
  <dcterms:modified xsi:type="dcterms:W3CDTF">2017-10-24T05:44:00Z</dcterms:modified>
</cp:coreProperties>
</file>