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hao Zhao" userId="25f230c4-357c-44aa-9f56-3a1d9de1528e" providerId="ADAL" clId="{945FED7E-53F7-45A2-B427-DCC299B1EB06}"/>
    <pc:docChg chg="undo custSel addSld delSld modSld">
      <pc:chgData name="Zhihao Zhao" userId="25f230c4-357c-44aa-9f56-3a1d9de1528e" providerId="ADAL" clId="{945FED7E-53F7-45A2-B427-DCC299B1EB06}" dt="2018-04-05T06:42:59.072" v="3890" actId="20577"/>
      <pc:docMkLst>
        <pc:docMk/>
      </pc:docMkLst>
      <pc:sldChg chg="addSp delSp modSp">
        <pc:chgData name="Zhihao Zhao" userId="25f230c4-357c-44aa-9f56-3a1d9de1528e" providerId="ADAL" clId="{945FED7E-53F7-45A2-B427-DCC299B1EB06}" dt="2018-04-05T05:42:38.308" v="2116" actId="20577"/>
        <pc:sldMkLst>
          <pc:docMk/>
          <pc:sldMk cId="2796730270" sldId="256"/>
        </pc:sldMkLst>
        <pc:spChg chg="mod">
          <ac:chgData name="Zhihao Zhao" userId="25f230c4-357c-44aa-9f56-3a1d9de1528e" providerId="ADAL" clId="{945FED7E-53F7-45A2-B427-DCC299B1EB06}" dt="2018-04-04T08:25:10.911" v="0" actId="120"/>
          <ac:spMkLst>
            <pc:docMk/>
            <pc:sldMk cId="2796730270" sldId="256"/>
            <ac:spMk id="2" creationId="{F004C00D-518C-4F41-9F02-9617384F2BDA}"/>
          </ac:spMkLst>
        </pc:spChg>
        <pc:spChg chg="mod">
          <ac:chgData name="Zhihao Zhao" userId="25f230c4-357c-44aa-9f56-3a1d9de1528e" providerId="ADAL" clId="{945FED7E-53F7-45A2-B427-DCC299B1EB06}" dt="2018-04-05T05:42:38.308" v="2116" actId="20577"/>
          <ac:spMkLst>
            <pc:docMk/>
            <pc:sldMk cId="2796730270" sldId="256"/>
            <ac:spMk id="3" creationId="{4EDAD3CA-5D40-48C4-89A8-EADB8334084B}"/>
          </ac:spMkLst>
        </pc:spChg>
        <pc:spChg chg="add del">
          <ac:chgData name="Zhihao Zhao" userId="25f230c4-357c-44aa-9f56-3a1d9de1528e" providerId="ADAL" clId="{945FED7E-53F7-45A2-B427-DCC299B1EB06}" dt="2018-04-04T08:26:49.501" v="15" actId="20577"/>
          <ac:spMkLst>
            <pc:docMk/>
            <pc:sldMk cId="2796730270" sldId="256"/>
            <ac:spMk id="4" creationId="{06BCF3B8-B7DB-469F-9FF9-D679CCC03313}"/>
          </ac:spMkLst>
        </pc:spChg>
      </pc:sldChg>
      <pc:sldChg chg="addSp delSp modSp add">
        <pc:chgData name="Zhihao Zhao" userId="25f230c4-357c-44aa-9f56-3a1d9de1528e" providerId="ADAL" clId="{945FED7E-53F7-45A2-B427-DCC299B1EB06}" dt="2018-04-05T06:42:59.072" v="3890" actId="20577"/>
        <pc:sldMkLst>
          <pc:docMk/>
          <pc:sldMk cId="4236949072" sldId="257"/>
        </pc:sldMkLst>
        <pc:spChg chg="mod">
          <ac:chgData name="Zhihao Zhao" userId="25f230c4-357c-44aa-9f56-3a1d9de1528e" providerId="ADAL" clId="{945FED7E-53F7-45A2-B427-DCC299B1EB06}" dt="2018-04-04T08:26:28.340" v="13" actId="20577"/>
          <ac:spMkLst>
            <pc:docMk/>
            <pc:sldMk cId="4236949072" sldId="257"/>
            <ac:spMk id="2" creationId="{EE6D1F9E-ED88-491B-8B40-56173664CAFE}"/>
          </ac:spMkLst>
        </pc:spChg>
        <pc:spChg chg="mod">
          <ac:chgData name="Zhihao Zhao" userId="25f230c4-357c-44aa-9f56-3a1d9de1528e" providerId="ADAL" clId="{945FED7E-53F7-45A2-B427-DCC299B1EB06}" dt="2018-04-05T06:42:59.072" v="3890" actId="20577"/>
          <ac:spMkLst>
            <pc:docMk/>
            <pc:sldMk cId="4236949072" sldId="257"/>
            <ac:spMk id="3" creationId="{5EFA3271-3CE0-43B0-8908-D21E8B92D7A6}"/>
          </ac:spMkLst>
        </pc:spChg>
        <pc:spChg chg="add del mod">
          <ac:chgData name="Zhihao Zhao" userId="25f230c4-357c-44aa-9f56-3a1d9de1528e" providerId="ADAL" clId="{945FED7E-53F7-45A2-B427-DCC299B1EB06}" dt="2018-04-05T06:03:17.159" v="2643"/>
          <ac:spMkLst>
            <pc:docMk/>
            <pc:sldMk cId="4236949072" sldId="257"/>
            <ac:spMk id="8" creationId="{9CC0345E-DC30-4A20-A50E-8552800E6AD0}"/>
          </ac:spMkLst>
        </pc:spChg>
        <pc:picChg chg="add del mod">
          <ac:chgData name="Zhihao Zhao" userId="25f230c4-357c-44aa-9f56-3a1d9de1528e" providerId="ADAL" clId="{945FED7E-53F7-45A2-B427-DCC299B1EB06}" dt="2018-04-05T05:44:28.459" v="2144" actId="478"/>
          <ac:picMkLst>
            <pc:docMk/>
            <pc:sldMk cId="4236949072" sldId="257"/>
            <ac:picMk id="4" creationId="{FE037BDC-7931-46A1-AF17-058D609B8762}"/>
          </ac:picMkLst>
        </pc:picChg>
        <pc:picChg chg="add mod">
          <ac:chgData name="Zhihao Zhao" userId="25f230c4-357c-44aa-9f56-3a1d9de1528e" providerId="ADAL" clId="{945FED7E-53F7-45A2-B427-DCC299B1EB06}" dt="2018-04-05T06:03:46.628" v="2674" actId="1036"/>
          <ac:picMkLst>
            <pc:docMk/>
            <pc:sldMk cId="4236949072" sldId="257"/>
            <ac:picMk id="5" creationId="{233E662C-C930-4050-80DD-E3E19E33C004}"/>
          </ac:picMkLst>
        </pc:picChg>
        <pc:picChg chg="add mod">
          <ac:chgData name="Zhihao Zhao" userId="25f230c4-357c-44aa-9f56-3a1d9de1528e" providerId="ADAL" clId="{945FED7E-53F7-45A2-B427-DCC299B1EB06}" dt="2018-04-05T06:03:46.628" v="2674" actId="1036"/>
          <ac:picMkLst>
            <pc:docMk/>
            <pc:sldMk cId="4236949072" sldId="257"/>
            <ac:picMk id="6" creationId="{E54CB3D7-4A0A-4C51-A5EC-32241EF1B0AF}"/>
          </ac:picMkLst>
        </pc:picChg>
        <pc:picChg chg="add mod">
          <ac:chgData name="Zhihao Zhao" userId="25f230c4-357c-44aa-9f56-3a1d9de1528e" providerId="ADAL" clId="{945FED7E-53F7-45A2-B427-DCC299B1EB06}" dt="2018-04-05T06:03:46.628" v="2674" actId="1036"/>
          <ac:picMkLst>
            <pc:docMk/>
            <pc:sldMk cId="4236949072" sldId="257"/>
            <ac:picMk id="7" creationId="{32A59A2F-EC92-4510-BD0F-C78690105D96}"/>
          </ac:picMkLst>
        </pc:picChg>
        <pc:picChg chg="add mod">
          <ac:chgData name="Zhihao Zhao" userId="25f230c4-357c-44aa-9f56-3a1d9de1528e" providerId="ADAL" clId="{945FED7E-53F7-45A2-B427-DCC299B1EB06}" dt="2018-04-05T05:44:33.649" v="2146" actId="1076"/>
          <ac:picMkLst>
            <pc:docMk/>
            <pc:sldMk cId="4236949072" sldId="257"/>
            <ac:picMk id="9" creationId="{B2FED239-8935-491C-B095-C65C3D6F29B6}"/>
          </ac:picMkLst>
        </pc:picChg>
        <pc:picChg chg="add mod">
          <ac:chgData name="Zhihao Zhao" userId="25f230c4-357c-44aa-9f56-3a1d9de1528e" providerId="ADAL" clId="{945FED7E-53F7-45A2-B427-DCC299B1EB06}" dt="2018-04-05T06:28:15.222" v="3310" actId="1076"/>
          <ac:picMkLst>
            <pc:docMk/>
            <pc:sldMk cId="4236949072" sldId="257"/>
            <ac:picMk id="10" creationId="{54DE87E0-CA74-44CB-9B32-CD93C26DFDD6}"/>
          </ac:picMkLst>
        </pc:picChg>
        <pc:picChg chg="add mod">
          <ac:chgData name="Zhihao Zhao" userId="25f230c4-357c-44aa-9f56-3a1d9de1528e" providerId="ADAL" clId="{945FED7E-53F7-45A2-B427-DCC299B1EB06}" dt="2018-04-05T06:42:06.341" v="3886" actId="1038"/>
          <ac:picMkLst>
            <pc:docMk/>
            <pc:sldMk cId="4236949072" sldId="257"/>
            <ac:picMk id="11" creationId="{41D3DE1A-6A74-4DF5-B4C0-80702E93A0AC}"/>
          </ac:picMkLst>
        </pc:picChg>
      </pc:sldChg>
      <pc:sldChg chg="add del">
        <pc:chgData name="Zhihao Zhao" userId="25f230c4-357c-44aa-9f56-3a1d9de1528e" providerId="ADAL" clId="{945FED7E-53F7-45A2-B427-DCC299B1EB06}" dt="2018-04-04T08:44:30.386" v="806" actId="2696"/>
        <pc:sldMkLst>
          <pc:docMk/>
          <pc:sldMk cId="3344005260" sldId="258"/>
        </pc:sldMkLst>
      </pc:sldChg>
      <pc:sldChg chg="addSp delSp modSp add">
        <pc:chgData name="Zhihao Zhao" userId="25f230c4-357c-44aa-9f56-3a1d9de1528e" providerId="ADAL" clId="{945FED7E-53F7-45A2-B427-DCC299B1EB06}" dt="2018-04-05T06:42:52.072" v="3888" actId="20577"/>
        <pc:sldMkLst>
          <pc:docMk/>
          <pc:sldMk cId="4048285461" sldId="258"/>
        </pc:sldMkLst>
        <pc:spChg chg="mod">
          <ac:chgData name="Zhihao Zhao" userId="25f230c4-357c-44aa-9f56-3a1d9de1528e" providerId="ADAL" clId="{945FED7E-53F7-45A2-B427-DCC299B1EB06}" dt="2018-04-04T08:45:33.774" v="819" actId="20577"/>
          <ac:spMkLst>
            <pc:docMk/>
            <pc:sldMk cId="4048285461" sldId="258"/>
            <ac:spMk id="2" creationId="{D138D411-840B-4C34-9C16-F72FA6C4AAA8}"/>
          </ac:spMkLst>
        </pc:spChg>
        <pc:spChg chg="mod">
          <ac:chgData name="Zhihao Zhao" userId="25f230c4-357c-44aa-9f56-3a1d9de1528e" providerId="ADAL" clId="{945FED7E-53F7-45A2-B427-DCC299B1EB06}" dt="2018-04-05T06:42:52.072" v="3888" actId="20577"/>
          <ac:spMkLst>
            <pc:docMk/>
            <pc:sldMk cId="4048285461" sldId="258"/>
            <ac:spMk id="3" creationId="{7363FEC9-6281-430B-8A0A-7C9E665C685A}"/>
          </ac:spMkLst>
        </pc:spChg>
        <pc:picChg chg="add del mod">
          <ac:chgData name="Zhihao Zhao" userId="25f230c4-357c-44aa-9f56-3a1d9de1528e" providerId="ADAL" clId="{945FED7E-53F7-45A2-B427-DCC299B1EB06}" dt="2018-04-05T05:45:15.875" v="2147" actId="478"/>
          <ac:picMkLst>
            <pc:docMk/>
            <pc:sldMk cId="4048285461" sldId="258"/>
            <ac:picMk id="4" creationId="{B77D8ABB-3B72-4A6A-B627-84FD29C9C956}"/>
          </ac:picMkLst>
        </pc:picChg>
        <pc:picChg chg="add mod">
          <ac:chgData name="Zhihao Zhao" userId="25f230c4-357c-44aa-9f56-3a1d9de1528e" providerId="ADAL" clId="{945FED7E-53F7-45A2-B427-DCC299B1EB06}" dt="2018-04-05T06:35:00.222" v="3577" actId="1035"/>
          <ac:picMkLst>
            <pc:docMk/>
            <pc:sldMk cId="4048285461" sldId="258"/>
            <ac:picMk id="5" creationId="{26CA0775-ECF3-4F60-8AD7-CC13F782ABE2}"/>
          </ac:picMkLst>
        </pc:picChg>
        <pc:picChg chg="add mod">
          <ac:chgData name="Zhihao Zhao" userId="25f230c4-357c-44aa-9f56-3a1d9de1528e" providerId="ADAL" clId="{945FED7E-53F7-45A2-B427-DCC299B1EB06}" dt="2018-04-05T06:34:46.565" v="3569" actId="1036"/>
          <ac:picMkLst>
            <pc:docMk/>
            <pc:sldMk cId="4048285461" sldId="258"/>
            <ac:picMk id="6" creationId="{4B2536AF-30C8-4F0B-9B7A-FDFBCD949B7D}"/>
          </ac:picMkLst>
        </pc:picChg>
        <pc:picChg chg="add mod">
          <ac:chgData name="Zhihao Zhao" userId="25f230c4-357c-44aa-9f56-3a1d9de1528e" providerId="ADAL" clId="{945FED7E-53F7-45A2-B427-DCC299B1EB06}" dt="2018-04-05T06:34:46.565" v="3569" actId="1036"/>
          <ac:picMkLst>
            <pc:docMk/>
            <pc:sldMk cId="4048285461" sldId="258"/>
            <ac:picMk id="7" creationId="{F2FE2904-A727-4934-9EE2-0D7A5F245632}"/>
          </ac:picMkLst>
        </pc:picChg>
        <pc:picChg chg="add mod">
          <ac:chgData name="Zhihao Zhao" userId="25f230c4-357c-44aa-9f56-3a1d9de1528e" providerId="ADAL" clId="{945FED7E-53F7-45A2-B427-DCC299B1EB06}" dt="2018-04-05T05:45:20.830" v="2149" actId="1076"/>
          <ac:picMkLst>
            <pc:docMk/>
            <pc:sldMk cId="4048285461" sldId="258"/>
            <ac:picMk id="8" creationId="{5F29E2EF-645C-4741-B1AA-BBD1B214A70E}"/>
          </ac:picMkLst>
        </pc:picChg>
        <pc:picChg chg="add mod">
          <ac:chgData name="Zhihao Zhao" userId="25f230c4-357c-44aa-9f56-3a1d9de1528e" providerId="ADAL" clId="{945FED7E-53F7-45A2-B427-DCC299B1EB06}" dt="2018-04-05T06:28:28.147" v="3312" actId="1076"/>
          <ac:picMkLst>
            <pc:docMk/>
            <pc:sldMk cId="4048285461" sldId="258"/>
            <ac:picMk id="9" creationId="{342E0933-8489-4111-8C17-E263227FCB50}"/>
          </ac:picMkLst>
        </pc:picChg>
      </pc:sldChg>
      <pc:sldChg chg="addSp delSp modSp add">
        <pc:chgData name="Zhihao Zhao" userId="25f230c4-357c-44aa-9f56-3a1d9de1528e" providerId="ADAL" clId="{945FED7E-53F7-45A2-B427-DCC299B1EB06}" dt="2018-04-05T06:02:07.133" v="2598" actId="20577"/>
        <pc:sldMkLst>
          <pc:docMk/>
          <pc:sldMk cId="2377959447" sldId="259"/>
        </pc:sldMkLst>
        <pc:spChg chg="mod">
          <ac:chgData name="Zhihao Zhao" userId="25f230c4-357c-44aa-9f56-3a1d9de1528e" providerId="ADAL" clId="{945FED7E-53F7-45A2-B427-DCC299B1EB06}" dt="2018-04-05T05:01:04.167" v="829" actId="20577"/>
          <ac:spMkLst>
            <pc:docMk/>
            <pc:sldMk cId="2377959447" sldId="259"/>
            <ac:spMk id="2" creationId="{4853BF5A-CA9B-49BB-9FC3-5FF5750556E8}"/>
          </ac:spMkLst>
        </pc:spChg>
        <pc:spChg chg="mod">
          <ac:chgData name="Zhihao Zhao" userId="25f230c4-357c-44aa-9f56-3a1d9de1528e" providerId="ADAL" clId="{945FED7E-53F7-45A2-B427-DCC299B1EB06}" dt="2018-04-05T06:02:07.133" v="2598" actId="20577"/>
          <ac:spMkLst>
            <pc:docMk/>
            <pc:sldMk cId="2377959447" sldId="259"/>
            <ac:spMk id="3" creationId="{D00A7389-A93C-4235-A976-62D1AD0428E0}"/>
          </ac:spMkLst>
        </pc:spChg>
        <pc:spChg chg="add mod">
          <ac:chgData name="Zhihao Zhao" userId="25f230c4-357c-44aa-9f56-3a1d9de1528e" providerId="ADAL" clId="{945FED7E-53F7-45A2-B427-DCC299B1EB06}" dt="2018-04-05T05:32:01.416" v="1679"/>
          <ac:spMkLst>
            <pc:docMk/>
            <pc:sldMk cId="2377959447" sldId="259"/>
            <ac:spMk id="10" creationId="{9B3D1A7C-EF5F-4BE7-8F2B-FD21D878F098}"/>
          </ac:spMkLst>
        </pc:spChg>
        <pc:spChg chg="add del">
          <ac:chgData name="Zhihao Zhao" userId="25f230c4-357c-44aa-9f56-3a1d9de1528e" providerId="ADAL" clId="{945FED7E-53F7-45A2-B427-DCC299B1EB06}" dt="2018-04-05T05:32:27.104" v="1687"/>
          <ac:spMkLst>
            <pc:docMk/>
            <pc:sldMk cId="2377959447" sldId="259"/>
            <ac:spMk id="11" creationId="{D0B22836-D14F-46D7-B7D0-964449AA2150}"/>
          </ac:spMkLst>
        </pc:spChg>
        <pc:picChg chg="add del mod">
          <ac:chgData name="Zhihao Zhao" userId="25f230c4-357c-44aa-9f56-3a1d9de1528e" providerId="ADAL" clId="{945FED7E-53F7-45A2-B427-DCC299B1EB06}" dt="2018-04-05T05:04:25.762" v="835" actId="478"/>
          <ac:picMkLst>
            <pc:docMk/>
            <pc:sldMk cId="2377959447" sldId="259"/>
            <ac:picMk id="4" creationId="{A55743B8-491E-4ADE-88BC-32E057B03230}"/>
          </ac:picMkLst>
        </pc:picChg>
        <pc:picChg chg="add del mod">
          <ac:chgData name="Zhihao Zhao" userId="25f230c4-357c-44aa-9f56-3a1d9de1528e" providerId="ADAL" clId="{945FED7E-53F7-45A2-B427-DCC299B1EB06}" dt="2018-04-05T05:16:48.300" v="1541" actId="478"/>
          <ac:picMkLst>
            <pc:docMk/>
            <pc:sldMk cId="2377959447" sldId="259"/>
            <ac:picMk id="5" creationId="{A9C2FF8A-1D0B-45AD-BBF3-E327D6454485}"/>
          </ac:picMkLst>
        </pc:picChg>
        <pc:picChg chg="add del mod">
          <ac:chgData name="Zhihao Zhao" userId="25f230c4-357c-44aa-9f56-3a1d9de1528e" providerId="ADAL" clId="{945FED7E-53F7-45A2-B427-DCC299B1EB06}" dt="2018-04-05T05:23:34.123" v="1544" actId="478"/>
          <ac:picMkLst>
            <pc:docMk/>
            <pc:sldMk cId="2377959447" sldId="259"/>
            <ac:picMk id="6" creationId="{7870D543-3269-41E7-9A79-6CC68436643F}"/>
          </ac:picMkLst>
        </pc:picChg>
        <pc:picChg chg="add mod">
          <ac:chgData name="Zhihao Zhao" userId="25f230c4-357c-44aa-9f56-3a1d9de1528e" providerId="ADAL" clId="{945FED7E-53F7-45A2-B427-DCC299B1EB06}" dt="2018-04-05T05:23:41.144" v="1548" actId="1076"/>
          <ac:picMkLst>
            <pc:docMk/>
            <pc:sldMk cId="2377959447" sldId="259"/>
            <ac:picMk id="7" creationId="{40A72843-E1FD-48EA-8FB3-8EA73185A28F}"/>
          </ac:picMkLst>
        </pc:picChg>
        <pc:picChg chg="add del mod">
          <ac:chgData name="Zhihao Zhao" userId="25f230c4-357c-44aa-9f56-3a1d9de1528e" providerId="ADAL" clId="{945FED7E-53F7-45A2-B427-DCC299B1EB06}" dt="2018-04-05T05:24:34.721" v="1562" actId="478"/>
          <ac:picMkLst>
            <pc:docMk/>
            <pc:sldMk cId="2377959447" sldId="259"/>
            <ac:picMk id="8" creationId="{8A65D29A-5BC4-4BF6-8A68-7A7BEE36A541}"/>
          </ac:picMkLst>
        </pc:picChg>
        <pc:picChg chg="add mod">
          <ac:chgData name="Zhihao Zhao" userId="25f230c4-357c-44aa-9f56-3a1d9de1528e" providerId="ADAL" clId="{945FED7E-53F7-45A2-B427-DCC299B1EB06}" dt="2018-04-05T05:24:41.585" v="1570" actId="1038"/>
          <ac:picMkLst>
            <pc:docMk/>
            <pc:sldMk cId="2377959447" sldId="259"/>
            <ac:picMk id="9" creationId="{81DA15F4-5B2C-4C03-98D4-D4E6990253C1}"/>
          </ac:picMkLst>
        </pc:picChg>
      </pc:sldChg>
      <pc:sldChg chg="addSp delSp modSp add">
        <pc:chgData name="Zhihao Zhao" userId="25f230c4-357c-44aa-9f56-3a1d9de1528e" providerId="ADAL" clId="{945FED7E-53F7-45A2-B427-DCC299B1EB06}" dt="2018-04-05T06:41:54.099" v="3879"/>
        <pc:sldMkLst>
          <pc:docMk/>
          <pc:sldMk cId="3343929557" sldId="260"/>
        </pc:sldMkLst>
        <pc:spChg chg="mod">
          <ac:chgData name="Zhihao Zhao" userId="25f230c4-357c-44aa-9f56-3a1d9de1528e" providerId="ADAL" clId="{945FED7E-53F7-45A2-B427-DCC299B1EB06}" dt="2018-04-05T06:26:18.212" v="3308" actId="20577"/>
          <ac:spMkLst>
            <pc:docMk/>
            <pc:sldMk cId="3343929557" sldId="260"/>
            <ac:spMk id="3" creationId="{D00A7389-A93C-4235-A976-62D1AD0428E0}"/>
          </ac:spMkLst>
        </pc:spChg>
        <pc:picChg chg="add mod">
          <ac:chgData name="Zhihao Zhao" userId="25f230c4-357c-44aa-9f56-3a1d9de1528e" providerId="ADAL" clId="{945FED7E-53F7-45A2-B427-DCC299B1EB06}" dt="2018-04-05T05:34:51.084" v="1815" actId="1076"/>
          <ac:picMkLst>
            <pc:docMk/>
            <pc:sldMk cId="3343929557" sldId="260"/>
            <ac:picMk id="4" creationId="{4F13A4AA-BC29-46F5-8E04-193CC3D036BF}"/>
          </ac:picMkLst>
        </pc:picChg>
        <pc:picChg chg="add mod">
          <ac:chgData name="Zhihao Zhao" userId="25f230c4-357c-44aa-9f56-3a1d9de1528e" providerId="ADAL" clId="{945FED7E-53F7-45A2-B427-DCC299B1EB06}" dt="2018-04-05T05:34:35.137" v="1780" actId="1038"/>
          <ac:picMkLst>
            <pc:docMk/>
            <pc:sldMk cId="3343929557" sldId="260"/>
            <ac:picMk id="5" creationId="{E742A1E3-271E-4A3E-88DF-BC885806241A}"/>
          </ac:picMkLst>
        </pc:picChg>
        <pc:picChg chg="add del">
          <ac:chgData name="Zhihao Zhao" userId="25f230c4-357c-44aa-9f56-3a1d9de1528e" providerId="ADAL" clId="{945FED7E-53F7-45A2-B427-DCC299B1EB06}" dt="2018-04-05T06:41:54.099" v="3879"/>
          <ac:picMkLst>
            <pc:docMk/>
            <pc:sldMk cId="3343929557" sldId="260"/>
            <ac:picMk id="6" creationId="{06CA8784-D882-4BA8-8073-1BDE99588C4C}"/>
          </ac:picMkLst>
        </pc:picChg>
        <pc:picChg chg="add mod">
          <ac:chgData name="Zhihao Zhao" userId="25f230c4-357c-44aa-9f56-3a1d9de1528e" providerId="ADAL" clId="{945FED7E-53F7-45A2-B427-DCC299B1EB06}" dt="2018-04-05T05:34:59.981" v="1822" actId="1076"/>
          <ac:picMkLst>
            <pc:docMk/>
            <pc:sldMk cId="3343929557" sldId="260"/>
            <ac:picMk id="11" creationId="{34BCF9E2-E9AE-49FD-8124-16E073D4B9B1}"/>
          </ac:picMkLst>
        </pc:picChg>
        <pc:picChg chg="add mod">
          <ac:chgData name="Zhihao Zhao" userId="25f230c4-357c-44aa-9f56-3a1d9de1528e" providerId="ADAL" clId="{945FED7E-53F7-45A2-B427-DCC299B1EB06}" dt="2018-04-05T05:39:16.172" v="2051" actId="1036"/>
          <ac:picMkLst>
            <pc:docMk/>
            <pc:sldMk cId="3343929557" sldId="260"/>
            <ac:picMk id="12" creationId="{0B915540-056F-4D8A-B259-22438362919C}"/>
          </ac:picMkLst>
        </pc:picChg>
      </pc:sldChg>
      <pc:sldChg chg="addSp modSp add">
        <pc:chgData name="Zhihao Zhao" userId="25f230c4-357c-44aa-9f56-3a1d9de1528e" providerId="ADAL" clId="{945FED7E-53F7-45A2-B427-DCC299B1EB06}" dt="2018-04-05T06:03:22.786" v="2645" actId="1076"/>
        <pc:sldMkLst>
          <pc:docMk/>
          <pc:sldMk cId="437446794" sldId="261"/>
        </pc:sldMkLst>
        <pc:spChg chg="mod">
          <ac:chgData name="Zhihao Zhao" userId="25f230c4-357c-44aa-9f56-3a1d9de1528e" providerId="ADAL" clId="{945FED7E-53F7-45A2-B427-DCC299B1EB06}" dt="2018-04-05T05:52:14.339" v="2237" actId="20577"/>
          <ac:spMkLst>
            <pc:docMk/>
            <pc:sldMk cId="437446794" sldId="261"/>
            <ac:spMk id="2" creationId="{2651024A-3787-47E5-AFE5-2255FEC6EEE7}"/>
          </ac:spMkLst>
        </pc:spChg>
        <pc:spChg chg="mod">
          <ac:chgData name="Zhihao Zhao" userId="25f230c4-357c-44aa-9f56-3a1d9de1528e" providerId="ADAL" clId="{945FED7E-53F7-45A2-B427-DCC299B1EB06}" dt="2018-04-05T05:59:37.307" v="2581"/>
          <ac:spMkLst>
            <pc:docMk/>
            <pc:sldMk cId="437446794" sldId="261"/>
            <ac:spMk id="3" creationId="{5DFF44F0-FBCF-4B7C-89A4-5BBBF5CFF78C}"/>
          </ac:spMkLst>
        </pc:spChg>
        <pc:spChg chg="add mod">
          <ac:chgData name="Zhihao Zhao" userId="25f230c4-357c-44aa-9f56-3a1d9de1528e" providerId="ADAL" clId="{945FED7E-53F7-45A2-B427-DCC299B1EB06}" dt="2018-04-05T06:03:22.786" v="2645" actId="1076"/>
          <ac:spMkLst>
            <pc:docMk/>
            <pc:sldMk cId="437446794" sldId="261"/>
            <ac:spMk id="6" creationId="{A15070AE-1974-4E3B-A501-DA812B564B51}"/>
          </ac:spMkLst>
        </pc:spChg>
        <pc:picChg chg="add mod">
          <ac:chgData name="Zhihao Zhao" userId="25f230c4-357c-44aa-9f56-3a1d9de1528e" providerId="ADAL" clId="{945FED7E-53F7-45A2-B427-DCC299B1EB06}" dt="2018-04-05T05:52:55.459" v="2245" actId="1037"/>
          <ac:picMkLst>
            <pc:docMk/>
            <pc:sldMk cId="437446794" sldId="261"/>
            <ac:picMk id="4" creationId="{6BFF3DA1-F407-4163-9DAA-D4DCC17BB1D8}"/>
          </ac:picMkLst>
        </pc:picChg>
        <pc:picChg chg="add mod">
          <ac:chgData name="Zhihao Zhao" userId="25f230c4-357c-44aa-9f56-3a1d9de1528e" providerId="ADAL" clId="{945FED7E-53F7-45A2-B427-DCC299B1EB06}" dt="2018-04-05T05:54:08.845" v="2248" actId="1076"/>
          <ac:picMkLst>
            <pc:docMk/>
            <pc:sldMk cId="437446794" sldId="261"/>
            <ac:picMk id="5" creationId="{B43B542D-6DE8-47EC-A634-7B2B2391301C}"/>
          </ac:picMkLst>
        </pc:picChg>
      </pc:sldChg>
      <pc:sldChg chg="addSp delSp modSp add">
        <pc:chgData name="Zhihao Zhao" userId="25f230c4-357c-44aa-9f56-3a1d9de1528e" providerId="ADAL" clId="{945FED7E-53F7-45A2-B427-DCC299B1EB06}" dt="2018-04-05T06:30:54.812" v="3328" actId="20577"/>
        <pc:sldMkLst>
          <pc:docMk/>
          <pc:sldMk cId="3338272358" sldId="262"/>
        </pc:sldMkLst>
        <pc:spChg chg="mod">
          <ac:chgData name="Zhihao Zhao" userId="25f230c4-357c-44aa-9f56-3a1d9de1528e" providerId="ADAL" clId="{945FED7E-53F7-45A2-B427-DCC299B1EB06}" dt="2018-04-05T06:04:31.044" v="2690" actId="20577"/>
          <ac:spMkLst>
            <pc:docMk/>
            <pc:sldMk cId="3338272358" sldId="262"/>
            <ac:spMk id="2" creationId="{D9DB8959-CC24-4696-9749-431D14D5C4EC}"/>
          </ac:spMkLst>
        </pc:spChg>
        <pc:spChg chg="mod">
          <ac:chgData name="Zhihao Zhao" userId="25f230c4-357c-44aa-9f56-3a1d9de1528e" providerId="ADAL" clId="{945FED7E-53F7-45A2-B427-DCC299B1EB06}" dt="2018-04-05T06:23:53.170" v="3176" actId="948"/>
          <ac:spMkLst>
            <pc:docMk/>
            <pc:sldMk cId="3338272358" sldId="262"/>
            <ac:spMk id="3" creationId="{7B123E47-BC31-491F-83D6-5539C312D512}"/>
          </ac:spMkLst>
        </pc:spChg>
        <pc:spChg chg="add mod">
          <ac:chgData name="Zhihao Zhao" userId="25f230c4-357c-44aa-9f56-3a1d9de1528e" providerId="ADAL" clId="{945FED7E-53F7-45A2-B427-DCC299B1EB06}" dt="2018-04-05T06:30:54.812" v="3328" actId="20577"/>
          <ac:spMkLst>
            <pc:docMk/>
            <pc:sldMk cId="3338272358" sldId="262"/>
            <ac:spMk id="7" creationId="{DEBD05C8-0690-41B9-B126-436F182DC4D1}"/>
          </ac:spMkLst>
        </pc:spChg>
        <pc:picChg chg="add mod">
          <ac:chgData name="Zhihao Zhao" userId="25f230c4-357c-44aa-9f56-3a1d9de1528e" providerId="ADAL" clId="{945FED7E-53F7-45A2-B427-DCC299B1EB06}" dt="2018-04-05T06:18:45.882" v="2968" actId="1076"/>
          <ac:picMkLst>
            <pc:docMk/>
            <pc:sldMk cId="3338272358" sldId="262"/>
            <ac:picMk id="4" creationId="{2CD234CD-9BD9-41A9-8186-306649C9031C}"/>
          </ac:picMkLst>
        </pc:picChg>
        <pc:picChg chg="add del mod">
          <ac:chgData name="Zhihao Zhao" userId="25f230c4-357c-44aa-9f56-3a1d9de1528e" providerId="ADAL" clId="{945FED7E-53F7-45A2-B427-DCC299B1EB06}" dt="2018-04-05T06:18:36.158" v="2963" actId="478"/>
          <ac:picMkLst>
            <pc:docMk/>
            <pc:sldMk cId="3338272358" sldId="262"/>
            <ac:picMk id="5" creationId="{0B53C2CD-535E-4FDC-8FD2-E6F957816F86}"/>
          </ac:picMkLst>
        </pc:picChg>
        <pc:picChg chg="add mod">
          <ac:chgData name="Zhihao Zhao" userId="25f230c4-357c-44aa-9f56-3a1d9de1528e" providerId="ADAL" clId="{945FED7E-53F7-45A2-B427-DCC299B1EB06}" dt="2018-04-05T06:18:49.058" v="2969" actId="1076"/>
          <ac:picMkLst>
            <pc:docMk/>
            <pc:sldMk cId="3338272358" sldId="262"/>
            <ac:picMk id="6" creationId="{5E896150-BA12-4BCA-8F8C-3C5C374E6403}"/>
          </ac:picMkLst>
        </pc:picChg>
      </pc:sldChg>
      <pc:sldChg chg="modSp add">
        <pc:chgData name="Zhihao Zhao" userId="25f230c4-357c-44aa-9f56-3a1d9de1528e" providerId="ADAL" clId="{945FED7E-53F7-45A2-B427-DCC299B1EB06}" dt="2018-04-05T06:33:00.024" v="3539" actId="255"/>
        <pc:sldMkLst>
          <pc:docMk/>
          <pc:sldMk cId="773518403" sldId="263"/>
        </pc:sldMkLst>
        <pc:spChg chg="mod">
          <ac:chgData name="Zhihao Zhao" userId="25f230c4-357c-44aa-9f56-3a1d9de1528e" providerId="ADAL" clId="{945FED7E-53F7-45A2-B427-DCC299B1EB06}" dt="2018-04-05T06:31:48.883" v="3343" actId="20577"/>
          <ac:spMkLst>
            <pc:docMk/>
            <pc:sldMk cId="773518403" sldId="263"/>
            <ac:spMk id="2" creationId="{21E7FC94-B19E-482F-9486-C3D6E9D34E09}"/>
          </ac:spMkLst>
        </pc:spChg>
        <pc:spChg chg="mod">
          <ac:chgData name="Zhihao Zhao" userId="25f230c4-357c-44aa-9f56-3a1d9de1528e" providerId="ADAL" clId="{945FED7E-53F7-45A2-B427-DCC299B1EB06}" dt="2018-04-05T06:33:00.024" v="3539" actId="255"/>
          <ac:spMkLst>
            <pc:docMk/>
            <pc:sldMk cId="773518403" sldId="263"/>
            <ac:spMk id="3" creationId="{0C4B7A84-B78B-430A-8B2F-E406CB265595}"/>
          </ac:spMkLst>
        </pc:spChg>
      </pc:sldChg>
      <pc:sldChg chg="addSp delSp modSp add del">
        <pc:chgData name="Zhihao Zhao" userId="25f230c4-357c-44aa-9f56-3a1d9de1528e" providerId="ADAL" clId="{945FED7E-53F7-45A2-B427-DCC299B1EB06}" dt="2018-04-05T06:24:52.801" v="3181" actId="2696"/>
        <pc:sldMkLst>
          <pc:docMk/>
          <pc:sldMk cId="1608655793" sldId="263"/>
        </pc:sldMkLst>
        <pc:spChg chg="del">
          <ac:chgData name="Zhihao Zhao" userId="25f230c4-357c-44aa-9f56-3a1d9de1528e" providerId="ADAL" clId="{945FED7E-53F7-45A2-B427-DCC299B1EB06}" dt="2018-04-05T06:14:18.165" v="2821"/>
          <ac:spMkLst>
            <pc:docMk/>
            <pc:sldMk cId="1608655793" sldId="263"/>
            <ac:spMk id="3" creationId="{4465C4E7-056A-486E-A8FA-48373033B9AA}"/>
          </ac:spMkLst>
        </pc:spChg>
        <pc:spChg chg="add mod">
          <ac:chgData name="Zhihao Zhao" userId="25f230c4-357c-44aa-9f56-3a1d9de1528e" providerId="ADAL" clId="{945FED7E-53F7-45A2-B427-DCC299B1EB06}" dt="2018-04-05T06:19:59.082" v="2986" actId="14100"/>
          <ac:spMkLst>
            <pc:docMk/>
            <pc:sldMk cId="1608655793" sldId="263"/>
            <ac:spMk id="4" creationId="{38FF1569-A630-45DC-B79E-85914CBF21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1C29-1D4D-4E41-BB79-E04E16E0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9AF65-6E23-464F-959D-FF7D46B1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D053-3F13-4711-9E77-1408902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57E8-ACE8-46BA-913E-6AAB88B9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890F-9BDF-48AD-AEF2-5AC3A30F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263-67BD-4911-9027-0FF7C7F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8F8C2-39F3-485C-A5AC-39133EEC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B65C2-4A25-494C-AFC7-EA33F40D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87BA-53AD-4BDD-9FC9-7B178C1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FBF7-68BA-455B-BA35-07975B8E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49A1D-BFA8-4CE2-A413-4BEB0AB7C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AF26-AEFC-4940-9438-4BA63FCF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E61C-9302-4219-B00F-0A696D3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2F71-BD1D-45C3-B9A3-4D8AF6C8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44C6-9458-445D-B099-DA9B55CE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0327-6E51-4A00-80B7-9D2C53A5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B531-4FBE-4E78-99DE-C19590FD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3B12-1D55-4B14-9B1C-800F0D4A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4A72-5207-4263-B172-3FF01AC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874D-D7EF-4B92-B482-53275A4D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9FDF-5A2C-4D85-9CDD-677BEAE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CA47D-2E1E-4377-8F0F-583364F1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FEAF-94C1-42DC-B064-1BB25F06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E1E7-A137-473B-AE5D-67D40B9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76EB-A651-4CD0-89D3-2E4B88FC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931-8ED9-47C7-B1E6-DA5DE70A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4FF6-6D1A-45FC-83B7-2C3BD0FEC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C0AD-589D-42A0-BA2A-EFC52912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41A9-E8EC-41B5-9D17-238F8403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B33E-05C1-43E5-B610-1E68EBF7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CAE0-DF1E-46DF-B13B-42029F21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4DA2-B4B6-4CBD-B999-6E8CE440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AC445-618F-434A-98C2-1CF0C89B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2E2A-97B1-45D1-8CEB-1489AF896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01BFF-2CB6-43CA-B460-0BC5D9EB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7DC0C-EB62-4FF9-9EA2-6077941F2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E2511-F846-4B87-A0C2-AEBD7974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79FF-2C0A-44AD-A277-339D9C6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2FD7A-B689-4817-9879-1AD70BC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D17D-3D60-4BE1-A99A-5C8033D7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47CC-7F91-4BC3-AABA-B951AA4F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9AC3-C6CE-4192-A0EB-7FBCB49C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01F96-93FE-497A-B1B2-0414FD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6372-FFD4-481D-ACA4-EBB4685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5B25A-6412-4DD8-A278-93290BD1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5684-EFB4-4DE0-BD32-FC64C857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218-225E-4944-889C-26D81A2F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5C57-FDB5-4198-9CA9-823EC708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4185-A3B2-45B8-AD81-768A2066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C049-C06F-4F87-B7DC-EC2CBA89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6267-9048-44E2-AAA9-5F049725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19D91-94AF-4510-9AC5-45961A02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F076-8E15-461A-9E78-5C88DBD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EAA71-D252-4DA2-9881-F37FB2F1F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B0C6-31AE-4DCE-8ADC-348612FA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3190-F91B-4635-A234-F2F98FCF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C39DF-924B-434F-BE1E-4C07B798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3650-B56E-4066-9F2C-B25129E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70DB8-B09D-4F38-9EDE-6C79F8B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EC440-4A28-46F7-B3AB-B0C05C07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FABD-9BCE-4714-9C4E-11CE0559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ABFD-1BF8-4ED3-8F6F-CDE4A10149D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B6D1-CE32-4E10-9041-F34950B2D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D651-797F-444F-9208-711F2B2F7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217D-AFA1-4E90-AD90-9919AF91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C00D-518C-4F41-9F02-9617384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Making Deep Neural Networks Robust to Label Noise: a Loss Correction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AD3CA-5D40-48C4-89A8-EADB83340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78957" cy="1655762"/>
          </a:xfrm>
        </p:spPr>
        <p:txBody>
          <a:bodyPr/>
          <a:lstStyle/>
          <a:p>
            <a:pPr algn="r"/>
            <a:r>
              <a:rPr lang="en-US" dirty="0"/>
              <a:t>Giorgio </a:t>
            </a:r>
            <a:r>
              <a:rPr lang="en-US" dirty="0" err="1"/>
              <a:t>Patrini</a:t>
            </a:r>
            <a:r>
              <a:rPr lang="en-US" dirty="0"/>
              <a:t> </a:t>
            </a:r>
            <a:r>
              <a:rPr lang="en-US" altLang="zh-CN" dirty="0"/>
              <a:t>et.al, CVPR 2017 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BF5A-CA9B-49BB-9FC3-5FF57505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7389-A93C-4235-A976-62D1AD04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065" y="1253330"/>
            <a:ext cx="4066735" cy="5452269"/>
          </a:xfrm>
        </p:spPr>
        <p:txBody>
          <a:bodyPr>
            <a:normAutofit/>
          </a:bodyPr>
          <a:lstStyle/>
          <a:p>
            <a:r>
              <a:rPr lang="en-US" sz="2000" dirty="0"/>
              <a:t>T is the asymmetric label transition matrix from </a:t>
            </a:r>
            <a:r>
              <a:rPr lang="en-US" sz="2000" dirty="0" err="1"/>
              <a:t>groundtruth</a:t>
            </a:r>
            <a:r>
              <a:rPr lang="en-US" sz="2000" dirty="0"/>
              <a:t> label to human/machine annotated label.</a:t>
            </a:r>
          </a:p>
          <a:p>
            <a:r>
              <a:rPr lang="en-US" sz="2000" dirty="0"/>
              <a:t>y is the </a:t>
            </a:r>
            <a:r>
              <a:rPr lang="en-US" sz="2000" dirty="0" err="1"/>
              <a:t>groundtruth</a:t>
            </a:r>
            <a:r>
              <a:rPr lang="en-US" sz="2000" dirty="0"/>
              <a:t> label and wave line y is the human or machine label.</a:t>
            </a:r>
          </a:p>
          <a:p>
            <a:r>
              <a:rPr lang="en-US" sz="2000" dirty="0"/>
              <a:t>Equation (12) means that we select the example with largest confidence in class </a:t>
            </a:r>
            <a:r>
              <a:rPr lang="en-US" sz="2000" dirty="0" err="1"/>
              <a:t>i</a:t>
            </a:r>
            <a:r>
              <a:rPr lang="en-US" sz="2000" dirty="0"/>
              <a:t>, i.e., the network deems that example most likely belongs to class </a:t>
            </a:r>
            <a:r>
              <a:rPr lang="en-US" sz="2000" dirty="0" err="1"/>
              <a:t>i</a:t>
            </a:r>
            <a:r>
              <a:rPr lang="en-US" sz="2000" dirty="0"/>
              <a:t> among all examples. </a:t>
            </a:r>
          </a:p>
          <a:p>
            <a:r>
              <a:rPr lang="en-US" sz="2000" dirty="0"/>
              <a:t>In equation (13), the </a:t>
            </a:r>
            <a:r>
              <a:rPr lang="en-US" sz="2000" dirty="0" err="1"/>
              <a:t>T_ij</a:t>
            </a:r>
            <a:r>
              <a:rPr lang="en-US" sz="2000" dirty="0"/>
              <a:t> is modeled as the probability of the example in equation (12) classified as class j by the network.</a:t>
            </a:r>
          </a:p>
          <a:p>
            <a:r>
              <a:rPr lang="en-US" sz="2000" dirty="0"/>
              <a:t>Continue on next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2843-E1FD-48EA-8FB3-8EA73185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1" y="1533023"/>
            <a:ext cx="6219048" cy="31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15F4-5B2C-4C03-98D4-D4E69902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3" y="4637785"/>
            <a:ext cx="5866667" cy="156190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3D1A7C-EF5F-4BE7-8F2B-FD21D878F098}"/>
              </a:ext>
            </a:extLst>
          </p:cNvPr>
          <p:cNvSpPr txBox="1">
            <a:spLocks/>
          </p:cNvSpPr>
          <p:nvPr/>
        </p:nvSpPr>
        <p:spPr>
          <a:xfrm>
            <a:off x="7546913" y="6454989"/>
            <a:ext cx="3547037" cy="40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9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BF5A-CA9B-49BB-9FC3-5FF57505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7389-A93C-4235-A976-62D1AD04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065" y="1253330"/>
            <a:ext cx="4066735" cy="5452269"/>
          </a:xfrm>
        </p:spPr>
        <p:txBody>
          <a:bodyPr>
            <a:normAutofit/>
          </a:bodyPr>
          <a:lstStyle/>
          <a:p>
            <a:r>
              <a:rPr lang="en-US" sz="2000" dirty="0"/>
              <a:t>From the algorithm, what we need is                         and     in                      , so this algorithm is independent on specific network architecture.</a:t>
            </a:r>
          </a:p>
          <a:p>
            <a:r>
              <a:rPr lang="en-US" sz="2000" dirty="0"/>
              <a:t>From the paper, the                         is not their original work. </a:t>
            </a:r>
          </a:p>
          <a:p>
            <a:r>
              <a:rPr lang="en-US" sz="2000" dirty="0"/>
              <a:t>Equation (13) needs assumptions in Theorem 3, shown next page.</a:t>
            </a:r>
          </a:p>
          <a:p>
            <a:r>
              <a:rPr lang="en-US" sz="2000" dirty="0"/>
              <a:t>My: </a:t>
            </a:r>
            <a:r>
              <a:rPr lang="en-US" sz="2000" dirty="0" err="1"/>
              <a:t>T_ij</a:t>
            </a:r>
            <a:r>
              <a:rPr lang="en-US" sz="2000" dirty="0"/>
              <a:t> here is not exactly the true </a:t>
            </a:r>
            <a:r>
              <a:rPr lang="en-US" sz="2000" dirty="0" err="1"/>
              <a:t>T_ij</a:t>
            </a:r>
            <a:r>
              <a:rPr lang="en-US" sz="2000" dirty="0"/>
              <a:t>, because the true </a:t>
            </a:r>
            <a:r>
              <a:rPr lang="en-US" sz="2000" dirty="0" err="1"/>
              <a:t>T_ij</a:t>
            </a:r>
            <a:r>
              <a:rPr lang="en-US" sz="2000" dirty="0"/>
              <a:t> comes from human or other algorithm.</a:t>
            </a:r>
          </a:p>
          <a:p>
            <a:r>
              <a:rPr lang="en-US" sz="2000" dirty="0"/>
              <a:t>My: I think only equation (12) &amp; (13) are their original work, but I won’t buy the idea.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2843-E1FD-48EA-8FB3-8EA73185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1" y="1533023"/>
            <a:ext cx="6219048" cy="31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15F4-5B2C-4C03-98D4-D4E69902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3" y="4637785"/>
            <a:ext cx="5866667" cy="156190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3D1A7C-EF5F-4BE7-8F2B-FD21D878F098}"/>
              </a:ext>
            </a:extLst>
          </p:cNvPr>
          <p:cNvSpPr txBox="1">
            <a:spLocks/>
          </p:cNvSpPr>
          <p:nvPr/>
        </p:nvSpPr>
        <p:spPr>
          <a:xfrm>
            <a:off x="7546913" y="6454989"/>
            <a:ext cx="3547037" cy="40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3A4AA-BC29-46F5-8E04-193CC3D03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000" y="1533023"/>
            <a:ext cx="228571" cy="2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2A1E3-271E-4A3E-88DF-BC8858062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723" y="1552593"/>
            <a:ext cx="1361905" cy="2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CF9E2-E9AE-49FD-8124-16E073D4B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029" y="1554068"/>
            <a:ext cx="1361905" cy="2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15540-056F-4D8A-B259-224383629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93" y="2508533"/>
            <a:ext cx="1361905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24A-3787-47E5-AFE5-2255F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44F0-FBCF-4B7C-89A4-5BBBF5CF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0" y="1825625"/>
            <a:ext cx="439640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Assumption (1) is very natural, that we need the example in equation (12) can be correctly classified to its </a:t>
            </a:r>
            <a:r>
              <a:rPr lang="en-US" sz="2000" dirty="0" err="1"/>
              <a:t>groudtruth</a:t>
            </a:r>
            <a:r>
              <a:rPr lang="en-US" sz="2000" dirty="0"/>
              <a:t> class, which is needed by equation (13).</a:t>
            </a:r>
          </a:p>
          <a:p>
            <a:r>
              <a:rPr lang="en-US" sz="2000" dirty="0"/>
              <a:t>Assumption (2) is almost the same as its conclusion </a:t>
            </a:r>
            <a:r>
              <a:rPr lang="en-US" sz="2000" dirty="0">
                <a:sym typeface="Wingdings" panose="05000000000000000000" pitchFamily="2" charset="2"/>
              </a:rPr>
              <a:t>. I think this assumption can be got by the experiment in </a:t>
            </a:r>
            <a:r>
              <a:rPr lang="en-US" altLang="zh-CN" sz="2000" dirty="0"/>
              <a:t>[1], where the labels of </a:t>
            </a:r>
            <a:r>
              <a:rPr lang="en-US" altLang="zh-CN" sz="2000" dirty="0" err="1"/>
              <a:t>Imagenet</a:t>
            </a:r>
            <a:r>
              <a:rPr lang="en-US" altLang="zh-CN" sz="2000" dirty="0"/>
              <a:t> are randomly changed, but the network can still get a small training error.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3DA1-F407-4163-9DAA-D4DCC17B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62" y="602684"/>
            <a:ext cx="4590476" cy="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B542D-6DE8-47EC-A634-7B2B239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7" y="1825625"/>
            <a:ext cx="5647619" cy="315238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5070AE-1974-4E3B-A501-DA812B564B51}"/>
              </a:ext>
            </a:extLst>
          </p:cNvPr>
          <p:cNvSpPr txBox="1">
            <a:spLocks/>
          </p:cNvSpPr>
          <p:nvPr/>
        </p:nvSpPr>
        <p:spPr>
          <a:xfrm>
            <a:off x="939807" y="6255316"/>
            <a:ext cx="8441514" cy="38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[1]ICLR 2017 best paper, Understanding deep learning requires rethinking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43744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1F9E-ED88-491B-8B40-56173664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correction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3271-3CE0-43B0-8908-D21E8B92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383" y="1825624"/>
            <a:ext cx="4744278" cy="4853471"/>
          </a:xfrm>
        </p:spPr>
        <p:txBody>
          <a:bodyPr>
            <a:normAutofit/>
          </a:bodyPr>
          <a:lstStyle/>
          <a:p>
            <a:r>
              <a:rPr lang="en-US" sz="2000"/>
              <a:t>In short: </a:t>
            </a:r>
            <a:r>
              <a:rPr lang="en-US" sz="2000" dirty="0"/>
              <a:t>with unclean labels, the estimator is also unbiased with the first equation.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also reminds me [1].</a:t>
            </a:r>
            <a:endParaRPr lang="en-US" sz="2000" dirty="0"/>
          </a:p>
          <a:p>
            <a:r>
              <a:rPr lang="en-US" sz="2000" dirty="0"/>
              <a:t>You don’t need to understand the meaning of symbol                     , simply change it to                         everywhere.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Note the symbol under the third equation is changed to the network h in the forward correction procedure. (my: h is cropped before </a:t>
            </a:r>
            <a:r>
              <a:rPr lang="en-US" sz="2000" dirty="0" err="1"/>
              <a:t>softmax</a:t>
            </a:r>
            <a:r>
              <a:rPr lang="en-US" sz="2000" dirty="0"/>
              <a:t> in forward process, </a:t>
            </a:r>
            <a:r>
              <a:rPr lang="en-US" sz="2000" dirty="0" err="1"/>
              <a:t>abusion</a:t>
            </a:r>
            <a:r>
              <a:rPr lang="en-US" sz="2000" dirty="0"/>
              <a:t> on symbols). </a:t>
            </a:r>
          </a:p>
          <a:p>
            <a:r>
              <a:rPr lang="en-US" sz="2000" dirty="0"/>
              <a:t>My: the symbol under the third equation is the key that leads different “in short” in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662C-C930-4050-80DD-E3E19E33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79" y="3709223"/>
            <a:ext cx="2975050" cy="340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CB3D7-4A0A-4C51-A5EC-32241EF1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30" y="3052269"/>
            <a:ext cx="1104762" cy="3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59A2F-EC92-4510-BD0F-C7869010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413" y="3366366"/>
            <a:ext cx="1295238" cy="2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ED239-8935-491C-B095-C65C3D6F2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04" y="1825625"/>
            <a:ext cx="6161905" cy="40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E87E0-CA74-44CB-9B32-CD93C26DF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032" y="727906"/>
            <a:ext cx="933333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3DE1A-6A74-4DF5-B4C0-80702E93A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708" y="6243154"/>
            <a:ext cx="990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D411-840B-4C34-9C16-F72FA6C4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correction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FEC9-6281-430B-8A0A-7C9E665C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902" y="1825625"/>
            <a:ext cx="414189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short: with unclean labels, the minimizer of the corrected loss under the noisy distribution is the same as the minimizer of the original loss under the clean distribution.</a:t>
            </a:r>
          </a:p>
          <a:p>
            <a:r>
              <a:rPr lang="en-US" sz="2000" dirty="0"/>
              <a:t>In the case of cross-entropy, the                 is </a:t>
            </a:r>
            <a:r>
              <a:rPr lang="en-US" sz="2000" dirty="0" err="1"/>
              <a:t>softmax</a:t>
            </a:r>
            <a:r>
              <a:rPr lang="en-US" sz="2000" dirty="0"/>
              <a:t>.</a:t>
            </a:r>
          </a:p>
          <a:p>
            <a:r>
              <a:rPr lang="en-US" sz="2000" dirty="0"/>
              <a:t>You don’t need to understand the meaning of symbol               , simply change it to                       everywhere.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A0775-ECF3-4F60-8AD7-CC13F782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571" y="3564947"/>
            <a:ext cx="447619" cy="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536AF-30C8-4F0B-9B7A-FDFBCD94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445" y="4609270"/>
            <a:ext cx="752381" cy="2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E2904-A727-4934-9EE2-0D7A5F24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76" y="4859372"/>
            <a:ext cx="1342857" cy="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9E2EF-645C-4741-B1AA-BBD1B214A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94" y="1756051"/>
            <a:ext cx="6209524" cy="372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2E0933-8489-4111-8C17-E263227FC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752" y="761239"/>
            <a:ext cx="780952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8959-CC24-4696-9749-431D14D5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E47-BC31-491F-83D6-5539C312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83" y="3711000"/>
            <a:ext cx="5219115" cy="1743187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My on figure 1:</a:t>
            </a:r>
          </a:p>
          <a:p>
            <a:pPr lvl="1">
              <a:lnSpc>
                <a:spcPct val="50000"/>
              </a:lnSpc>
            </a:pPr>
            <a:r>
              <a:rPr lang="en-US" sz="1400" dirty="0"/>
              <a:t>Full line: known T </a:t>
            </a:r>
          </a:p>
          <a:p>
            <a:pPr lvl="1">
              <a:lnSpc>
                <a:spcPct val="50000"/>
              </a:lnSpc>
            </a:pPr>
            <a:r>
              <a:rPr lang="en-US" sz="1400" dirty="0"/>
              <a:t>Dashed line: estimated T</a:t>
            </a:r>
          </a:p>
          <a:p>
            <a:pPr lvl="1">
              <a:lnSpc>
                <a:spcPct val="50000"/>
              </a:lnSpc>
            </a:pPr>
            <a:r>
              <a:rPr lang="en-US" sz="1400" dirty="0"/>
              <a:t>Yellow line: with nothing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 figure (1).c, IMDB is a dataset for sentiment analysis(NLP).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234CD-9BD9-41A9-8186-306649C9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1426208"/>
            <a:ext cx="5476190" cy="50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96150-BA12-4BCA-8F8C-3C5C374E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91" y="373956"/>
            <a:ext cx="5676900" cy="3171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BD05C8-0690-41B9-B126-436F182DC4D1}"/>
              </a:ext>
            </a:extLst>
          </p:cNvPr>
          <p:cNvSpPr txBox="1">
            <a:spLocks/>
          </p:cNvSpPr>
          <p:nvPr/>
        </p:nvSpPr>
        <p:spPr>
          <a:xfrm>
            <a:off x="6294654" y="5233505"/>
            <a:ext cx="5897346" cy="1061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Code: There is no official code, but I found an unofficial code uploaded at March 2018 with </a:t>
            </a:r>
            <a:r>
              <a:rPr lang="en-US" sz="2000" dirty="0" err="1"/>
              <a:t>tensorflow</a:t>
            </a:r>
            <a:r>
              <a:rPr lang="en-US" sz="2000" dirty="0"/>
              <a:t> https://github.com/GarrettLee/label_noise_correction</a:t>
            </a:r>
          </a:p>
        </p:txBody>
      </p:sp>
    </p:spTree>
    <p:extLst>
      <p:ext uri="{BB962C8B-B14F-4D97-AF65-F5344CB8AC3E}">
        <p14:creationId xmlns:p14="http://schemas.microsoft.com/office/powerpoint/2010/main" val="333827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FC94-B19E-482F-9486-C3D6E9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7A84-B78B-430A-8B2F-E406CB26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 think the key point of equations (12) &amp; (13) is not good.</a:t>
            </a:r>
          </a:p>
          <a:p>
            <a:r>
              <a:rPr lang="en-US" sz="2000" dirty="0"/>
              <a:t>The idea may go further to semi-supervised, even unsupervised problems.</a:t>
            </a:r>
          </a:p>
        </p:txBody>
      </p:sp>
    </p:spTree>
    <p:extLst>
      <p:ext uri="{BB962C8B-B14F-4D97-AF65-F5344CB8AC3E}">
        <p14:creationId xmlns:p14="http://schemas.microsoft.com/office/powerpoint/2010/main" val="77351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Wingdings</vt:lpstr>
      <vt:lpstr>Office Theme</vt:lpstr>
      <vt:lpstr>Making Deep Neural Networks Robust to Label Noise: a Loss Correction Approach</vt:lpstr>
      <vt:lpstr>Pipeline</vt:lpstr>
      <vt:lpstr>Pipeline</vt:lpstr>
      <vt:lpstr>Assumptions for </vt:lpstr>
      <vt:lpstr>The backward correction procedure</vt:lpstr>
      <vt:lpstr>The forward correction procedure</vt:lpstr>
      <vt:lpstr>In practice</vt:lpstr>
      <vt:lpstr>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Deep Neural Networks Robust to Label Noise: a Loss Correction Approach</dc:title>
  <dc:creator>Zhihao Zhao</dc:creator>
  <cp:lastModifiedBy>Zhao, Zhihao</cp:lastModifiedBy>
  <cp:revision>1</cp:revision>
  <dcterms:created xsi:type="dcterms:W3CDTF">2018-04-04T08:24:24Z</dcterms:created>
  <dcterms:modified xsi:type="dcterms:W3CDTF">2018-04-05T06:42:59Z</dcterms:modified>
</cp:coreProperties>
</file>