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257" r:id="rId5"/>
    <p:sldId id="271" r:id="rId6"/>
    <p:sldId id="280" r:id="rId7"/>
    <p:sldId id="258" r:id="rId8"/>
    <p:sldId id="259" r:id="rId9"/>
    <p:sldId id="260" r:id="rId10"/>
    <p:sldId id="264" r:id="rId11"/>
    <p:sldId id="266" r:id="rId12"/>
    <p:sldId id="267" r:id="rId13"/>
    <p:sldId id="268"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ao" userId="25f230c4-357c-44aa-9f56-3a1d9de1528e" providerId="ADAL" clId="{9262C5B9-A17A-43F9-AEC3-8E97061C3DE0}"/>
    <pc:docChg chg="undo custSel addSld delSld modSld">
      <pc:chgData name="Zhihao Zhao" userId="25f230c4-357c-44aa-9f56-3a1d9de1528e" providerId="ADAL" clId="{9262C5B9-A17A-43F9-AEC3-8E97061C3DE0}" dt="2018-02-03T04:25:43.551" v="2107" actId="20577"/>
      <pc:docMkLst>
        <pc:docMk/>
      </pc:docMkLst>
      <pc:sldChg chg="del">
        <pc:chgData name="Zhihao Zhao" userId="25f230c4-357c-44aa-9f56-3a1d9de1528e" providerId="ADAL" clId="{9262C5B9-A17A-43F9-AEC3-8E97061C3DE0}" dt="2018-02-02T04:43:40.693" v="0" actId="2696"/>
        <pc:sldMkLst>
          <pc:docMk/>
          <pc:sldMk cId="3710121318" sldId="269"/>
        </pc:sldMkLst>
      </pc:sldChg>
      <pc:sldChg chg="modSp">
        <pc:chgData name="Zhihao Zhao" userId="25f230c4-357c-44aa-9f56-3a1d9de1528e" providerId="ADAL" clId="{9262C5B9-A17A-43F9-AEC3-8E97061C3DE0}" dt="2018-02-02T05:13:34.593" v="1031" actId="6549"/>
        <pc:sldMkLst>
          <pc:docMk/>
          <pc:sldMk cId="3058885027" sldId="270"/>
        </pc:sldMkLst>
        <pc:spChg chg="mod">
          <ac:chgData name="Zhihao Zhao" userId="25f230c4-357c-44aa-9f56-3a1d9de1528e" providerId="ADAL" clId="{9262C5B9-A17A-43F9-AEC3-8E97061C3DE0}" dt="2018-02-02T05:13:34.593" v="1031" actId="6549"/>
          <ac:spMkLst>
            <pc:docMk/>
            <pc:sldMk cId="3058885027" sldId="270"/>
            <ac:spMk id="3" creationId="{53270921-14CF-46BF-83ED-FE6248A4C53F}"/>
          </ac:spMkLst>
        </pc:spChg>
      </pc:sldChg>
      <pc:sldChg chg="addSp modSp add">
        <pc:chgData name="Zhihao Zhao" userId="25f230c4-357c-44aa-9f56-3a1d9de1528e" providerId="ADAL" clId="{9262C5B9-A17A-43F9-AEC3-8E97061C3DE0}" dt="2018-02-03T04:25:40.855" v="2106" actId="20577"/>
        <pc:sldMkLst>
          <pc:docMk/>
          <pc:sldMk cId="1389098925" sldId="271"/>
        </pc:sldMkLst>
        <pc:spChg chg="mod">
          <ac:chgData name="Zhihao Zhao" userId="25f230c4-357c-44aa-9f56-3a1d9de1528e" providerId="ADAL" clId="{9262C5B9-A17A-43F9-AEC3-8E97061C3DE0}" dt="2018-02-03T04:25:40.855" v="2106" actId="20577"/>
          <ac:spMkLst>
            <pc:docMk/>
            <pc:sldMk cId="1389098925" sldId="271"/>
            <ac:spMk id="2" creationId="{F9FBB8F4-D697-4CE1-9317-144A3F12B07B}"/>
          </ac:spMkLst>
        </pc:spChg>
        <pc:spChg chg="mod">
          <ac:chgData name="Zhihao Zhao" userId="25f230c4-357c-44aa-9f56-3a1d9de1528e" providerId="ADAL" clId="{9262C5B9-A17A-43F9-AEC3-8E97061C3DE0}" dt="2018-02-03T04:18:29.559" v="2003" actId="20577"/>
          <ac:spMkLst>
            <pc:docMk/>
            <pc:sldMk cId="1389098925" sldId="271"/>
            <ac:spMk id="3" creationId="{480D75AA-9A15-4590-9514-BEDA2127C647}"/>
          </ac:spMkLst>
        </pc:spChg>
        <pc:picChg chg="add mod">
          <ac:chgData name="Zhihao Zhao" userId="25f230c4-357c-44aa-9f56-3a1d9de1528e" providerId="ADAL" clId="{9262C5B9-A17A-43F9-AEC3-8E97061C3DE0}" dt="2018-02-03T04:11:48.743" v="1764" actId="1037"/>
          <ac:picMkLst>
            <pc:docMk/>
            <pc:sldMk cId="1389098925" sldId="271"/>
            <ac:picMk id="4" creationId="{7BDA1AB8-5552-45BF-94CF-CECD45515DC3}"/>
          </ac:picMkLst>
        </pc:picChg>
        <pc:picChg chg="add mod">
          <ac:chgData name="Zhihao Zhao" userId="25f230c4-357c-44aa-9f56-3a1d9de1528e" providerId="ADAL" clId="{9262C5B9-A17A-43F9-AEC3-8E97061C3DE0}" dt="2018-02-03T04:13:02.566" v="1837" actId="14100"/>
          <ac:picMkLst>
            <pc:docMk/>
            <pc:sldMk cId="1389098925" sldId="271"/>
            <ac:picMk id="5" creationId="{C912DE06-4FC1-4FF3-86F2-3DA4933E4E63}"/>
          </ac:picMkLst>
        </pc:picChg>
        <pc:picChg chg="add mod">
          <ac:chgData name="Zhihao Zhao" userId="25f230c4-357c-44aa-9f56-3a1d9de1528e" providerId="ADAL" clId="{9262C5B9-A17A-43F9-AEC3-8E97061C3DE0}" dt="2018-02-03T04:12:52.907" v="1836" actId="1036"/>
          <ac:picMkLst>
            <pc:docMk/>
            <pc:sldMk cId="1389098925" sldId="271"/>
            <ac:picMk id="6" creationId="{6FD08A51-4B16-41B3-9A50-A5AED3AC3E53}"/>
          </ac:picMkLst>
        </pc:picChg>
      </pc:sldChg>
      <pc:sldChg chg="delSp modSp add setBg delDesignElem">
        <pc:chgData name="Zhihao Zhao" userId="25f230c4-357c-44aa-9f56-3a1d9de1528e" providerId="ADAL" clId="{9262C5B9-A17A-43F9-AEC3-8E97061C3DE0}" dt="2018-02-02T04:49:38.011" v="136" actId="20577"/>
        <pc:sldMkLst>
          <pc:docMk/>
          <pc:sldMk cId="1930761820" sldId="272"/>
        </pc:sldMkLst>
        <pc:spChg chg="mod">
          <ac:chgData name="Zhihao Zhao" userId="25f230c4-357c-44aa-9f56-3a1d9de1528e" providerId="ADAL" clId="{9262C5B9-A17A-43F9-AEC3-8E97061C3DE0}" dt="2018-02-02T04:48:27.939" v="20" actId="6549"/>
          <ac:spMkLst>
            <pc:docMk/>
            <pc:sldMk cId="1930761820" sldId="272"/>
            <ac:spMk id="2" creationId="{CB50328A-61A8-4DFE-BBAF-4E2128192ED5}"/>
          </ac:spMkLst>
        </pc:spChg>
        <pc:spChg chg="mod">
          <ac:chgData name="Zhihao Zhao" userId="25f230c4-357c-44aa-9f56-3a1d9de1528e" providerId="ADAL" clId="{9262C5B9-A17A-43F9-AEC3-8E97061C3DE0}" dt="2018-02-02T04:49:38.011" v="136" actId="20577"/>
          <ac:spMkLst>
            <pc:docMk/>
            <pc:sldMk cId="1930761820" sldId="272"/>
            <ac:spMk id="3" creationId="{F9B879D5-3132-422D-9478-2559E1B4EBAD}"/>
          </ac:spMkLst>
        </pc:spChg>
        <pc:spChg chg="del">
          <ac:chgData name="Zhihao Zhao" userId="25f230c4-357c-44aa-9f56-3a1d9de1528e" providerId="ADAL" clId="{9262C5B9-A17A-43F9-AEC3-8E97061C3DE0}" dt="2018-02-02T04:48:07.695" v="3" actId="20577"/>
          <ac:spMkLst>
            <pc:docMk/>
            <pc:sldMk cId="1930761820" sldId="272"/>
            <ac:spMk id="8" creationId="{8D70B121-56F4-4848-B38B-182089D909FA}"/>
          </ac:spMkLst>
        </pc:spChg>
        <pc:cxnChg chg="del">
          <ac:chgData name="Zhihao Zhao" userId="25f230c4-357c-44aa-9f56-3a1d9de1528e" providerId="ADAL" clId="{9262C5B9-A17A-43F9-AEC3-8E97061C3DE0}" dt="2018-02-02T04:48:07.695" v="3" actId="20577"/>
          <ac:cxnSpMkLst>
            <pc:docMk/>
            <pc:sldMk cId="1930761820" sldId="272"/>
            <ac:cxnSpMk id="10" creationId="{2D72A2C9-F3CA-4216-8BAD-FA4C970C3C4E}"/>
          </ac:cxnSpMkLst>
        </pc:cxnChg>
      </pc:sldChg>
      <pc:sldChg chg="addSp delSp modSp add mod setBg">
        <pc:chgData name="Zhihao Zhao" userId="25f230c4-357c-44aa-9f56-3a1d9de1528e" providerId="ADAL" clId="{9262C5B9-A17A-43F9-AEC3-8E97061C3DE0}" dt="2018-02-02T04:54:30.821" v="194" actId="1036"/>
        <pc:sldMkLst>
          <pc:docMk/>
          <pc:sldMk cId="161779707" sldId="273"/>
        </pc:sldMkLst>
        <pc:spChg chg="mod ord">
          <ac:chgData name="Zhihao Zhao" userId="25f230c4-357c-44aa-9f56-3a1d9de1528e" providerId="ADAL" clId="{9262C5B9-A17A-43F9-AEC3-8E97061C3DE0}" dt="2018-02-02T04:53:42.908" v="169" actId="26606"/>
          <ac:spMkLst>
            <pc:docMk/>
            <pc:sldMk cId="161779707" sldId="273"/>
            <ac:spMk id="2" creationId="{45F9C64E-0519-40B9-9D8E-A9773D9915A9}"/>
          </ac:spMkLst>
        </pc:spChg>
        <pc:spChg chg="mod ord">
          <ac:chgData name="Zhihao Zhao" userId="25f230c4-357c-44aa-9f56-3a1d9de1528e" providerId="ADAL" clId="{9262C5B9-A17A-43F9-AEC3-8E97061C3DE0}" dt="2018-02-02T04:53:42.908" v="169" actId="26606"/>
          <ac:spMkLst>
            <pc:docMk/>
            <pc:sldMk cId="161779707" sldId="273"/>
            <ac:spMk id="3" creationId="{BAB3A855-4156-40D3-9166-7AAB461D0CE7}"/>
          </ac:spMkLst>
        </pc:spChg>
        <pc:spChg chg="add del">
          <ac:chgData name="Zhihao Zhao" userId="25f230c4-357c-44aa-9f56-3a1d9de1528e" providerId="ADAL" clId="{9262C5B9-A17A-43F9-AEC3-8E97061C3DE0}" dt="2018-02-02T04:53:42.908" v="169" actId="26606"/>
          <ac:spMkLst>
            <pc:docMk/>
            <pc:sldMk cId="161779707" sldId="273"/>
            <ac:spMk id="11" creationId="{DAE885FA-583E-488C-A3B2-2647B84A8162}"/>
          </ac:spMkLst>
        </pc:spChg>
        <pc:spChg chg="add del">
          <ac:chgData name="Zhihao Zhao" userId="25f230c4-357c-44aa-9f56-3a1d9de1528e" providerId="ADAL" clId="{9262C5B9-A17A-43F9-AEC3-8E97061C3DE0}" dt="2018-02-02T04:53:42.908" v="169" actId="26606"/>
          <ac:spMkLst>
            <pc:docMk/>
            <pc:sldMk cId="161779707" sldId="273"/>
            <ac:spMk id="13" creationId="{87B1CEC7-C2CE-4440-A0F7-0BE6B3AADB72}"/>
          </ac:spMkLst>
        </pc:spChg>
        <pc:spChg chg="add del">
          <ac:chgData name="Zhihao Zhao" userId="25f230c4-357c-44aa-9f56-3a1d9de1528e" providerId="ADAL" clId="{9262C5B9-A17A-43F9-AEC3-8E97061C3DE0}" dt="2018-02-02T04:53:42.908" v="169" actId="26606"/>
          <ac:spMkLst>
            <pc:docMk/>
            <pc:sldMk cId="161779707" sldId="273"/>
            <ac:spMk id="15" creationId="{7B0DBF0B-D7C2-4F15-94AE-315255824591}"/>
          </ac:spMkLst>
        </pc:spChg>
        <pc:picChg chg="add del">
          <ac:chgData name="Zhihao Zhao" userId="25f230c4-357c-44aa-9f56-3a1d9de1528e" providerId="ADAL" clId="{9262C5B9-A17A-43F9-AEC3-8E97061C3DE0}" dt="2018-02-02T04:53:08.607" v="161" actId="478"/>
          <ac:picMkLst>
            <pc:docMk/>
            <pc:sldMk cId="161779707" sldId="273"/>
            <ac:picMk id="4" creationId="{475F449C-FEEE-4F08-B2B2-6183B138E74D}"/>
          </ac:picMkLst>
        </pc:picChg>
        <pc:picChg chg="add mod">
          <ac:chgData name="Zhihao Zhao" userId="25f230c4-357c-44aa-9f56-3a1d9de1528e" providerId="ADAL" clId="{9262C5B9-A17A-43F9-AEC3-8E97061C3DE0}" dt="2018-02-02T04:54:12.500" v="179" actId="1037"/>
          <ac:picMkLst>
            <pc:docMk/>
            <pc:sldMk cId="161779707" sldId="273"/>
            <ac:picMk id="5" creationId="{C54EC296-9218-4310-94C2-DC20CD905CF1}"/>
          </ac:picMkLst>
        </pc:picChg>
        <pc:picChg chg="add mod">
          <ac:chgData name="Zhihao Zhao" userId="25f230c4-357c-44aa-9f56-3a1d9de1528e" providerId="ADAL" clId="{9262C5B9-A17A-43F9-AEC3-8E97061C3DE0}" dt="2018-02-02T04:54:30.821" v="194" actId="1036"/>
          <ac:picMkLst>
            <pc:docMk/>
            <pc:sldMk cId="161779707" sldId="273"/>
            <ac:picMk id="6" creationId="{CA9C0E69-6A2C-4FB8-B013-7024BE53274B}"/>
          </ac:picMkLst>
        </pc:picChg>
      </pc:sldChg>
      <pc:sldChg chg="addSp modSp add">
        <pc:chgData name="Zhihao Zhao" userId="25f230c4-357c-44aa-9f56-3a1d9de1528e" providerId="ADAL" clId="{9262C5B9-A17A-43F9-AEC3-8E97061C3DE0}" dt="2018-02-02T05:07:08.510" v="849" actId="20577"/>
        <pc:sldMkLst>
          <pc:docMk/>
          <pc:sldMk cId="1746874154" sldId="274"/>
        </pc:sldMkLst>
        <pc:spChg chg="mod">
          <ac:chgData name="Zhihao Zhao" userId="25f230c4-357c-44aa-9f56-3a1d9de1528e" providerId="ADAL" clId="{9262C5B9-A17A-43F9-AEC3-8E97061C3DE0}" dt="2018-02-02T05:01:01.137" v="203" actId="20577"/>
          <ac:spMkLst>
            <pc:docMk/>
            <pc:sldMk cId="1746874154" sldId="274"/>
            <ac:spMk id="2" creationId="{F54F3DB7-CFB9-4406-96EB-E6BC969372B7}"/>
          </ac:spMkLst>
        </pc:spChg>
        <pc:spChg chg="mod">
          <ac:chgData name="Zhihao Zhao" userId="25f230c4-357c-44aa-9f56-3a1d9de1528e" providerId="ADAL" clId="{9262C5B9-A17A-43F9-AEC3-8E97061C3DE0}" dt="2018-02-02T05:07:08.510" v="849" actId="20577"/>
          <ac:spMkLst>
            <pc:docMk/>
            <pc:sldMk cId="1746874154" sldId="274"/>
            <ac:spMk id="3" creationId="{A701C143-87BF-4DF6-BF54-AF512DD76C28}"/>
          </ac:spMkLst>
        </pc:spChg>
        <pc:picChg chg="add mod">
          <ac:chgData name="Zhihao Zhao" userId="25f230c4-357c-44aa-9f56-3a1d9de1528e" providerId="ADAL" clId="{9262C5B9-A17A-43F9-AEC3-8E97061C3DE0}" dt="2018-02-02T05:04:26.905" v="281" actId="1076"/>
          <ac:picMkLst>
            <pc:docMk/>
            <pc:sldMk cId="1746874154" sldId="274"/>
            <ac:picMk id="4" creationId="{4F44C1CE-E9CA-4F08-B729-8822B50F5FEB}"/>
          </ac:picMkLst>
        </pc:picChg>
      </pc:sldChg>
      <pc:sldChg chg="addSp modSp add">
        <pc:chgData name="Zhihao Zhao" userId="25f230c4-357c-44aa-9f56-3a1d9de1528e" providerId="ADAL" clId="{9262C5B9-A17A-43F9-AEC3-8E97061C3DE0}" dt="2018-02-02T05:09:02.253" v="915" actId="255"/>
        <pc:sldMkLst>
          <pc:docMk/>
          <pc:sldMk cId="401570307" sldId="275"/>
        </pc:sldMkLst>
        <pc:spChg chg="mod">
          <ac:chgData name="Zhihao Zhao" userId="25f230c4-357c-44aa-9f56-3a1d9de1528e" providerId="ADAL" clId="{9262C5B9-A17A-43F9-AEC3-8E97061C3DE0}" dt="2018-02-02T05:08:03.797" v="851" actId="255"/>
          <ac:spMkLst>
            <pc:docMk/>
            <pc:sldMk cId="401570307" sldId="275"/>
            <ac:spMk id="2" creationId="{2A134152-908C-4381-93F4-AD59D285A6BE}"/>
          </ac:spMkLst>
        </pc:spChg>
        <pc:spChg chg="mod">
          <ac:chgData name="Zhihao Zhao" userId="25f230c4-357c-44aa-9f56-3a1d9de1528e" providerId="ADAL" clId="{9262C5B9-A17A-43F9-AEC3-8E97061C3DE0}" dt="2018-02-02T05:09:02.253" v="915" actId="255"/>
          <ac:spMkLst>
            <pc:docMk/>
            <pc:sldMk cId="401570307" sldId="275"/>
            <ac:spMk id="3" creationId="{95D60E17-87FA-4FE5-8C6E-542AE441BECD}"/>
          </ac:spMkLst>
        </pc:spChg>
        <pc:picChg chg="add mod">
          <ac:chgData name="Zhihao Zhao" userId="25f230c4-357c-44aa-9f56-3a1d9de1528e" providerId="ADAL" clId="{9262C5B9-A17A-43F9-AEC3-8E97061C3DE0}" dt="2018-02-02T05:08:30.936" v="853" actId="1076"/>
          <ac:picMkLst>
            <pc:docMk/>
            <pc:sldMk cId="401570307" sldId="275"/>
            <ac:picMk id="4" creationId="{BFEC6AA1-872C-4C72-8ED4-2AACBCE14ABA}"/>
          </ac:picMkLst>
        </pc:picChg>
      </pc:sldChg>
      <pc:sldChg chg="addSp modSp add">
        <pc:chgData name="Zhihao Zhao" userId="25f230c4-357c-44aa-9f56-3a1d9de1528e" providerId="ADAL" clId="{9262C5B9-A17A-43F9-AEC3-8E97061C3DE0}" dt="2018-02-02T05:12:44.029" v="1008" actId="20577"/>
        <pc:sldMkLst>
          <pc:docMk/>
          <pc:sldMk cId="3136925253" sldId="276"/>
        </pc:sldMkLst>
        <pc:spChg chg="mod">
          <ac:chgData name="Zhihao Zhao" userId="25f230c4-357c-44aa-9f56-3a1d9de1528e" providerId="ADAL" clId="{9262C5B9-A17A-43F9-AEC3-8E97061C3DE0}" dt="2018-02-02T05:09:37.550" v="917" actId="20577"/>
          <ac:spMkLst>
            <pc:docMk/>
            <pc:sldMk cId="3136925253" sldId="276"/>
            <ac:spMk id="2" creationId="{78578E88-E62E-44B5-9802-C14BA51DAADA}"/>
          </ac:spMkLst>
        </pc:spChg>
        <pc:spChg chg="mod">
          <ac:chgData name="Zhihao Zhao" userId="25f230c4-357c-44aa-9f56-3a1d9de1528e" providerId="ADAL" clId="{9262C5B9-A17A-43F9-AEC3-8E97061C3DE0}" dt="2018-02-02T05:12:44.029" v="1008" actId="20577"/>
          <ac:spMkLst>
            <pc:docMk/>
            <pc:sldMk cId="3136925253" sldId="276"/>
            <ac:spMk id="3" creationId="{B79E705D-62CD-4D44-83CE-54DB2B8E50F8}"/>
          </ac:spMkLst>
        </pc:spChg>
        <pc:picChg chg="add mod">
          <ac:chgData name="Zhihao Zhao" userId="25f230c4-357c-44aa-9f56-3a1d9de1528e" providerId="ADAL" clId="{9262C5B9-A17A-43F9-AEC3-8E97061C3DE0}" dt="2018-02-02T05:10:23.106" v="988" actId="1037"/>
          <ac:picMkLst>
            <pc:docMk/>
            <pc:sldMk cId="3136925253" sldId="276"/>
            <ac:picMk id="4" creationId="{D927A8C1-0B2A-418D-90B9-FD55C6A963F4}"/>
          </ac:picMkLst>
        </pc:picChg>
      </pc:sldChg>
      <pc:sldChg chg="delSp modSp add setBg delDesignElem">
        <pc:chgData name="Zhihao Zhao" userId="25f230c4-357c-44aa-9f56-3a1d9de1528e" providerId="ADAL" clId="{9262C5B9-A17A-43F9-AEC3-8E97061C3DE0}" dt="2018-02-02T05:14:43.793" v="1102" actId="20577"/>
        <pc:sldMkLst>
          <pc:docMk/>
          <pc:sldMk cId="3231991368" sldId="277"/>
        </pc:sldMkLst>
        <pc:spChg chg="mod">
          <ac:chgData name="Zhihao Zhao" userId="25f230c4-357c-44aa-9f56-3a1d9de1528e" providerId="ADAL" clId="{9262C5B9-A17A-43F9-AEC3-8E97061C3DE0}" dt="2018-02-02T05:13:56.545" v="1044" actId="20577"/>
          <ac:spMkLst>
            <pc:docMk/>
            <pc:sldMk cId="3231991368" sldId="277"/>
            <ac:spMk id="2" creationId="{A806D9A6-51F5-4D78-B22B-666D8BA1290B}"/>
          </ac:spMkLst>
        </pc:spChg>
        <pc:spChg chg="mod">
          <ac:chgData name="Zhihao Zhao" userId="25f230c4-357c-44aa-9f56-3a1d9de1528e" providerId="ADAL" clId="{9262C5B9-A17A-43F9-AEC3-8E97061C3DE0}" dt="2018-02-02T05:14:43.793" v="1102" actId="20577"/>
          <ac:spMkLst>
            <pc:docMk/>
            <pc:sldMk cId="3231991368" sldId="277"/>
            <ac:spMk id="3" creationId="{E05C7E91-06A1-4735-9896-37E6A5B86A90}"/>
          </ac:spMkLst>
        </pc:spChg>
        <pc:spChg chg="del">
          <ac:chgData name="Zhihao Zhao" userId="25f230c4-357c-44aa-9f56-3a1d9de1528e" providerId="ADAL" clId="{9262C5B9-A17A-43F9-AEC3-8E97061C3DE0}" dt="2018-02-02T05:13:41.693" v="1033" actId="20577"/>
          <ac:spMkLst>
            <pc:docMk/>
            <pc:sldMk cId="3231991368" sldId="277"/>
            <ac:spMk id="8" creationId="{8D70B121-56F4-4848-B38B-182089D909FA}"/>
          </ac:spMkLst>
        </pc:spChg>
        <pc:cxnChg chg="del">
          <ac:chgData name="Zhihao Zhao" userId="25f230c4-357c-44aa-9f56-3a1d9de1528e" providerId="ADAL" clId="{9262C5B9-A17A-43F9-AEC3-8E97061C3DE0}" dt="2018-02-02T05:13:41.693" v="1033" actId="20577"/>
          <ac:cxnSpMkLst>
            <pc:docMk/>
            <pc:sldMk cId="3231991368" sldId="277"/>
            <ac:cxnSpMk id="10" creationId="{2D72A2C9-F3CA-4216-8BAD-FA4C970C3C4E}"/>
          </ac:cxnSpMkLst>
        </pc:cxnChg>
      </pc:sldChg>
      <pc:sldChg chg="modSp add">
        <pc:chgData name="Zhihao Zhao" userId="25f230c4-357c-44aa-9f56-3a1d9de1528e" providerId="ADAL" clId="{9262C5B9-A17A-43F9-AEC3-8E97061C3DE0}" dt="2018-02-02T05:23:05.458" v="1479" actId="27636"/>
        <pc:sldMkLst>
          <pc:docMk/>
          <pc:sldMk cId="2736112581" sldId="278"/>
        </pc:sldMkLst>
        <pc:spChg chg="mod">
          <ac:chgData name="Zhihao Zhao" userId="25f230c4-357c-44aa-9f56-3a1d9de1528e" providerId="ADAL" clId="{9262C5B9-A17A-43F9-AEC3-8E97061C3DE0}" dt="2018-02-02T05:16:04.279" v="1108" actId="27636"/>
          <ac:spMkLst>
            <pc:docMk/>
            <pc:sldMk cId="2736112581" sldId="278"/>
            <ac:spMk id="2" creationId="{F8C7C2CD-4425-4B14-959F-2C32630C80CA}"/>
          </ac:spMkLst>
        </pc:spChg>
        <pc:spChg chg="mod">
          <ac:chgData name="Zhihao Zhao" userId="25f230c4-357c-44aa-9f56-3a1d9de1528e" providerId="ADAL" clId="{9262C5B9-A17A-43F9-AEC3-8E97061C3DE0}" dt="2018-02-02T05:23:05.458" v="1479" actId="27636"/>
          <ac:spMkLst>
            <pc:docMk/>
            <pc:sldMk cId="2736112581" sldId="278"/>
            <ac:spMk id="3" creationId="{FE36E3C9-0F7F-4B9D-903C-A890CD696E7E}"/>
          </ac:spMkLst>
        </pc:spChg>
      </pc:sldChg>
      <pc:sldChg chg="modSp add">
        <pc:chgData name="Zhihao Zhao" userId="25f230c4-357c-44aa-9f56-3a1d9de1528e" providerId="ADAL" clId="{9262C5B9-A17A-43F9-AEC3-8E97061C3DE0}" dt="2018-02-02T05:33:49.543" v="1692" actId="20577"/>
        <pc:sldMkLst>
          <pc:docMk/>
          <pc:sldMk cId="2155366216" sldId="279"/>
        </pc:sldMkLst>
        <pc:spChg chg="mod">
          <ac:chgData name="Zhihao Zhao" userId="25f230c4-357c-44aa-9f56-3a1d9de1528e" providerId="ADAL" clId="{9262C5B9-A17A-43F9-AEC3-8E97061C3DE0}" dt="2018-02-02T05:23:40.451" v="1481" actId="20577"/>
          <ac:spMkLst>
            <pc:docMk/>
            <pc:sldMk cId="2155366216" sldId="279"/>
            <ac:spMk id="2" creationId="{2933F14D-5BBD-411C-BD0E-7063A49A36F3}"/>
          </ac:spMkLst>
        </pc:spChg>
        <pc:spChg chg="mod">
          <ac:chgData name="Zhihao Zhao" userId="25f230c4-357c-44aa-9f56-3a1d9de1528e" providerId="ADAL" clId="{9262C5B9-A17A-43F9-AEC3-8E97061C3DE0}" dt="2018-02-02T05:33:49.543" v="1692" actId="20577"/>
          <ac:spMkLst>
            <pc:docMk/>
            <pc:sldMk cId="2155366216" sldId="279"/>
            <ac:spMk id="3" creationId="{50569B49-EF5F-487E-B636-0D67B40E446E}"/>
          </ac:spMkLst>
        </pc:spChg>
      </pc:sldChg>
      <pc:sldChg chg="modSp add">
        <pc:chgData name="Zhihao Zhao" userId="25f230c4-357c-44aa-9f56-3a1d9de1528e" providerId="ADAL" clId="{9262C5B9-A17A-43F9-AEC3-8E97061C3DE0}" dt="2018-02-03T04:25:43.551" v="2107" actId="20577"/>
        <pc:sldMkLst>
          <pc:docMk/>
          <pc:sldMk cId="3950187003" sldId="280"/>
        </pc:sldMkLst>
        <pc:spChg chg="mod">
          <ac:chgData name="Zhihao Zhao" userId="25f230c4-357c-44aa-9f56-3a1d9de1528e" providerId="ADAL" clId="{9262C5B9-A17A-43F9-AEC3-8E97061C3DE0}" dt="2018-02-03T04:25:43.551" v="2107" actId="20577"/>
          <ac:spMkLst>
            <pc:docMk/>
            <pc:sldMk cId="3950187003" sldId="280"/>
            <ac:spMk id="2" creationId="{C7897991-DC32-4E1A-B88F-59EA68BA1A01}"/>
          </ac:spMkLst>
        </pc:spChg>
        <pc:spChg chg="mod">
          <ac:chgData name="Zhihao Zhao" userId="25f230c4-357c-44aa-9f56-3a1d9de1528e" providerId="ADAL" clId="{9262C5B9-A17A-43F9-AEC3-8E97061C3DE0}" dt="2018-02-03T04:25:24.399" v="2105" actId="20577"/>
          <ac:spMkLst>
            <pc:docMk/>
            <pc:sldMk cId="3950187003" sldId="280"/>
            <ac:spMk id="3" creationId="{40B2F44B-136A-414D-BB20-D1E402D964E3}"/>
          </ac:spMkLst>
        </pc:spChg>
      </pc:sldChg>
    </pc:docChg>
  </pc:docChgLst>
  <pc:docChgLst>
    <pc:chgData name="Zhao, Zhihao" userId="25f230c4-357c-44aa-9f56-3a1d9de1528e" providerId="ADAL" clId="{9262C5B9-A17A-43F9-AEC3-8E97061C3DE0}"/>
    <pc:docChg chg="undo custSel addSld delSld modSld">
      <pc:chgData name="Zhao, Zhihao" userId="25f230c4-357c-44aa-9f56-3a1d9de1528e" providerId="ADAL" clId="{9262C5B9-A17A-43F9-AEC3-8E97061C3DE0}" dt="2018-02-01T09:08:47.337" v="2945" actId="20577"/>
      <pc:docMkLst>
        <pc:docMk/>
      </pc:docMkLst>
      <pc:sldChg chg="modSp">
        <pc:chgData name="Zhao, Zhihao" userId="25f230c4-357c-44aa-9f56-3a1d9de1528e" providerId="ADAL" clId="{9262C5B9-A17A-43F9-AEC3-8E97061C3DE0}" dt="2018-02-01T06:15:03.837" v="32" actId="1037"/>
        <pc:sldMkLst>
          <pc:docMk/>
          <pc:sldMk cId="2561746908" sldId="256"/>
        </pc:sldMkLst>
        <pc:spChg chg="mod">
          <ac:chgData name="Zhao, Zhihao" userId="25f230c4-357c-44aa-9f56-3a1d9de1528e" providerId="ADAL" clId="{9262C5B9-A17A-43F9-AEC3-8E97061C3DE0}" dt="2018-02-01T06:15:03.837" v="32" actId="1037"/>
          <ac:spMkLst>
            <pc:docMk/>
            <pc:sldMk cId="2561746908" sldId="256"/>
            <ac:spMk id="3" creationId="{5ABEFF60-CF0D-481B-91D3-509B589DF985}"/>
          </ac:spMkLst>
        </pc:spChg>
      </pc:sldChg>
      <pc:sldChg chg="addSp delSp modSp add">
        <pc:chgData name="Zhao, Zhihao" userId="25f230c4-357c-44aa-9f56-3a1d9de1528e" providerId="ADAL" clId="{9262C5B9-A17A-43F9-AEC3-8E97061C3DE0}" dt="2018-02-01T06:44:58.835" v="853" actId="20577"/>
        <pc:sldMkLst>
          <pc:docMk/>
          <pc:sldMk cId="2530600249" sldId="257"/>
        </pc:sldMkLst>
        <pc:spChg chg="mod">
          <ac:chgData name="Zhao, Zhihao" userId="25f230c4-357c-44aa-9f56-3a1d9de1528e" providerId="ADAL" clId="{9262C5B9-A17A-43F9-AEC3-8E97061C3DE0}" dt="2018-02-01T06:15:43.774" v="34" actId="20577"/>
          <ac:spMkLst>
            <pc:docMk/>
            <pc:sldMk cId="2530600249" sldId="257"/>
            <ac:spMk id="2" creationId="{C0A8E592-2B65-4BC5-87EC-DEA54752E089}"/>
          </ac:spMkLst>
        </pc:spChg>
        <pc:spChg chg="add del mod">
          <ac:chgData name="Zhao, Zhihao" userId="25f230c4-357c-44aa-9f56-3a1d9de1528e" providerId="ADAL" clId="{9262C5B9-A17A-43F9-AEC3-8E97061C3DE0}" dt="2018-02-01T06:44:58.835" v="853" actId="20577"/>
          <ac:spMkLst>
            <pc:docMk/>
            <pc:sldMk cId="2530600249" sldId="257"/>
            <ac:spMk id="3" creationId="{1E4184DB-3C61-4641-9C8D-F1F34C4BDA79}"/>
          </ac:spMkLst>
        </pc:spChg>
        <pc:picChg chg="add del mod">
          <ac:chgData name="Zhao, Zhihao" userId="25f230c4-357c-44aa-9f56-3a1d9de1528e" providerId="ADAL" clId="{9262C5B9-A17A-43F9-AEC3-8E97061C3DE0}" dt="2018-02-01T06:16:15.810" v="36" actId="20577"/>
          <ac:picMkLst>
            <pc:docMk/>
            <pc:sldMk cId="2530600249" sldId="257"/>
            <ac:picMk id="4" creationId="{BA40F9E8-FDD3-438C-BB30-2FD347E0C743}"/>
          </ac:picMkLst>
        </pc:picChg>
        <pc:picChg chg="add mod">
          <ac:chgData name="Zhao, Zhihao" userId="25f230c4-357c-44aa-9f56-3a1d9de1528e" providerId="ADAL" clId="{9262C5B9-A17A-43F9-AEC3-8E97061C3DE0}" dt="2018-02-01T06:24:37.653" v="347" actId="1037"/>
          <ac:picMkLst>
            <pc:docMk/>
            <pc:sldMk cId="2530600249" sldId="257"/>
            <ac:picMk id="5" creationId="{B09DABAC-0ADA-4EE3-9833-1BDD0F75B1D4}"/>
          </ac:picMkLst>
        </pc:picChg>
        <pc:picChg chg="add mod">
          <ac:chgData name="Zhao, Zhihao" userId="25f230c4-357c-44aa-9f56-3a1d9de1528e" providerId="ADAL" clId="{9262C5B9-A17A-43F9-AEC3-8E97061C3DE0}" dt="2018-02-01T06:44:22" v="833" actId="1035"/>
          <ac:picMkLst>
            <pc:docMk/>
            <pc:sldMk cId="2530600249" sldId="257"/>
            <ac:picMk id="6" creationId="{84FA1D1B-B73D-4B34-9225-EA86927F6FC5}"/>
          </ac:picMkLst>
        </pc:picChg>
        <pc:picChg chg="add mod">
          <ac:chgData name="Zhao, Zhihao" userId="25f230c4-357c-44aa-9f56-3a1d9de1528e" providerId="ADAL" clId="{9262C5B9-A17A-43F9-AEC3-8E97061C3DE0}" dt="2018-02-01T06:44:49.553" v="851" actId="1036"/>
          <ac:picMkLst>
            <pc:docMk/>
            <pc:sldMk cId="2530600249" sldId="257"/>
            <ac:picMk id="7" creationId="{ED63C31E-B111-440D-9202-7573CCE49FC7}"/>
          </ac:picMkLst>
        </pc:picChg>
        <pc:picChg chg="add mod">
          <ac:chgData name="Zhao, Zhihao" userId="25f230c4-357c-44aa-9f56-3a1d9de1528e" providerId="ADAL" clId="{9262C5B9-A17A-43F9-AEC3-8E97061C3DE0}" dt="2018-02-01T06:24:21.558" v="328" actId="1036"/>
          <ac:picMkLst>
            <pc:docMk/>
            <pc:sldMk cId="2530600249" sldId="257"/>
            <ac:picMk id="8" creationId="{405268EA-2E13-4C10-9E32-0FA77B520BA2}"/>
          </ac:picMkLst>
        </pc:picChg>
      </pc:sldChg>
      <pc:sldChg chg="addSp modSp add">
        <pc:chgData name="Zhao, Zhihao" userId="25f230c4-357c-44aa-9f56-3a1d9de1528e" providerId="ADAL" clId="{9262C5B9-A17A-43F9-AEC3-8E97061C3DE0}" dt="2018-02-01T06:34:06.994" v="585" actId="14100"/>
        <pc:sldMkLst>
          <pc:docMk/>
          <pc:sldMk cId="71669447" sldId="258"/>
        </pc:sldMkLst>
        <pc:spChg chg="mod">
          <ac:chgData name="Zhao, Zhihao" userId="25f230c4-357c-44aa-9f56-3a1d9de1528e" providerId="ADAL" clId="{9262C5B9-A17A-43F9-AEC3-8E97061C3DE0}" dt="2018-02-01T06:26:05.084" v="349" actId="14100"/>
          <ac:spMkLst>
            <pc:docMk/>
            <pc:sldMk cId="71669447" sldId="258"/>
            <ac:spMk id="2" creationId="{06ABDAFE-4CD7-4E39-9430-728F374C8BBC}"/>
          </ac:spMkLst>
        </pc:spChg>
        <pc:spChg chg="mod">
          <ac:chgData name="Zhao, Zhihao" userId="25f230c4-357c-44aa-9f56-3a1d9de1528e" providerId="ADAL" clId="{9262C5B9-A17A-43F9-AEC3-8E97061C3DE0}" dt="2018-02-01T06:33:50.670" v="575" actId="20577"/>
          <ac:spMkLst>
            <pc:docMk/>
            <pc:sldMk cId="71669447" sldId="258"/>
            <ac:spMk id="3" creationId="{BAB44552-7B0C-4DE4-833F-26338D34266C}"/>
          </ac:spMkLst>
        </pc:spChg>
        <pc:picChg chg="add mod">
          <ac:chgData name="Zhao, Zhihao" userId="25f230c4-357c-44aa-9f56-3a1d9de1528e" providerId="ADAL" clId="{9262C5B9-A17A-43F9-AEC3-8E97061C3DE0}" dt="2018-02-01T06:34:06.994" v="585" actId="14100"/>
          <ac:picMkLst>
            <pc:docMk/>
            <pc:sldMk cId="71669447" sldId="258"/>
            <ac:picMk id="4" creationId="{67BEFDB6-5A0A-40A1-81E3-EB172D0F7328}"/>
          </ac:picMkLst>
        </pc:picChg>
      </pc:sldChg>
      <pc:sldChg chg="addSp modSp add">
        <pc:chgData name="Zhao, Zhihao" userId="25f230c4-357c-44aa-9f56-3a1d9de1528e" providerId="ADAL" clId="{9262C5B9-A17A-43F9-AEC3-8E97061C3DE0}" dt="2018-02-01T06:37:48.137" v="660" actId="1076"/>
        <pc:sldMkLst>
          <pc:docMk/>
          <pc:sldMk cId="1744370801" sldId="259"/>
        </pc:sldMkLst>
        <pc:spChg chg="mod">
          <ac:chgData name="Zhao, Zhihao" userId="25f230c4-357c-44aa-9f56-3a1d9de1528e" providerId="ADAL" clId="{9262C5B9-A17A-43F9-AEC3-8E97061C3DE0}" dt="2018-02-01T06:36:31.789" v="635" actId="20577"/>
          <ac:spMkLst>
            <pc:docMk/>
            <pc:sldMk cId="1744370801" sldId="259"/>
            <ac:spMk id="2" creationId="{F7D29CED-B6F2-4A1E-8FF1-CBE27086FB3F}"/>
          </ac:spMkLst>
        </pc:spChg>
        <pc:spChg chg="mod">
          <ac:chgData name="Zhao, Zhihao" userId="25f230c4-357c-44aa-9f56-3a1d9de1528e" providerId="ADAL" clId="{9262C5B9-A17A-43F9-AEC3-8E97061C3DE0}" dt="2018-02-01T06:37:44.285" v="659" actId="14100"/>
          <ac:spMkLst>
            <pc:docMk/>
            <pc:sldMk cId="1744370801" sldId="259"/>
            <ac:spMk id="3" creationId="{1A2958CD-25BF-408F-B290-E2A5F976C57D}"/>
          </ac:spMkLst>
        </pc:spChg>
        <pc:picChg chg="add mod">
          <ac:chgData name="Zhao, Zhihao" userId="25f230c4-357c-44aa-9f56-3a1d9de1528e" providerId="ADAL" clId="{9262C5B9-A17A-43F9-AEC3-8E97061C3DE0}" dt="2018-02-01T06:37:48.137" v="660" actId="1076"/>
          <ac:picMkLst>
            <pc:docMk/>
            <pc:sldMk cId="1744370801" sldId="259"/>
            <ac:picMk id="4" creationId="{85E0A06B-6985-49B6-84A5-39897A1E1599}"/>
          </ac:picMkLst>
        </pc:picChg>
      </pc:sldChg>
      <pc:sldChg chg="addSp modSp add mod setBg">
        <pc:chgData name="Zhao, Zhihao" userId="25f230c4-357c-44aa-9f56-3a1d9de1528e" providerId="ADAL" clId="{9262C5B9-A17A-43F9-AEC3-8E97061C3DE0}" dt="2018-02-01T09:08:47.337" v="2945" actId="20577"/>
        <pc:sldMkLst>
          <pc:docMk/>
          <pc:sldMk cId="1134922017" sldId="260"/>
        </pc:sldMkLst>
        <pc:spChg chg="mod">
          <ac:chgData name="Zhao, Zhihao" userId="25f230c4-357c-44aa-9f56-3a1d9de1528e" providerId="ADAL" clId="{9262C5B9-A17A-43F9-AEC3-8E97061C3DE0}" dt="2018-02-01T06:50:07.170" v="924" actId="26606"/>
          <ac:spMkLst>
            <pc:docMk/>
            <pc:sldMk cId="1134922017" sldId="260"/>
            <ac:spMk id="2" creationId="{A806D9A6-51F5-4D78-B22B-666D8BA1290B}"/>
          </ac:spMkLst>
        </pc:spChg>
        <pc:spChg chg="mod">
          <ac:chgData name="Zhao, Zhihao" userId="25f230c4-357c-44aa-9f56-3a1d9de1528e" providerId="ADAL" clId="{9262C5B9-A17A-43F9-AEC3-8E97061C3DE0}" dt="2018-02-01T09:08:47.337" v="2945" actId="20577"/>
          <ac:spMkLst>
            <pc:docMk/>
            <pc:sldMk cId="1134922017" sldId="260"/>
            <ac:spMk id="3" creationId="{E05C7E91-06A1-4735-9896-37E6A5B86A90}"/>
          </ac:spMkLst>
        </pc:spChg>
        <pc:spChg chg="add">
          <ac:chgData name="Zhao, Zhihao" userId="25f230c4-357c-44aa-9f56-3a1d9de1528e" providerId="ADAL" clId="{9262C5B9-A17A-43F9-AEC3-8E97061C3DE0}" dt="2018-02-01T06:50:07.170" v="924" actId="26606"/>
          <ac:spMkLst>
            <pc:docMk/>
            <pc:sldMk cId="1134922017" sldId="260"/>
            <ac:spMk id="8" creationId="{8D70B121-56F4-4848-B38B-182089D909FA}"/>
          </ac:spMkLst>
        </pc:spChg>
        <pc:cxnChg chg="add">
          <ac:chgData name="Zhao, Zhihao" userId="25f230c4-357c-44aa-9f56-3a1d9de1528e" providerId="ADAL" clId="{9262C5B9-A17A-43F9-AEC3-8E97061C3DE0}" dt="2018-02-01T06:50:07.170" v="924" actId="26606"/>
          <ac:cxnSpMkLst>
            <pc:docMk/>
            <pc:sldMk cId="1134922017" sldId="260"/>
            <ac:cxnSpMk id="10" creationId="{2D72A2C9-F3CA-4216-8BAD-FA4C970C3C4E}"/>
          </ac:cxnSpMkLst>
        </pc:cxnChg>
      </pc:sldChg>
      <pc:sldChg chg="addSp modSp add mod setBg">
        <pc:chgData name="Zhao, Zhihao" userId="25f230c4-357c-44aa-9f56-3a1d9de1528e" providerId="ADAL" clId="{9262C5B9-A17A-43F9-AEC3-8E97061C3DE0}" dt="2018-02-01T09:08:18.255" v="2941" actId="20577"/>
        <pc:sldMkLst>
          <pc:docMk/>
          <pc:sldMk cId="84376268" sldId="262"/>
        </pc:sldMkLst>
        <pc:spChg chg="mod">
          <ac:chgData name="Zhao, Zhihao" userId="25f230c4-357c-44aa-9f56-3a1d9de1528e" providerId="ADAL" clId="{9262C5B9-A17A-43F9-AEC3-8E97061C3DE0}" dt="2018-02-01T06:54:52.187" v="1029" actId="26606"/>
          <ac:spMkLst>
            <pc:docMk/>
            <pc:sldMk cId="84376268" sldId="262"/>
            <ac:spMk id="2" creationId="{CB50328A-61A8-4DFE-BBAF-4E2128192ED5}"/>
          </ac:spMkLst>
        </pc:spChg>
        <pc:spChg chg="mod">
          <ac:chgData name="Zhao, Zhihao" userId="25f230c4-357c-44aa-9f56-3a1d9de1528e" providerId="ADAL" clId="{9262C5B9-A17A-43F9-AEC3-8E97061C3DE0}" dt="2018-02-01T09:08:18.255" v="2941" actId="20577"/>
          <ac:spMkLst>
            <pc:docMk/>
            <pc:sldMk cId="84376268" sldId="262"/>
            <ac:spMk id="3" creationId="{F9B879D5-3132-422D-9478-2559E1B4EBAD}"/>
          </ac:spMkLst>
        </pc:spChg>
        <pc:spChg chg="add">
          <ac:chgData name="Zhao, Zhihao" userId="25f230c4-357c-44aa-9f56-3a1d9de1528e" providerId="ADAL" clId="{9262C5B9-A17A-43F9-AEC3-8E97061C3DE0}" dt="2018-02-01T06:54:52.187" v="1029" actId="26606"/>
          <ac:spMkLst>
            <pc:docMk/>
            <pc:sldMk cId="84376268" sldId="262"/>
            <ac:spMk id="8" creationId="{8D70B121-56F4-4848-B38B-182089D909FA}"/>
          </ac:spMkLst>
        </pc:spChg>
        <pc:cxnChg chg="add">
          <ac:chgData name="Zhao, Zhihao" userId="25f230c4-357c-44aa-9f56-3a1d9de1528e" providerId="ADAL" clId="{9262C5B9-A17A-43F9-AEC3-8E97061C3DE0}" dt="2018-02-01T06:54:52.187" v="1029" actId="26606"/>
          <ac:cxnSpMkLst>
            <pc:docMk/>
            <pc:sldMk cId="84376268" sldId="262"/>
            <ac:cxnSpMk id="10" creationId="{2D72A2C9-F3CA-4216-8BAD-FA4C970C3C4E}"/>
          </ac:cxnSpMkLst>
        </pc:cxnChg>
      </pc:sldChg>
      <pc:sldChg chg="modSp add">
        <pc:chgData name="Zhao, Zhihao" userId="25f230c4-357c-44aa-9f56-3a1d9de1528e" providerId="ADAL" clId="{9262C5B9-A17A-43F9-AEC3-8E97061C3DE0}" dt="2018-02-01T07:25:31.975" v="1708" actId="20577"/>
        <pc:sldMkLst>
          <pc:docMk/>
          <pc:sldMk cId="2212203848" sldId="264"/>
        </pc:sldMkLst>
        <pc:spChg chg="mod">
          <ac:chgData name="Zhao, Zhihao" userId="25f230c4-357c-44aa-9f56-3a1d9de1528e" providerId="ADAL" clId="{9262C5B9-A17A-43F9-AEC3-8E97061C3DE0}" dt="2018-02-01T07:25:31.975" v="1708" actId="20577"/>
          <ac:spMkLst>
            <pc:docMk/>
            <pc:sldMk cId="2212203848" sldId="264"/>
            <ac:spMk id="3" creationId="{ABD4498F-394F-4643-84A0-E971551A8BE8}"/>
          </ac:spMkLst>
        </pc:spChg>
        <pc:picChg chg="mod">
          <ac:chgData name="Zhao, Zhihao" userId="25f230c4-357c-44aa-9f56-3a1d9de1528e" providerId="ADAL" clId="{9262C5B9-A17A-43F9-AEC3-8E97061C3DE0}" dt="2018-02-01T07:24:10.952" v="1697" actId="1037"/>
          <ac:picMkLst>
            <pc:docMk/>
            <pc:sldMk cId="2212203848" sldId="264"/>
            <ac:picMk id="4" creationId="{6B5EA712-EEA5-414D-97F6-4CBE629028FC}"/>
          </ac:picMkLst>
        </pc:picChg>
      </pc:sldChg>
      <pc:sldChg chg="modSp add">
        <pc:chgData name="Zhao, Zhihao" userId="25f230c4-357c-44aa-9f56-3a1d9de1528e" providerId="ADAL" clId="{9262C5B9-A17A-43F9-AEC3-8E97061C3DE0}" dt="2018-02-01T07:41:43.332" v="1969" actId="20577"/>
        <pc:sldMkLst>
          <pc:docMk/>
          <pc:sldMk cId="1566046368" sldId="266"/>
        </pc:sldMkLst>
        <pc:spChg chg="mod">
          <ac:chgData name="Zhao, Zhihao" userId="25f230c4-357c-44aa-9f56-3a1d9de1528e" providerId="ADAL" clId="{9262C5B9-A17A-43F9-AEC3-8E97061C3DE0}" dt="2018-02-01T07:40:31.228" v="1941" actId="20577"/>
          <ac:spMkLst>
            <pc:docMk/>
            <pc:sldMk cId="1566046368" sldId="266"/>
            <ac:spMk id="2" creationId="{8973DC49-F524-48D7-BE6B-400F61FCB84B}"/>
          </ac:spMkLst>
        </pc:spChg>
        <pc:spChg chg="mod">
          <ac:chgData name="Zhao, Zhihao" userId="25f230c4-357c-44aa-9f56-3a1d9de1528e" providerId="ADAL" clId="{9262C5B9-A17A-43F9-AEC3-8E97061C3DE0}" dt="2018-02-01T07:41:43.332" v="1969" actId="20577"/>
          <ac:spMkLst>
            <pc:docMk/>
            <pc:sldMk cId="1566046368" sldId="266"/>
            <ac:spMk id="3" creationId="{FF52541A-A697-4A5A-8865-C80093C80156}"/>
          </ac:spMkLst>
        </pc:spChg>
      </pc:sldChg>
      <pc:sldChg chg="modSp add">
        <pc:chgData name="Zhao, Zhihao" userId="25f230c4-357c-44aa-9f56-3a1d9de1528e" providerId="ADAL" clId="{9262C5B9-A17A-43F9-AEC3-8E97061C3DE0}" dt="2018-02-01T08:50:56.464" v="2593" actId="20577"/>
        <pc:sldMkLst>
          <pc:docMk/>
          <pc:sldMk cId="566154526" sldId="267"/>
        </pc:sldMkLst>
        <pc:spChg chg="mod">
          <ac:chgData name="Zhao, Zhihao" userId="25f230c4-357c-44aa-9f56-3a1d9de1528e" providerId="ADAL" clId="{9262C5B9-A17A-43F9-AEC3-8E97061C3DE0}" dt="2018-02-01T07:42:16.230" v="1973" actId="20577"/>
          <ac:spMkLst>
            <pc:docMk/>
            <pc:sldMk cId="566154526" sldId="267"/>
            <ac:spMk id="2" creationId="{813CB8DA-8D64-4FAE-AF33-B134C6F590CF}"/>
          </ac:spMkLst>
        </pc:spChg>
        <pc:spChg chg="mod">
          <ac:chgData name="Zhao, Zhihao" userId="25f230c4-357c-44aa-9f56-3a1d9de1528e" providerId="ADAL" clId="{9262C5B9-A17A-43F9-AEC3-8E97061C3DE0}" dt="2018-02-01T08:50:56.464" v="2593" actId="20577"/>
          <ac:spMkLst>
            <pc:docMk/>
            <pc:sldMk cId="566154526" sldId="267"/>
            <ac:spMk id="3" creationId="{F9145731-CFD6-4295-935B-96F94168AD8E}"/>
          </ac:spMkLst>
        </pc:spChg>
      </pc:sldChg>
      <pc:sldChg chg="modSp add">
        <pc:chgData name="Zhao, Zhihao" userId="25f230c4-357c-44aa-9f56-3a1d9de1528e" providerId="ADAL" clId="{9262C5B9-A17A-43F9-AEC3-8E97061C3DE0}" dt="2018-02-01T08:57:50.364" v="2701" actId="14100"/>
        <pc:sldMkLst>
          <pc:docMk/>
          <pc:sldMk cId="2557296944" sldId="268"/>
        </pc:sldMkLst>
        <pc:spChg chg="mod">
          <ac:chgData name="Zhao, Zhihao" userId="25f230c4-357c-44aa-9f56-3a1d9de1528e" providerId="ADAL" clId="{9262C5B9-A17A-43F9-AEC3-8E97061C3DE0}" dt="2018-02-01T08:35:10.193" v="2202" actId="20577"/>
          <ac:spMkLst>
            <pc:docMk/>
            <pc:sldMk cId="2557296944" sldId="268"/>
            <ac:spMk id="2" creationId="{6CFCBDA3-C541-4F61-8A42-87D7321DD0EC}"/>
          </ac:spMkLst>
        </pc:spChg>
        <pc:spChg chg="mod">
          <ac:chgData name="Zhao, Zhihao" userId="25f230c4-357c-44aa-9f56-3a1d9de1528e" providerId="ADAL" clId="{9262C5B9-A17A-43F9-AEC3-8E97061C3DE0}" dt="2018-02-01T08:57:50.364" v="2701" actId="14100"/>
          <ac:spMkLst>
            <pc:docMk/>
            <pc:sldMk cId="2557296944" sldId="268"/>
            <ac:spMk id="3" creationId="{83893746-747E-43C9-B10D-6B349F1ED455}"/>
          </ac:spMkLst>
        </pc:spChg>
      </pc:sldChg>
      <pc:sldChg chg="modSp add">
        <pc:chgData name="Zhao, Zhihao" userId="25f230c4-357c-44aa-9f56-3a1d9de1528e" providerId="ADAL" clId="{9262C5B9-A17A-43F9-AEC3-8E97061C3DE0}" dt="2018-02-01T09:06:52.961" v="2886" actId="20577"/>
        <pc:sldMkLst>
          <pc:docMk/>
          <pc:sldMk cId="3058885027" sldId="270"/>
        </pc:sldMkLst>
        <pc:spChg chg="mod">
          <ac:chgData name="Zhao, Zhihao" userId="25f230c4-357c-44aa-9f56-3a1d9de1528e" providerId="ADAL" clId="{9262C5B9-A17A-43F9-AEC3-8E97061C3DE0}" dt="2018-02-01T09:04:14.936" v="2778" actId="20577"/>
          <ac:spMkLst>
            <pc:docMk/>
            <pc:sldMk cId="3058885027" sldId="270"/>
            <ac:spMk id="2" creationId="{F71BED2E-7647-405A-B619-E883510769B5}"/>
          </ac:spMkLst>
        </pc:spChg>
        <pc:spChg chg="mod">
          <ac:chgData name="Zhao, Zhihao" userId="25f230c4-357c-44aa-9f56-3a1d9de1528e" providerId="ADAL" clId="{9262C5B9-A17A-43F9-AEC3-8E97061C3DE0}" dt="2018-02-01T09:06:52.961" v="2886" actId="20577"/>
          <ac:spMkLst>
            <pc:docMk/>
            <pc:sldMk cId="3058885027" sldId="270"/>
            <ac:spMk id="3" creationId="{53270921-14CF-46BF-83ED-FE6248A4C5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150C-D962-42DA-9403-4D4201F79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0E936-49FC-476A-AD0B-2EE4CC271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C7EF71-F13D-4FD3-999A-38E78FEBE1F8}"/>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CC4B94A1-1D1B-49DE-9561-6CA066453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CF2F0-7FF0-414E-BF5C-5B3BF683C190}"/>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214772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6A48-B9E4-42D9-8125-EC6AA51EF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521AC-0C3F-40C5-84A4-B1D6DBA2AB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486-1695-45C7-BB83-87740CBFCD34}"/>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F74F900D-97EB-47F9-9D98-5913443E3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C38A-D06A-47AB-A4E2-75B93E8B3937}"/>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125433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79A51-1077-468B-A308-D70F67928B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3E1173-6F25-4CA4-B901-A94F359F15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EE541-F2A6-46DB-9A0A-6DBA9BEFBFE8}"/>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8C883F0A-0022-45D3-8DB4-DBE006CD2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E63BA-9F74-44EF-8BAD-A88EC4D6ED7F}"/>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258972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755D-11EA-4A4E-97B0-F50EBA2F1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57E44-4C10-4680-8D09-65CFB24D43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9B032-5F91-42E3-9EA1-9F1BAE6F0530}"/>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DFF1DE05-EC63-496D-81E4-F452A4FE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9D07-8128-46E8-9CFC-FCEF4D52CA1B}"/>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103272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0BC6-2F3E-4E1B-B690-C80E5776F1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A9380-4032-4EA7-9299-39DA8ED15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18B149-77CF-45C8-B4D4-9C65A0B3F5FD}"/>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C4503BDD-8064-4194-A7D8-9A84763F5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8AB20-CC3B-46B1-8CE6-CF67FC357C92}"/>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277795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2185-26DC-401C-BDBD-E6704EFE0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B4A9A-B026-423F-8AF0-BDD3B71CD3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955ABB-B7F5-40E0-BE8B-954C910677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14E9A-8486-4766-90D9-8B97BB4539D9}"/>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6" name="Footer Placeholder 5">
            <a:extLst>
              <a:ext uri="{FF2B5EF4-FFF2-40B4-BE49-F238E27FC236}">
                <a16:creationId xmlns:a16="http://schemas.microsoft.com/office/drawing/2014/main" id="{70989C57-9797-460E-8977-6A24939F3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ADCE9-9E21-4D23-9994-BDB048133DC8}"/>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42871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9D8B-E227-44CA-AE2B-DF2B740CBE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08AE91-D5C2-4A41-90A7-7FC458A4B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8F70DF-522C-4220-9446-B2A0D7EAC3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4D135-73B6-453D-91C4-A5AF63E6C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8C1548-7F0A-4C75-8B6A-8C13CE4681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1D4AF6-4238-4AC2-B674-07943D8B3DF8}"/>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8" name="Footer Placeholder 7">
            <a:extLst>
              <a:ext uri="{FF2B5EF4-FFF2-40B4-BE49-F238E27FC236}">
                <a16:creationId xmlns:a16="http://schemas.microsoft.com/office/drawing/2014/main" id="{42A19308-18BA-4B28-8D02-75E7AB0FBC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B4F3BE-D78B-4EE9-96F8-1770D2DAB518}"/>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625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D8C4-8C53-4589-910B-07ABFC717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2DA79-9E4D-4E21-B8B0-E7D31FF19F45}"/>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4" name="Footer Placeholder 3">
            <a:extLst>
              <a:ext uri="{FF2B5EF4-FFF2-40B4-BE49-F238E27FC236}">
                <a16:creationId xmlns:a16="http://schemas.microsoft.com/office/drawing/2014/main" id="{12762E50-4371-4F84-A855-7CB4D719BB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9B697-E0D6-4A6F-99DC-5738C7DFE65F}"/>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192260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D3D0F-8DA6-4EBE-99AE-E345A346E7C8}"/>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3" name="Footer Placeholder 2">
            <a:extLst>
              <a:ext uri="{FF2B5EF4-FFF2-40B4-BE49-F238E27FC236}">
                <a16:creationId xmlns:a16="http://schemas.microsoft.com/office/drawing/2014/main" id="{B5CD2063-CBBB-4753-99C1-C2BA0388B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202114-986E-43E8-8B99-67F3BDD6D1C3}"/>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423318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BF5-90D2-4546-A56D-99E4152EE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F0CF40-3934-41F0-8776-247659FC7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13D80-CDAB-4DCD-9051-EDD43C7DA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692A49-E89F-456C-BCBE-820C5E7E3059}"/>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6" name="Footer Placeholder 5">
            <a:extLst>
              <a:ext uri="{FF2B5EF4-FFF2-40B4-BE49-F238E27FC236}">
                <a16:creationId xmlns:a16="http://schemas.microsoft.com/office/drawing/2014/main" id="{5D36A223-55C3-4A77-8C95-38702C16E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FA571-A668-4108-BA10-4EB62BA1D98C}"/>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233111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3F1B-C135-477B-B54B-D06918983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1770E-FB21-40C0-9A7C-457E93DD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8F935-7FCA-4950-9922-3F63B5F03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CBF448-83AB-44C3-89BA-14BB69A3E3C7}"/>
              </a:ext>
            </a:extLst>
          </p:cNvPr>
          <p:cNvSpPr>
            <a:spLocks noGrp="1"/>
          </p:cNvSpPr>
          <p:nvPr>
            <p:ph type="dt" sz="half" idx="10"/>
          </p:nvPr>
        </p:nvSpPr>
        <p:spPr/>
        <p:txBody>
          <a:bodyPr/>
          <a:lstStyle/>
          <a:p>
            <a:fld id="{E715ECC6-DFE4-4572-9422-3D89B4F9ABBC}" type="datetimeFigureOut">
              <a:rPr lang="en-US" smtClean="0"/>
              <a:t>2/2/2018</a:t>
            </a:fld>
            <a:endParaRPr lang="en-US"/>
          </a:p>
        </p:txBody>
      </p:sp>
      <p:sp>
        <p:nvSpPr>
          <p:cNvPr id="6" name="Footer Placeholder 5">
            <a:extLst>
              <a:ext uri="{FF2B5EF4-FFF2-40B4-BE49-F238E27FC236}">
                <a16:creationId xmlns:a16="http://schemas.microsoft.com/office/drawing/2014/main" id="{93BE74EA-C5D7-441C-A460-F7BF05BE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5E9FD-5AFD-4823-A392-8C954295C295}"/>
              </a:ext>
            </a:extLst>
          </p:cNvPr>
          <p:cNvSpPr>
            <a:spLocks noGrp="1"/>
          </p:cNvSpPr>
          <p:nvPr>
            <p:ph type="sldNum" sz="quarter" idx="12"/>
          </p:nvPr>
        </p:nvSpPr>
        <p:spPr/>
        <p:txBody>
          <a:bodyPr/>
          <a:lstStyle/>
          <a:p>
            <a:fld id="{D22294B3-7F30-489E-A771-07298DF6A49E}" type="slidenum">
              <a:rPr lang="en-US" smtClean="0"/>
              <a:t>‹#›</a:t>
            </a:fld>
            <a:endParaRPr lang="en-US"/>
          </a:p>
        </p:txBody>
      </p:sp>
    </p:spTree>
    <p:extLst>
      <p:ext uri="{BB962C8B-B14F-4D97-AF65-F5344CB8AC3E}">
        <p14:creationId xmlns:p14="http://schemas.microsoft.com/office/powerpoint/2010/main" val="425771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09BC4-D365-475F-B16D-7284A7175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F0DB0F-FD37-4C17-996A-D8BE90537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CD609-574E-4F21-8BCF-3AD490B66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5ECC6-DFE4-4572-9422-3D89B4F9ABBC}" type="datetimeFigureOut">
              <a:rPr lang="en-US" smtClean="0"/>
              <a:t>2/2/2018</a:t>
            </a:fld>
            <a:endParaRPr lang="en-US"/>
          </a:p>
        </p:txBody>
      </p:sp>
      <p:sp>
        <p:nvSpPr>
          <p:cNvPr id="5" name="Footer Placeholder 4">
            <a:extLst>
              <a:ext uri="{FF2B5EF4-FFF2-40B4-BE49-F238E27FC236}">
                <a16:creationId xmlns:a16="http://schemas.microsoft.com/office/drawing/2014/main" id="{3B0C4500-C752-4B36-A0DB-A6642C234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04911A-B89C-4B79-803E-DA2A47336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294B3-7F30-489E-A771-07298DF6A49E}" type="slidenum">
              <a:rPr lang="en-US" smtClean="0"/>
              <a:t>‹#›</a:t>
            </a:fld>
            <a:endParaRPr lang="en-US"/>
          </a:p>
        </p:txBody>
      </p:sp>
    </p:spTree>
    <p:extLst>
      <p:ext uri="{BB962C8B-B14F-4D97-AF65-F5344CB8AC3E}">
        <p14:creationId xmlns:p14="http://schemas.microsoft.com/office/powerpoint/2010/main" val="351932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3725-721E-4F42-B8C5-E8F0DD54D5E0}"/>
              </a:ext>
            </a:extLst>
          </p:cNvPr>
          <p:cNvSpPr>
            <a:spLocks noGrp="1"/>
          </p:cNvSpPr>
          <p:nvPr>
            <p:ph type="ctrTitle"/>
          </p:nvPr>
        </p:nvSpPr>
        <p:spPr/>
        <p:txBody>
          <a:bodyPr>
            <a:normAutofit/>
          </a:bodyPr>
          <a:lstStyle/>
          <a:p>
            <a:r>
              <a:rPr lang="en-US" sz="3600" dirty="0"/>
              <a:t>Multiple Object Tracking: A Literature Review</a:t>
            </a:r>
          </a:p>
        </p:txBody>
      </p:sp>
      <p:sp>
        <p:nvSpPr>
          <p:cNvPr id="3" name="Subtitle 2">
            <a:extLst>
              <a:ext uri="{FF2B5EF4-FFF2-40B4-BE49-F238E27FC236}">
                <a16:creationId xmlns:a16="http://schemas.microsoft.com/office/drawing/2014/main" id="{5ABEFF60-CF0D-481B-91D3-509B589DF985}"/>
              </a:ext>
            </a:extLst>
          </p:cNvPr>
          <p:cNvSpPr>
            <a:spLocks noGrp="1"/>
          </p:cNvSpPr>
          <p:nvPr>
            <p:ph type="subTitle" idx="1"/>
          </p:nvPr>
        </p:nvSpPr>
        <p:spPr>
          <a:xfrm>
            <a:off x="1126437" y="3602038"/>
            <a:ext cx="9144000" cy="1655762"/>
          </a:xfrm>
        </p:spPr>
        <p:txBody>
          <a:bodyPr>
            <a:normAutofit/>
          </a:bodyPr>
          <a:lstStyle/>
          <a:p>
            <a:pPr algn="r"/>
            <a:r>
              <a:rPr lang="en-US" sz="2000" dirty="0" err="1"/>
              <a:t>Wenhan</a:t>
            </a:r>
            <a:r>
              <a:rPr lang="en-US" sz="2000" dirty="0"/>
              <a:t> Luo, </a:t>
            </a:r>
            <a:r>
              <a:rPr lang="en-US" sz="2000" dirty="0" err="1"/>
              <a:t>Junliang</a:t>
            </a:r>
            <a:r>
              <a:rPr lang="en-US" sz="2000" dirty="0"/>
              <a:t> Xing </a:t>
            </a:r>
            <a:r>
              <a:rPr lang="en-US" altLang="zh-CN" sz="2000" dirty="0"/>
              <a:t>et al</a:t>
            </a:r>
            <a:endParaRPr lang="en-US" sz="2000" dirty="0"/>
          </a:p>
        </p:txBody>
      </p:sp>
    </p:spTree>
    <p:extLst>
      <p:ext uri="{BB962C8B-B14F-4D97-AF65-F5344CB8AC3E}">
        <p14:creationId xmlns:p14="http://schemas.microsoft.com/office/powerpoint/2010/main" val="256174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B888-0267-47B0-BC14-D6312BA6D240}"/>
              </a:ext>
            </a:extLst>
          </p:cNvPr>
          <p:cNvSpPr>
            <a:spLocks noGrp="1"/>
          </p:cNvSpPr>
          <p:nvPr>
            <p:ph type="title"/>
          </p:nvPr>
        </p:nvSpPr>
        <p:spPr/>
        <p:txBody>
          <a:bodyPr/>
          <a:lstStyle/>
          <a:p>
            <a:r>
              <a:rPr lang="en-US" dirty="0"/>
              <a:t>Appearance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D4498F-394F-4643-84A0-E971551A8BE8}"/>
                  </a:ext>
                </a:extLst>
              </p:cNvPr>
              <p:cNvSpPr>
                <a:spLocks noGrp="1"/>
              </p:cNvSpPr>
              <p:nvPr>
                <p:ph idx="1"/>
              </p:nvPr>
            </p:nvSpPr>
            <p:spPr>
              <a:xfrm>
                <a:off x="838199" y="1825625"/>
                <a:ext cx="11353801" cy="4840218"/>
              </a:xfrm>
            </p:spPr>
            <p:txBody>
              <a:bodyPr>
                <a:normAutofit fontScale="92500"/>
              </a:bodyPr>
              <a:lstStyle/>
              <a:p>
                <a:r>
                  <a:rPr lang="en-US" sz="2000" dirty="0"/>
                  <a:t>Appearance is an important cue for affinity/similarity computation                         , where</a:t>
                </a:r>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𝑜</m:t>
                        </m:r>
                      </m:e>
                      <m:sub>
                        <m:r>
                          <a:rPr lang="en-US" sz="2000" i="1">
                            <a:latin typeface="Cambria Math" panose="02040503050406030204" pitchFamily="18" charset="0"/>
                          </a:rPr>
                          <m:t>𝑖</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𝑜</m:t>
                        </m:r>
                      </m:e>
                      <m:sub>
                        <m:r>
                          <a:rPr lang="en-US" sz="2000" i="1">
                            <a:latin typeface="Cambria Math" panose="02040503050406030204" pitchFamily="18" charset="0"/>
                          </a:rPr>
                          <m:t>𝑗</m:t>
                        </m:r>
                      </m:sub>
                    </m:sSub>
                  </m:oMath>
                </a14:m>
                <a:r>
                  <a:rPr lang="en-US" sz="2000" dirty="0"/>
                  <a:t> are visual representations, describes the visual characteristics of an object using some features, </a:t>
                </a:r>
              </a:p>
              <a:p>
                <a:pPr marL="0" indent="0">
                  <a:buNone/>
                </a:pPr>
                <a:r>
                  <a:rPr lang="en-US" sz="2000" dirty="0"/>
                  <a:t>    </a:t>
                </a:r>
                <a14:m>
                  <m:oMath xmlns:m="http://schemas.openxmlformats.org/officeDocument/2006/math">
                    <m:r>
                      <a:rPr lang="en-US" sz="2000" i="1">
                        <a:latin typeface="Cambria Math" panose="02040503050406030204" pitchFamily="18" charset="0"/>
                      </a:rPr>
                      <m:t>𝐹</m:t>
                    </m:r>
                    <m:r>
                      <a:rPr lang="en-US" sz="2000" i="1">
                        <a:latin typeface="Cambria Math" panose="02040503050406030204" pitchFamily="18" charset="0"/>
                      </a:rPr>
                      <m:t>(⋅,⋅)</m:t>
                    </m:r>
                  </m:oMath>
                </a14:m>
                <a:r>
                  <a:rPr lang="en-US" sz="2000" dirty="0"/>
                  <a:t> is a statistical measuring function, measures the similarity between different observations.</a:t>
                </a:r>
              </a:p>
              <a:p>
                <a:r>
                  <a:rPr lang="en-US" sz="2000" dirty="0"/>
                  <a:t>Visual representation</a:t>
                </a:r>
              </a:p>
              <a:p>
                <a:pPr marL="0" indent="0">
                  <a:lnSpc>
                    <a:spcPct val="70000"/>
                  </a:lnSpc>
                  <a:buNone/>
                </a:pPr>
                <a:r>
                  <a:rPr lang="en-US" sz="2000" dirty="0"/>
                  <a:t>    Local features:     KLT, optical flow, etc.</a:t>
                </a:r>
              </a:p>
              <a:p>
                <a:pPr marL="0" indent="0">
                  <a:lnSpc>
                    <a:spcPct val="70000"/>
                  </a:lnSpc>
                  <a:buNone/>
                </a:pPr>
                <a:r>
                  <a:rPr lang="en-US" sz="2000" dirty="0"/>
                  <a:t>    Region features:  Color histogram, raw pixel template, HOG, Region covariance matrix, etc.</a:t>
                </a:r>
              </a:p>
              <a:p>
                <a:pPr marL="0" indent="0">
                  <a:lnSpc>
                    <a:spcPct val="70000"/>
                  </a:lnSpc>
                  <a:buNone/>
                </a:pPr>
                <a:r>
                  <a:rPr lang="en-US" sz="2000" dirty="0"/>
                  <a:t>    Others:                  Depth, Probabilistic Occupancy Map, gait feature, etc.</a:t>
                </a:r>
              </a:p>
              <a:p>
                <a:r>
                  <a:rPr lang="en-US" sz="2000" dirty="0"/>
                  <a:t>Statistical Measuring </a:t>
                </a:r>
              </a:p>
              <a:p>
                <a:pPr marL="0" indent="0">
                  <a:lnSpc>
                    <a:spcPct val="70000"/>
                  </a:lnSpc>
                  <a:buNone/>
                </a:pPr>
                <a:r>
                  <a:rPr lang="en-US" sz="2000" dirty="0"/>
                  <a:t>    Single cue:</a:t>
                </a:r>
                <a:r>
                  <a:rPr lang="zh-CN" altLang="en-US" sz="2000" dirty="0"/>
                  <a:t>        </a:t>
                </a:r>
                <a:r>
                  <a:rPr lang="en-US" sz="2000" dirty="0"/>
                  <a:t>Transforming distance into similarity or directly calculating the affinity.</a:t>
                </a:r>
              </a:p>
              <a:p>
                <a:pPr marL="0" indent="0">
                  <a:lnSpc>
                    <a:spcPct val="70000"/>
                  </a:lnSpc>
                  <a:buNone/>
                </a:pPr>
                <a:r>
                  <a:rPr lang="en-US" sz="2000" dirty="0"/>
                  <a:t>    Multiple cues:  Combine different visual representations with boosting/concatenation/summation/ 	               		               product/cascading.</a:t>
                </a:r>
              </a:p>
              <a:p>
                <a:endParaRPr lang="en-US" sz="2000" dirty="0"/>
              </a:p>
            </p:txBody>
          </p:sp>
        </mc:Choice>
        <mc:Fallback xmlns="">
          <p:sp>
            <p:nvSpPr>
              <p:cNvPr id="3" name="Content Placeholder 2">
                <a:extLst>
                  <a:ext uri="{FF2B5EF4-FFF2-40B4-BE49-F238E27FC236}">
                    <a16:creationId xmlns:a16="http://schemas.microsoft.com/office/drawing/2014/main" id="{ABD4498F-394F-4643-84A0-E971551A8BE8}"/>
                  </a:ext>
                </a:extLst>
              </p:cNvPr>
              <p:cNvSpPr>
                <a:spLocks noGrp="1" noRot="1" noChangeAspect="1" noMove="1" noResize="1" noEditPoints="1" noAdjustHandles="1" noChangeArrowheads="1" noChangeShapeType="1" noTextEdit="1"/>
              </p:cNvSpPr>
              <p:nvPr>
                <p:ph idx="1"/>
              </p:nvPr>
            </p:nvSpPr>
            <p:spPr>
              <a:xfrm>
                <a:off x="838199" y="1825625"/>
                <a:ext cx="11353801" cy="4840218"/>
              </a:xfrm>
              <a:blipFill>
                <a:blip r:embed="rId2"/>
                <a:stretch>
                  <a:fillRect l="-376" t="-12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5EA712-EEA5-414D-97F6-4CBE629028FC}"/>
              </a:ext>
            </a:extLst>
          </p:cNvPr>
          <p:cNvPicPr>
            <a:picLocks noChangeAspect="1"/>
          </p:cNvPicPr>
          <p:nvPr/>
        </p:nvPicPr>
        <p:blipFill>
          <a:blip r:embed="rId3"/>
          <a:stretch>
            <a:fillRect/>
          </a:stretch>
        </p:blipFill>
        <p:spPr>
          <a:xfrm>
            <a:off x="7717510" y="1852129"/>
            <a:ext cx="1287244" cy="309892"/>
          </a:xfrm>
          <a:prstGeom prst="rect">
            <a:avLst/>
          </a:prstGeom>
        </p:spPr>
      </p:pic>
    </p:spTree>
    <p:extLst>
      <p:ext uri="{BB962C8B-B14F-4D97-AF65-F5344CB8AC3E}">
        <p14:creationId xmlns:p14="http://schemas.microsoft.com/office/powerpoint/2010/main" val="221220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DC49-F524-48D7-BE6B-400F61FCB84B}"/>
              </a:ext>
            </a:extLst>
          </p:cNvPr>
          <p:cNvSpPr>
            <a:spLocks noGrp="1"/>
          </p:cNvSpPr>
          <p:nvPr>
            <p:ph type="title"/>
          </p:nvPr>
        </p:nvSpPr>
        <p:spPr/>
        <p:txBody>
          <a:bodyPr/>
          <a:lstStyle/>
          <a:p>
            <a:r>
              <a:rPr lang="en-US" dirty="0"/>
              <a:t>Motion Model &amp; Interaction Model(boring)</a:t>
            </a:r>
          </a:p>
        </p:txBody>
      </p:sp>
      <p:sp>
        <p:nvSpPr>
          <p:cNvPr id="3" name="Content Placeholder 2">
            <a:extLst>
              <a:ext uri="{FF2B5EF4-FFF2-40B4-BE49-F238E27FC236}">
                <a16:creationId xmlns:a16="http://schemas.microsoft.com/office/drawing/2014/main" id="{FF52541A-A697-4A5A-8865-C80093C80156}"/>
              </a:ext>
            </a:extLst>
          </p:cNvPr>
          <p:cNvSpPr>
            <a:spLocks noGrp="1"/>
          </p:cNvSpPr>
          <p:nvPr>
            <p:ph idx="1"/>
          </p:nvPr>
        </p:nvSpPr>
        <p:spPr/>
        <p:txBody>
          <a:bodyPr/>
          <a:lstStyle/>
          <a:p>
            <a:r>
              <a:rPr lang="en-US" sz="2000" dirty="0"/>
              <a:t>Motion model</a:t>
            </a:r>
          </a:p>
          <a:p>
            <a:pPr marL="0" indent="0">
              <a:lnSpc>
                <a:spcPct val="70000"/>
              </a:lnSpc>
              <a:buNone/>
            </a:pPr>
            <a:r>
              <a:rPr lang="en-US" sz="2000" dirty="0"/>
              <a:t>    Linear motion model</a:t>
            </a:r>
          </a:p>
          <a:p>
            <a:pPr marL="0" indent="0">
              <a:lnSpc>
                <a:spcPct val="70000"/>
              </a:lnSpc>
              <a:buNone/>
            </a:pPr>
            <a:r>
              <a:rPr lang="en-US" sz="2000" dirty="0"/>
              <a:t>    Non-linear motion model</a:t>
            </a:r>
          </a:p>
          <a:p>
            <a:r>
              <a:rPr lang="en-US" sz="2000" dirty="0"/>
              <a:t>Interaction model, captures the influence of an object on other objects</a:t>
            </a:r>
          </a:p>
          <a:p>
            <a:pPr marL="0" indent="0">
              <a:lnSpc>
                <a:spcPct val="70000"/>
              </a:lnSpc>
              <a:buNone/>
            </a:pPr>
            <a:r>
              <a:rPr lang="en-US" sz="2000" dirty="0"/>
              <a:t>    Social force models</a:t>
            </a:r>
          </a:p>
          <a:p>
            <a:pPr marL="0" indent="0">
              <a:lnSpc>
                <a:spcPct val="70000"/>
              </a:lnSpc>
              <a:buNone/>
            </a:pPr>
            <a:r>
              <a:rPr lang="en-US" sz="2000" dirty="0"/>
              <a:t>         Targets determine their velocity, acceleration, and destination based on observations of                    </a:t>
            </a:r>
          </a:p>
          <a:p>
            <a:pPr marL="0" indent="0">
              <a:lnSpc>
                <a:spcPct val="70000"/>
              </a:lnSpc>
              <a:buNone/>
            </a:pPr>
            <a:r>
              <a:rPr lang="en-US" sz="2000" dirty="0"/>
              <a:t>         other objects and the environment.</a:t>
            </a:r>
          </a:p>
          <a:p>
            <a:pPr marL="0" indent="0">
              <a:lnSpc>
                <a:spcPct val="70000"/>
              </a:lnSpc>
              <a:buNone/>
            </a:pPr>
            <a:r>
              <a:rPr lang="en-US" sz="2000" dirty="0"/>
              <a:t>    Crowd motion pattern models</a:t>
            </a:r>
          </a:p>
          <a:p>
            <a:pPr marL="0" indent="0">
              <a:lnSpc>
                <a:spcPct val="70000"/>
              </a:lnSpc>
              <a:buNone/>
            </a:pPr>
            <a:r>
              <a:rPr lang="en-US" sz="2000" dirty="0"/>
              <a:t>         To alleviate the difficulty of tracking an individual object in the over-crowded scenario.</a:t>
            </a:r>
          </a:p>
          <a:p>
            <a:endParaRPr lang="en-US" dirty="0"/>
          </a:p>
          <a:p>
            <a:endParaRPr lang="en-US" dirty="0"/>
          </a:p>
        </p:txBody>
      </p:sp>
    </p:spTree>
    <p:extLst>
      <p:ext uri="{BB962C8B-B14F-4D97-AF65-F5344CB8AC3E}">
        <p14:creationId xmlns:p14="http://schemas.microsoft.com/office/powerpoint/2010/main" val="15660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B8DA-8D64-4FAE-AF33-B134C6F590CF}"/>
              </a:ext>
            </a:extLst>
          </p:cNvPr>
          <p:cNvSpPr>
            <a:spLocks noGrp="1"/>
          </p:cNvSpPr>
          <p:nvPr>
            <p:ph type="title"/>
          </p:nvPr>
        </p:nvSpPr>
        <p:spPr/>
        <p:txBody>
          <a:bodyPr/>
          <a:lstStyle/>
          <a:p>
            <a:r>
              <a:rPr lang="en-US" dirty="0"/>
              <a:t>Exclusion Model</a:t>
            </a:r>
          </a:p>
        </p:txBody>
      </p:sp>
      <p:sp>
        <p:nvSpPr>
          <p:cNvPr id="3" name="Content Placeholder 2">
            <a:extLst>
              <a:ext uri="{FF2B5EF4-FFF2-40B4-BE49-F238E27FC236}">
                <a16:creationId xmlns:a16="http://schemas.microsoft.com/office/drawing/2014/main" id="{F9145731-CFD6-4295-935B-96F94168AD8E}"/>
              </a:ext>
            </a:extLst>
          </p:cNvPr>
          <p:cNvSpPr>
            <a:spLocks noGrp="1"/>
          </p:cNvSpPr>
          <p:nvPr>
            <p:ph idx="1"/>
          </p:nvPr>
        </p:nvSpPr>
        <p:spPr/>
        <p:txBody>
          <a:bodyPr>
            <a:normAutofit/>
          </a:bodyPr>
          <a:lstStyle/>
          <a:p>
            <a:r>
              <a:rPr lang="en-US" sz="2000" dirty="0"/>
              <a:t>Detection-level exclusion</a:t>
            </a:r>
          </a:p>
          <a:p>
            <a:pPr marL="0" indent="0">
              <a:buNone/>
            </a:pPr>
            <a:r>
              <a:rPr lang="en-US" sz="2000" dirty="0"/>
              <a:t>    Two different detection responses in the same frame cannot be assigned to the same target</a:t>
            </a:r>
          </a:p>
          <a:p>
            <a:r>
              <a:rPr lang="en-US" sz="2000" dirty="0"/>
              <a:t>Trajectory-level exclusion</a:t>
            </a:r>
          </a:p>
          <a:p>
            <a:pPr marL="0" indent="0">
              <a:buNone/>
            </a:pPr>
            <a:r>
              <a:rPr lang="en-US" sz="2000" dirty="0"/>
              <a:t>    Two trajectories cannot be infinitely close to each other, with penalizing the case that two close   detection hypotheses have different trajectory labels.</a:t>
            </a:r>
          </a:p>
          <a:p>
            <a:r>
              <a:rPr lang="en-US" sz="2000" dirty="0"/>
              <a:t>My: The two exclusions are important because sometimes/usually models do not have the two 100% correct prior.</a:t>
            </a:r>
          </a:p>
          <a:p>
            <a:pPr marL="0" indent="0">
              <a:buNone/>
            </a:pPr>
            <a:r>
              <a:rPr lang="en-US" sz="2000" dirty="0"/>
              <a:t>        </a:t>
            </a:r>
          </a:p>
        </p:txBody>
      </p:sp>
    </p:spTree>
    <p:extLst>
      <p:ext uri="{BB962C8B-B14F-4D97-AF65-F5344CB8AC3E}">
        <p14:creationId xmlns:p14="http://schemas.microsoft.com/office/powerpoint/2010/main" val="56615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BDA3-C541-4F61-8A42-87D7321DD0EC}"/>
              </a:ext>
            </a:extLst>
          </p:cNvPr>
          <p:cNvSpPr>
            <a:spLocks noGrp="1"/>
          </p:cNvSpPr>
          <p:nvPr>
            <p:ph type="title"/>
          </p:nvPr>
        </p:nvSpPr>
        <p:spPr/>
        <p:txBody>
          <a:bodyPr/>
          <a:lstStyle/>
          <a:p>
            <a:r>
              <a:rPr lang="en-US" dirty="0"/>
              <a:t>Occlusion Handling</a:t>
            </a:r>
          </a:p>
        </p:txBody>
      </p:sp>
      <p:sp>
        <p:nvSpPr>
          <p:cNvPr id="3" name="Content Placeholder 2">
            <a:extLst>
              <a:ext uri="{FF2B5EF4-FFF2-40B4-BE49-F238E27FC236}">
                <a16:creationId xmlns:a16="http://schemas.microsoft.com/office/drawing/2014/main" id="{83893746-747E-43C9-B10D-6B349F1ED455}"/>
              </a:ext>
            </a:extLst>
          </p:cNvPr>
          <p:cNvSpPr>
            <a:spLocks noGrp="1"/>
          </p:cNvSpPr>
          <p:nvPr>
            <p:ph idx="1"/>
          </p:nvPr>
        </p:nvSpPr>
        <p:spPr>
          <a:xfrm>
            <a:off x="838200" y="1825624"/>
            <a:ext cx="10515600" cy="4667251"/>
          </a:xfrm>
        </p:spPr>
        <p:txBody>
          <a:bodyPr>
            <a:normAutofit/>
          </a:bodyPr>
          <a:lstStyle/>
          <a:p>
            <a:pPr marL="0" indent="0">
              <a:buNone/>
            </a:pPr>
            <a:r>
              <a:rPr lang="en-US" sz="2000" dirty="0"/>
              <a:t>Occlusion causes ID switches or fragmentation of trajectories. </a:t>
            </a:r>
          </a:p>
          <a:p>
            <a:pPr>
              <a:lnSpc>
                <a:spcPct val="80000"/>
              </a:lnSpc>
              <a:spcBef>
                <a:spcPts val="300"/>
              </a:spcBef>
            </a:pPr>
            <a:r>
              <a:rPr lang="en-US" sz="2000" dirty="0"/>
              <a:t>Part-to-whole, assuming a part of the object is still visible while occlusion, mostly holds true.</a:t>
            </a:r>
          </a:p>
          <a:p>
            <a:pPr marL="0" indent="0">
              <a:spcBef>
                <a:spcPts val="300"/>
              </a:spcBef>
              <a:buNone/>
            </a:pPr>
            <a:r>
              <a:rPr lang="en-US" sz="2000" dirty="0"/>
              <a:t>    Affinities regarding occluded parts should be low, where a popular way is dividing a holistic object into several parts by grid or fitting(</a:t>
            </a:r>
            <a:r>
              <a:rPr lang="en-US" sz="2000" dirty="0" err="1"/>
              <a:t>e.g</a:t>
            </a:r>
            <a:r>
              <a:rPr lang="en-US" sz="2000" dirty="0"/>
              <a:t> head, upper body, … for person) and computing affinity based on individual parts.</a:t>
            </a:r>
          </a:p>
          <a:p>
            <a:pPr>
              <a:spcBef>
                <a:spcPts val="300"/>
              </a:spcBef>
            </a:pPr>
            <a:r>
              <a:rPr lang="en-US" sz="2000" dirty="0"/>
              <a:t>Hypothesize-and-test</a:t>
            </a:r>
          </a:p>
          <a:p>
            <a:pPr marL="0" indent="0">
              <a:spcBef>
                <a:spcPts val="300"/>
              </a:spcBef>
              <a:buNone/>
            </a:pPr>
            <a:r>
              <a:rPr lang="en-US" sz="2000" dirty="0"/>
              <a:t>    Make hypothesis as prior, then test  whether the hypothesis hold true.</a:t>
            </a:r>
          </a:p>
          <a:p>
            <a:pPr>
              <a:spcBef>
                <a:spcPts val="300"/>
              </a:spcBef>
            </a:pPr>
            <a:r>
              <a:rPr lang="en-US" sz="2000" dirty="0"/>
              <a:t>Buffer-and-recover</a:t>
            </a:r>
          </a:p>
          <a:p>
            <a:pPr marL="0" indent="0">
              <a:spcBef>
                <a:spcPts val="300"/>
              </a:spcBef>
              <a:buNone/>
            </a:pPr>
            <a:r>
              <a:rPr lang="en-US" sz="2000" dirty="0"/>
              <a:t>    Buffers observations while occlusion and remembers states of objects before occlusion. When occlusion ends, object states are recovered based on the buffered observations and the stored states before occlusion. My: you need to inference the trajectory while occlusion.</a:t>
            </a:r>
          </a:p>
          <a:p>
            <a:pPr>
              <a:spcBef>
                <a:spcPts val="300"/>
              </a:spcBef>
            </a:pPr>
            <a:r>
              <a:rPr lang="en-US" sz="2000" dirty="0"/>
              <a:t>Others</a:t>
            </a:r>
          </a:p>
          <a:p>
            <a:pPr marL="0" indent="0">
              <a:spcBef>
                <a:spcPts val="300"/>
              </a:spcBef>
              <a:buNone/>
            </a:pPr>
            <a:r>
              <a:rPr lang="en-US" sz="2000" dirty="0"/>
              <a:t>     For example, targets as Gaussian distributions in image space and explicitly model pair-wise occlusion ratios between all targets as part of a differentiable energy function.</a:t>
            </a:r>
          </a:p>
          <a:p>
            <a:pPr marL="0" indent="0">
              <a:buNone/>
            </a:pPr>
            <a:r>
              <a:rPr lang="en-US" sz="2000" dirty="0"/>
              <a:t>    </a:t>
            </a:r>
          </a:p>
        </p:txBody>
      </p:sp>
    </p:spTree>
    <p:extLst>
      <p:ext uri="{BB962C8B-B14F-4D97-AF65-F5344CB8AC3E}">
        <p14:creationId xmlns:p14="http://schemas.microsoft.com/office/powerpoint/2010/main" val="255729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328A-61A8-4DFE-BBAF-4E2128192ED5}"/>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MOT </a:t>
            </a:r>
            <a:r>
              <a:rPr lang="en-US" altLang="zh-CN" dirty="0">
                <a:solidFill>
                  <a:schemeClr val="accent1"/>
                </a:solidFill>
              </a:rPr>
              <a:t>EVALUTION</a:t>
            </a:r>
            <a:r>
              <a:rPr lang="en-US" dirty="0">
                <a:solidFill>
                  <a:schemeClr val="accent1"/>
                </a:solidFill>
              </a:rPr>
              <a:t> </a:t>
            </a:r>
          </a:p>
        </p:txBody>
      </p:sp>
      <p:sp>
        <p:nvSpPr>
          <p:cNvPr id="3" name="Content Placeholder 2">
            <a:extLst>
              <a:ext uri="{FF2B5EF4-FFF2-40B4-BE49-F238E27FC236}">
                <a16:creationId xmlns:a16="http://schemas.microsoft.com/office/drawing/2014/main" id="{F9B879D5-3132-422D-9478-2559E1B4EBAD}"/>
              </a:ext>
            </a:extLst>
          </p:cNvPr>
          <p:cNvSpPr>
            <a:spLocks noGrp="1"/>
          </p:cNvSpPr>
          <p:nvPr>
            <p:ph idx="1"/>
          </p:nvPr>
        </p:nvSpPr>
        <p:spPr>
          <a:xfrm>
            <a:off x="4976031" y="963877"/>
            <a:ext cx="6377769" cy="4930246"/>
          </a:xfrm>
        </p:spPr>
        <p:txBody>
          <a:bodyPr anchor="ctr">
            <a:normAutofit/>
          </a:bodyPr>
          <a:lstStyle/>
          <a:p>
            <a:r>
              <a:rPr lang="en-US" sz="2400" dirty="0">
                <a:solidFill>
                  <a:schemeClr val="accent1"/>
                </a:solidFill>
              </a:rPr>
              <a:t>Metrics</a:t>
            </a:r>
          </a:p>
          <a:p>
            <a:r>
              <a:rPr lang="en-US" sz="2400" dirty="0">
                <a:solidFill>
                  <a:schemeClr val="accent1"/>
                </a:solidFill>
              </a:rPr>
              <a:t>Datasets</a:t>
            </a:r>
          </a:p>
          <a:p>
            <a:r>
              <a:rPr lang="en-US" sz="2400" dirty="0">
                <a:solidFill>
                  <a:schemeClr val="accent1"/>
                </a:solidFill>
              </a:rPr>
              <a:t>Public Algorithms</a:t>
            </a:r>
          </a:p>
          <a:p>
            <a:r>
              <a:rPr lang="en-US" sz="2400" dirty="0">
                <a:solidFill>
                  <a:schemeClr val="accent1"/>
                </a:solidFill>
              </a:rPr>
              <a:t>Benchmark Results</a:t>
            </a:r>
          </a:p>
        </p:txBody>
      </p:sp>
    </p:spTree>
    <p:extLst>
      <p:ext uri="{BB962C8B-B14F-4D97-AF65-F5344CB8AC3E}">
        <p14:creationId xmlns:p14="http://schemas.microsoft.com/office/powerpoint/2010/main" val="193076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C64E-0519-40B9-9D8E-A9773D9915A9}"/>
              </a:ext>
            </a:extLst>
          </p:cNvPr>
          <p:cNvSpPr>
            <a:spLocks noGrp="1"/>
          </p:cNvSpPr>
          <p:nvPr>
            <p:ph type="title"/>
          </p:nvPr>
        </p:nvSpPr>
        <p:spPr>
          <a:xfrm>
            <a:off x="838200" y="365125"/>
            <a:ext cx="10515600" cy="1325563"/>
          </a:xfrm>
        </p:spPr>
        <p:txBody>
          <a:bodyPr/>
          <a:lstStyle/>
          <a:p>
            <a:r>
              <a:rPr lang="en-US"/>
              <a:t>Metrics</a:t>
            </a:r>
            <a:endParaRPr lang="en-US" dirty="0"/>
          </a:p>
        </p:txBody>
      </p:sp>
      <p:sp>
        <p:nvSpPr>
          <p:cNvPr id="3" name="Content Placeholder 2">
            <a:extLst>
              <a:ext uri="{FF2B5EF4-FFF2-40B4-BE49-F238E27FC236}">
                <a16:creationId xmlns:a16="http://schemas.microsoft.com/office/drawing/2014/main" id="{BAB3A855-4156-40D3-9166-7AAB461D0CE7}"/>
              </a:ext>
            </a:extLst>
          </p:cNvPr>
          <p:cNvSpPr>
            <a:spLocks noGrp="1"/>
          </p:cNvSpPr>
          <p:nvPr>
            <p:ph idx="1"/>
          </p:nvPr>
        </p:nvSpPr>
        <p:spPr>
          <a:xfrm>
            <a:off x="838200" y="1825625"/>
            <a:ext cx="10515600" cy="4351338"/>
          </a:xfrm>
        </p:spPr>
        <p:txBody>
          <a:bodyPr>
            <a:normAutofit/>
          </a:bodyPr>
          <a:lstStyle/>
          <a:p>
            <a:r>
              <a:rPr lang="en-US" sz="2000"/>
              <a:t>Up arrow (resp. down arrow): better if the quantity is greater (resp. smaller). </a:t>
            </a:r>
            <a:endParaRPr lang="en-US" sz="2000" dirty="0"/>
          </a:p>
        </p:txBody>
      </p:sp>
      <p:pic>
        <p:nvPicPr>
          <p:cNvPr id="5" name="Picture 4">
            <a:extLst>
              <a:ext uri="{FF2B5EF4-FFF2-40B4-BE49-F238E27FC236}">
                <a16:creationId xmlns:a16="http://schemas.microsoft.com/office/drawing/2014/main" id="{C54EC296-9218-4310-94C2-DC20CD905CF1}"/>
              </a:ext>
            </a:extLst>
          </p:cNvPr>
          <p:cNvPicPr>
            <a:picLocks noChangeAspect="1"/>
          </p:cNvPicPr>
          <p:nvPr/>
        </p:nvPicPr>
        <p:blipFill>
          <a:blip r:embed="rId2"/>
          <a:stretch>
            <a:fillRect/>
          </a:stretch>
        </p:blipFill>
        <p:spPr>
          <a:xfrm>
            <a:off x="1010223" y="2340471"/>
            <a:ext cx="4476178" cy="3010591"/>
          </a:xfrm>
          <a:prstGeom prst="rect">
            <a:avLst/>
          </a:prstGeom>
        </p:spPr>
      </p:pic>
      <p:pic>
        <p:nvPicPr>
          <p:cNvPr id="6" name="Picture 5">
            <a:extLst>
              <a:ext uri="{FF2B5EF4-FFF2-40B4-BE49-F238E27FC236}">
                <a16:creationId xmlns:a16="http://schemas.microsoft.com/office/drawing/2014/main" id="{CA9C0E69-6A2C-4FB8-B013-7024BE53274B}"/>
              </a:ext>
            </a:extLst>
          </p:cNvPr>
          <p:cNvPicPr>
            <a:picLocks noChangeAspect="1"/>
          </p:cNvPicPr>
          <p:nvPr/>
        </p:nvPicPr>
        <p:blipFill>
          <a:blip r:embed="rId3"/>
          <a:stretch>
            <a:fillRect/>
          </a:stretch>
        </p:blipFill>
        <p:spPr>
          <a:xfrm>
            <a:off x="5712034" y="2555729"/>
            <a:ext cx="4626117" cy="2519855"/>
          </a:xfrm>
          <a:prstGeom prst="rect">
            <a:avLst/>
          </a:prstGeom>
        </p:spPr>
      </p:pic>
    </p:spTree>
    <p:extLst>
      <p:ext uri="{BB962C8B-B14F-4D97-AF65-F5344CB8AC3E}">
        <p14:creationId xmlns:p14="http://schemas.microsoft.com/office/powerpoint/2010/main" val="16177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3DB7-CFB9-4406-96EB-E6BC969372B7}"/>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A701C143-87BF-4DF6-BF54-AF512DD76C28}"/>
              </a:ext>
            </a:extLst>
          </p:cNvPr>
          <p:cNvSpPr>
            <a:spLocks noGrp="1"/>
          </p:cNvSpPr>
          <p:nvPr>
            <p:ph idx="1"/>
          </p:nvPr>
        </p:nvSpPr>
        <p:spPr/>
        <p:txBody>
          <a:bodyPr>
            <a:normAutofit lnSpcReduction="10000"/>
          </a:bodyPr>
          <a:lstStyle/>
          <a:p>
            <a:endParaRPr lang="en-US" sz="2000" dirty="0"/>
          </a:p>
          <a:p>
            <a:endParaRPr lang="en-US" sz="2000" dirty="0"/>
          </a:p>
          <a:p>
            <a:pPr lvl="8"/>
            <a:r>
              <a:rPr lang="en-US" dirty="0"/>
              <a:t>                                                           where</a:t>
            </a:r>
          </a:p>
          <a:p>
            <a:pPr lvl="8"/>
            <a:r>
              <a:rPr lang="en-US" dirty="0"/>
              <a:t>                                                           #V: video numbers</a:t>
            </a:r>
          </a:p>
          <a:p>
            <a:pPr lvl="8"/>
            <a:r>
              <a:rPr lang="en-US" dirty="0"/>
              <a:t>                                                           #F: frame numbers  </a:t>
            </a:r>
          </a:p>
          <a:p>
            <a:pPr lvl="8"/>
            <a:r>
              <a:rPr lang="en-US" dirty="0"/>
              <a:t>                                                           GT</a:t>
            </a:r>
            <a:r>
              <a:rPr lang="zh-CN" altLang="en-US" dirty="0"/>
              <a:t>：</a:t>
            </a:r>
            <a:r>
              <a:rPr lang="en-US" altLang="zh-CN" dirty="0" err="1"/>
              <a:t>groundtruth</a:t>
            </a:r>
            <a:endParaRPr lang="en-US" dirty="0"/>
          </a:p>
          <a:p>
            <a:endParaRPr lang="en-US" sz="2000" dirty="0"/>
          </a:p>
          <a:p>
            <a:pPr lvl="8"/>
            <a:endParaRPr lang="en-US" sz="1000" dirty="0"/>
          </a:p>
          <a:p>
            <a:pPr lvl="8"/>
            <a:endParaRPr lang="en-US" sz="1000" dirty="0"/>
          </a:p>
          <a:p>
            <a:pPr marL="0" indent="0">
              <a:buNone/>
            </a:pPr>
            <a:endParaRPr lang="en-US" sz="2000" dirty="0"/>
          </a:p>
          <a:p>
            <a:pPr marL="0" indent="0">
              <a:buNone/>
            </a:pPr>
            <a:r>
              <a:rPr lang="en-US" sz="2000" dirty="0"/>
              <a:t>Problems:</a:t>
            </a:r>
          </a:p>
          <a:p>
            <a:r>
              <a:rPr lang="en-US" sz="2000" dirty="0"/>
              <a:t>The scale of datasets for MOT is relatively smaller than single object tracking.</a:t>
            </a:r>
          </a:p>
          <a:p>
            <a:r>
              <a:rPr lang="en-US" sz="2000" dirty="0"/>
              <a:t>(Most) current datasets focus on pedestrians.</a:t>
            </a:r>
          </a:p>
        </p:txBody>
      </p:sp>
      <p:pic>
        <p:nvPicPr>
          <p:cNvPr id="4" name="Picture 3">
            <a:extLst>
              <a:ext uri="{FF2B5EF4-FFF2-40B4-BE49-F238E27FC236}">
                <a16:creationId xmlns:a16="http://schemas.microsoft.com/office/drawing/2014/main" id="{4F44C1CE-E9CA-4F08-B729-8822B50F5FEB}"/>
              </a:ext>
            </a:extLst>
          </p:cNvPr>
          <p:cNvPicPr>
            <a:picLocks noChangeAspect="1"/>
          </p:cNvPicPr>
          <p:nvPr/>
        </p:nvPicPr>
        <p:blipFill>
          <a:blip r:embed="rId2"/>
          <a:stretch>
            <a:fillRect/>
          </a:stretch>
        </p:blipFill>
        <p:spPr>
          <a:xfrm>
            <a:off x="2989707" y="1690688"/>
            <a:ext cx="4809719" cy="3083445"/>
          </a:xfrm>
          <a:prstGeom prst="rect">
            <a:avLst/>
          </a:prstGeom>
        </p:spPr>
      </p:pic>
    </p:spTree>
    <p:extLst>
      <p:ext uri="{BB962C8B-B14F-4D97-AF65-F5344CB8AC3E}">
        <p14:creationId xmlns:p14="http://schemas.microsoft.com/office/powerpoint/2010/main" val="174687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4152-908C-4381-93F4-AD59D285A6BE}"/>
              </a:ext>
            </a:extLst>
          </p:cNvPr>
          <p:cNvSpPr>
            <a:spLocks noGrp="1"/>
          </p:cNvSpPr>
          <p:nvPr>
            <p:ph type="title"/>
          </p:nvPr>
        </p:nvSpPr>
        <p:spPr/>
        <p:txBody>
          <a:bodyPr/>
          <a:lstStyle/>
          <a:p>
            <a:r>
              <a:rPr lang="en-US" dirty="0"/>
              <a:t>Public Algorithms</a:t>
            </a:r>
          </a:p>
        </p:txBody>
      </p:sp>
      <p:sp>
        <p:nvSpPr>
          <p:cNvPr id="3" name="Content Placeholder 2">
            <a:extLst>
              <a:ext uri="{FF2B5EF4-FFF2-40B4-BE49-F238E27FC236}">
                <a16:creationId xmlns:a16="http://schemas.microsoft.com/office/drawing/2014/main" id="{95D60E17-87FA-4FE5-8C6E-542AE441BECD}"/>
              </a:ext>
            </a:extLst>
          </p:cNvPr>
          <p:cNvSpPr>
            <a:spLocks noGrp="1"/>
          </p:cNvSpPr>
          <p:nvPr>
            <p:ph idx="1"/>
          </p:nvPr>
        </p:nvSpPr>
        <p:spPr/>
        <p:txBody>
          <a:bodyPr>
            <a:normAutofit/>
          </a:bodyPr>
          <a:lstStyle/>
          <a:p>
            <a:r>
              <a:rPr lang="en-US" sz="2000" dirty="0"/>
              <a:t>Codes are public, please see the reference.</a:t>
            </a:r>
          </a:p>
        </p:txBody>
      </p:sp>
      <p:pic>
        <p:nvPicPr>
          <p:cNvPr id="4" name="Picture 3">
            <a:extLst>
              <a:ext uri="{FF2B5EF4-FFF2-40B4-BE49-F238E27FC236}">
                <a16:creationId xmlns:a16="http://schemas.microsoft.com/office/drawing/2014/main" id="{BFEC6AA1-872C-4C72-8ED4-2AACBCE14ABA}"/>
              </a:ext>
            </a:extLst>
          </p:cNvPr>
          <p:cNvPicPr>
            <a:picLocks noChangeAspect="1"/>
          </p:cNvPicPr>
          <p:nvPr/>
        </p:nvPicPr>
        <p:blipFill>
          <a:blip r:embed="rId2"/>
          <a:stretch>
            <a:fillRect/>
          </a:stretch>
        </p:blipFill>
        <p:spPr>
          <a:xfrm>
            <a:off x="2508105" y="2364698"/>
            <a:ext cx="5400000" cy="3533333"/>
          </a:xfrm>
          <a:prstGeom prst="rect">
            <a:avLst/>
          </a:prstGeom>
        </p:spPr>
      </p:pic>
    </p:spTree>
    <p:extLst>
      <p:ext uri="{BB962C8B-B14F-4D97-AF65-F5344CB8AC3E}">
        <p14:creationId xmlns:p14="http://schemas.microsoft.com/office/powerpoint/2010/main" val="40157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8E88-E62E-44B5-9802-C14BA51DAADA}"/>
              </a:ext>
            </a:extLst>
          </p:cNvPr>
          <p:cNvSpPr>
            <a:spLocks noGrp="1"/>
          </p:cNvSpPr>
          <p:nvPr>
            <p:ph type="title"/>
          </p:nvPr>
        </p:nvSpPr>
        <p:spPr/>
        <p:txBody>
          <a:bodyPr/>
          <a:lstStyle/>
          <a:p>
            <a:r>
              <a:rPr lang="en-US" dirty="0"/>
              <a:t>Benchmark Results</a:t>
            </a:r>
          </a:p>
        </p:txBody>
      </p:sp>
      <p:sp>
        <p:nvSpPr>
          <p:cNvPr id="3" name="Content Placeholder 2">
            <a:extLst>
              <a:ext uri="{FF2B5EF4-FFF2-40B4-BE49-F238E27FC236}">
                <a16:creationId xmlns:a16="http://schemas.microsoft.com/office/drawing/2014/main" id="{B79E705D-62CD-4D44-83CE-54DB2B8E50F8}"/>
              </a:ext>
            </a:extLst>
          </p:cNvPr>
          <p:cNvSpPr>
            <a:spLocks noGrp="1"/>
          </p:cNvSpPr>
          <p:nvPr>
            <p:ph idx="1"/>
          </p:nvPr>
        </p:nvSpPr>
        <p:spPr/>
        <p:txBody>
          <a:bodyPr>
            <a:normAutofit/>
          </a:bodyPr>
          <a:lstStyle/>
          <a:p>
            <a:r>
              <a:rPr lang="en-US" sz="2000" dirty="0"/>
              <a:t>Result on PETS2009-S2L1. See the original paper for better view.</a:t>
            </a:r>
          </a:p>
        </p:txBody>
      </p:sp>
      <p:pic>
        <p:nvPicPr>
          <p:cNvPr id="4" name="Picture 3">
            <a:extLst>
              <a:ext uri="{FF2B5EF4-FFF2-40B4-BE49-F238E27FC236}">
                <a16:creationId xmlns:a16="http://schemas.microsoft.com/office/drawing/2014/main" id="{D927A8C1-0B2A-418D-90B9-FD55C6A963F4}"/>
              </a:ext>
            </a:extLst>
          </p:cNvPr>
          <p:cNvPicPr>
            <a:picLocks noChangeAspect="1"/>
          </p:cNvPicPr>
          <p:nvPr/>
        </p:nvPicPr>
        <p:blipFill>
          <a:blip r:embed="rId2"/>
          <a:stretch>
            <a:fillRect/>
          </a:stretch>
        </p:blipFill>
        <p:spPr>
          <a:xfrm>
            <a:off x="2525046" y="2152675"/>
            <a:ext cx="6564406" cy="4234184"/>
          </a:xfrm>
          <a:prstGeom prst="rect">
            <a:avLst/>
          </a:prstGeom>
        </p:spPr>
      </p:pic>
    </p:spTree>
    <p:extLst>
      <p:ext uri="{BB962C8B-B14F-4D97-AF65-F5344CB8AC3E}">
        <p14:creationId xmlns:p14="http://schemas.microsoft.com/office/powerpoint/2010/main" val="313692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D9A6-51F5-4D78-B22B-666D8BA1290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sp>
        <p:nvSpPr>
          <p:cNvPr id="3" name="Content Placeholder 2">
            <a:extLst>
              <a:ext uri="{FF2B5EF4-FFF2-40B4-BE49-F238E27FC236}">
                <a16:creationId xmlns:a16="http://schemas.microsoft.com/office/drawing/2014/main" id="{E05C7E91-06A1-4735-9896-37E6A5B86A90}"/>
              </a:ext>
            </a:extLst>
          </p:cNvPr>
          <p:cNvSpPr>
            <a:spLocks noGrp="1"/>
          </p:cNvSpPr>
          <p:nvPr>
            <p:ph idx="1"/>
          </p:nvPr>
        </p:nvSpPr>
        <p:spPr>
          <a:xfrm>
            <a:off x="4976031" y="963877"/>
            <a:ext cx="6377769" cy="4930246"/>
          </a:xfrm>
        </p:spPr>
        <p:txBody>
          <a:bodyPr anchor="ctr">
            <a:normAutofit/>
          </a:bodyPr>
          <a:lstStyle/>
          <a:p>
            <a:r>
              <a:rPr lang="en-US" sz="2400" dirty="0">
                <a:solidFill>
                  <a:schemeClr val="accent1"/>
                </a:solidFill>
              </a:rPr>
              <a:t>Existing Issues</a:t>
            </a:r>
          </a:p>
          <a:p>
            <a:r>
              <a:rPr lang="en-US" sz="2400" dirty="0">
                <a:solidFill>
                  <a:schemeClr val="accent1"/>
                </a:solidFill>
              </a:rPr>
              <a:t>Future directions</a:t>
            </a:r>
          </a:p>
        </p:txBody>
      </p:sp>
    </p:spTree>
    <p:extLst>
      <p:ext uri="{BB962C8B-B14F-4D97-AF65-F5344CB8AC3E}">
        <p14:creationId xmlns:p14="http://schemas.microsoft.com/office/powerpoint/2010/main" val="323199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ED2E-7647-405A-B619-E883510769B5}"/>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53270921-14CF-46BF-83ED-FE6248A4C53F}"/>
              </a:ext>
            </a:extLst>
          </p:cNvPr>
          <p:cNvSpPr>
            <a:spLocks noGrp="1"/>
          </p:cNvSpPr>
          <p:nvPr>
            <p:ph idx="1"/>
          </p:nvPr>
        </p:nvSpPr>
        <p:spPr/>
        <p:txBody>
          <a:bodyPr/>
          <a:lstStyle/>
          <a:p>
            <a:r>
              <a:rPr lang="en-US" sz="2000" dirty="0">
                <a:solidFill>
                  <a:schemeClr val="accent1"/>
                </a:solidFill>
              </a:rPr>
              <a:t>MOT PROBLEM </a:t>
            </a:r>
          </a:p>
          <a:p>
            <a:r>
              <a:rPr lang="en-US" sz="2000" dirty="0">
                <a:solidFill>
                  <a:schemeClr val="accent1"/>
                </a:solidFill>
              </a:rPr>
              <a:t>MOT COMPONENTS</a:t>
            </a:r>
          </a:p>
          <a:p>
            <a:r>
              <a:rPr lang="en-US" sz="2000" dirty="0">
                <a:solidFill>
                  <a:schemeClr val="accent1"/>
                </a:solidFill>
              </a:rPr>
              <a:t>MOT EVALUATION</a:t>
            </a:r>
          </a:p>
          <a:p>
            <a:r>
              <a:rPr lang="en-US" sz="2000" dirty="0">
                <a:solidFill>
                  <a:schemeClr val="accent1"/>
                </a:solidFill>
              </a:rPr>
              <a:t>SUMMARY</a:t>
            </a:r>
          </a:p>
          <a:p>
            <a:pPr marL="0" indent="0">
              <a:buNone/>
            </a:pPr>
            <a:r>
              <a:rPr lang="en-US" sz="2000" dirty="0">
                <a:solidFill>
                  <a:schemeClr val="accent1"/>
                </a:solidFill>
              </a:rPr>
              <a:t>    Instead of the original order in the paper, Inference is moved from MOT COMPONENTS to </a:t>
            </a:r>
          </a:p>
          <a:p>
            <a:pPr marL="0" indent="0">
              <a:buNone/>
            </a:pPr>
            <a:r>
              <a:rPr lang="en-US" sz="2000" dirty="0">
                <a:solidFill>
                  <a:schemeClr val="accent1"/>
                </a:solidFill>
              </a:rPr>
              <a:t>MOT PROBLEM.</a:t>
            </a:r>
          </a:p>
          <a:p>
            <a:pPr marL="0" indent="0">
              <a:buNone/>
            </a:pPr>
            <a:endParaRPr lang="en-US" dirty="0">
              <a:solidFill>
                <a:schemeClr val="accent1"/>
              </a:solidFill>
            </a:endParaRPr>
          </a:p>
          <a:p>
            <a:pPr marL="0" indent="0">
              <a:buNone/>
            </a:pPr>
            <a:endParaRPr lang="en-US" dirty="0">
              <a:solidFill>
                <a:schemeClr val="accent1"/>
              </a:solidFill>
            </a:endParaRPr>
          </a:p>
          <a:p>
            <a:endParaRPr lang="en-US" dirty="0"/>
          </a:p>
        </p:txBody>
      </p:sp>
    </p:spTree>
    <p:extLst>
      <p:ext uri="{BB962C8B-B14F-4D97-AF65-F5344CB8AC3E}">
        <p14:creationId xmlns:p14="http://schemas.microsoft.com/office/powerpoint/2010/main" val="305888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C2CD-4425-4B14-959F-2C32630C80CA}"/>
              </a:ext>
            </a:extLst>
          </p:cNvPr>
          <p:cNvSpPr>
            <a:spLocks noGrp="1"/>
          </p:cNvSpPr>
          <p:nvPr>
            <p:ph type="title"/>
          </p:nvPr>
        </p:nvSpPr>
        <p:spPr/>
        <p:txBody>
          <a:bodyPr/>
          <a:lstStyle/>
          <a:p>
            <a:r>
              <a:rPr lang="en-US" dirty="0"/>
              <a:t>Existing Issues</a:t>
            </a:r>
          </a:p>
        </p:txBody>
      </p:sp>
      <p:sp>
        <p:nvSpPr>
          <p:cNvPr id="3" name="Content Placeholder 2">
            <a:extLst>
              <a:ext uri="{FF2B5EF4-FFF2-40B4-BE49-F238E27FC236}">
                <a16:creationId xmlns:a16="http://schemas.microsoft.com/office/drawing/2014/main" id="{FE36E3C9-0F7F-4B9D-903C-A890CD696E7E}"/>
              </a:ext>
            </a:extLst>
          </p:cNvPr>
          <p:cNvSpPr>
            <a:spLocks noGrp="1"/>
          </p:cNvSpPr>
          <p:nvPr>
            <p:ph idx="1"/>
          </p:nvPr>
        </p:nvSpPr>
        <p:spPr/>
        <p:txBody>
          <a:bodyPr>
            <a:normAutofit/>
          </a:bodyPr>
          <a:lstStyle/>
          <a:p>
            <a:r>
              <a:rPr lang="en-US" sz="2000" dirty="0"/>
              <a:t>Dataset:</a:t>
            </a:r>
          </a:p>
          <a:p>
            <a:pPr marL="0" indent="0">
              <a:buNone/>
            </a:pPr>
            <a:r>
              <a:rPr lang="en-US" sz="2000" dirty="0"/>
              <a:t>    The scale of datasets for MOT is relatively smaller than single object tracking.</a:t>
            </a:r>
          </a:p>
          <a:p>
            <a:pPr marL="0" indent="0">
              <a:buNone/>
            </a:pPr>
            <a:r>
              <a:rPr lang="en-US" sz="2000" dirty="0"/>
              <a:t>    (Most) current datasets focus on pedestrians.</a:t>
            </a:r>
          </a:p>
          <a:p>
            <a:r>
              <a:rPr lang="en-US" sz="2000" dirty="0"/>
              <a:t>Most codes are not public.</a:t>
            </a:r>
          </a:p>
          <a:p>
            <a:r>
              <a:rPr lang="en-US" sz="2000" dirty="0"/>
              <a:t>Performance depends heavily on the object detectors. Changing detector affect performance heavily. My: You can see [1].</a:t>
            </a:r>
          </a:p>
          <a:p>
            <a:r>
              <a:rPr lang="en-US" sz="2000" dirty="0"/>
              <a:t>More complicated algorithm, more parameters to fit.</a:t>
            </a:r>
          </a:p>
          <a:p>
            <a:r>
              <a:rPr lang="en-US" sz="2000" dirty="0"/>
              <a:t>Many methods overfits specific sequence with bad generalization.</a:t>
            </a:r>
          </a:p>
          <a:p>
            <a:pPr marL="0" indent="0">
              <a:buNone/>
            </a:pPr>
            <a:endParaRPr lang="en-US" sz="2000" dirty="0"/>
          </a:p>
          <a:p>
            <a:endParaRPr lang="en-US" sz="2000" dirty="0"/>
          </a:p>
          <a:p>
            <a:pPr marL="0" indent="0">
              <a:buNone/>
            </a:pPr>
            <a:r>
              <a:rPr lang="en-US" sz="1600" dirty="0"/>
              <a:t>[1] poi: multiple object tracking with high performance detection and appearance feature</a:t>
            </a:r>
          </a:p>
        </p:txBody>
      </p:sp>
    </p:spTree>
    <p:extLst>
      <p:ext uri="{BB962C8B-B14F-4D97-AF65-F5344CB8AC3E}">
        <p14:creationId xmlns:p14="http://schemas.microsoft.com/office/powerpoint/2010/main" val="2736112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F14D-5BBD-411C-BD0E-7063A49A36F3}"/>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50569B49-EF5F-487E-B636-0D67B40E446E}"/>
              </a:ext>
            </a:extLst>
          </p:cNvPr>
          <p:cNvSpPr>
            <a:spLocks noGrp="1"/>
          </p:cNvSpPr>
          <p:nvPr>
            <p:ph idx="1"/>
          </p:nvPr>
        </p:nvSpPr>
        <p:spPr/>
        <p:txBody>
          <a:bodyPr>
            <a:normAutofit/>
          </a:bodyPr>
          <a:lstStyle/>
          <a:p>
            <a:r>
              <a:rPr lang="en-US" sz="2000" dirty="0"/>
              <a:t>MOT with video adaptation</a:t>
            </a:r>
          </a:p>
          <a:p>
            <a:pPr marL="0" indent="0">
              <a:buNone/>
            </a:pPr>
            <a:r>
              <a:rPr lang="en-US" sz="2000" dirty="0"/>
              <a:t>    The majority of current MOT methods requires an offline trained object detector. The detection result for a specific video is not optimal for the test video. (I think YOLO has good generalization.)</a:t>
            </a:r>
          </a:p>
          <a:p>
            <a:r>
              <a:rPr lang="en-US" sz="2000" dirty="0"/>
              <a:t>MOT under multiple cameras</a:t>
            </a:r>
          </a:p>
          <a:p>
            <a:r>
              <a:rPr lang="en-US" sz="2000" dirty="0"/>
              <a:t>Multiple 3D object tracking</a:t>
            </a:r>
          </a:p>
          <a:p>
            <a:r>
              <a:rPr lang="en-US" sz="2000" dirty="0"/>
              <a:t>MOT with scene understanding</a:t>
            </a:r>
          </a:p>
          <a:p>
            <a:r>
              <a:rPr lang="en-US" sz="2000" dirty="0"/>
              <a:t>MOT with deep learning</a:t>
            </a:r>
          </a:p>
          <a:p>
            <a:r>
              <a:rPr lang="en-US" sz="2000" dirty="0"/>
              <a:t>MOT with other computer vision tasks</a:t>
            </a:r>
          </a:p>
          <a:p>
            <a:pPr marL="0" indent="0">
              <a:buNone/>
            </a:pPr>
            <a:r>
              <a:rPr lang="en-US" sz="2000" dirty="0"/>
              <a:t>    Possible combinations include object segmentation, human re-identification, human pose estimation , and action recognition.</a:t>
            </a:r>
          </a:p>
          <a:p>
            <a:r>
              <a:rPr lang="en-US" sz="2000"/>
              <a:t>Extend targets </a:t>
            </a:r>
            <a:r>
              <a:rPr lang="en-US" sz="2000" dirty="0"/>
              <a:t>to other objects instead </a:t>
            </a:r>
            <a:r>
              <a:rPr lang="en-US" sz="2000"/>
              <a:t>of pedestrians.</a:t>
            </a:r>
            <a:endParaRPr lang="en-US" sz="2000" dirty="0"/>
          </a:p>
          <a:p>
            <a:endParaRPr lang="en-US" dirty="0"/>
          </a:p>
        </p:txBody>
      </p:sp>
    </p:spTree>
    <p:extLst>
      <p:ext uri="{BB962C8B-B14F-4D97-AF65-F5344CB8AC3E}">
        <p14:creationId xmlns:p14="http://schemas.microsoft.com/office/powerpoint/2010/main" val="215536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B50328A-61A8-4DFE-BBAF-4E2128192ED5}"/>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MOT PROBLEM </a:t>
            </a:r>
          </a:p>
        </p:txBody>
      </p:sp>
      <p:sp>
        <p:nvSpPr>
          <p:cNvPr id="3" name="Content Placeholder 2">
            <a:extLst>
              <a:ext uri="{FF2B5EF4-FFF2-40B4-BE49-F238E27FC236}">
                <a16:creationId xmlns:a16="http://schemas.microsoft.com/office/drawing/2014/main" id="{F9B879D5-3132-422D-9478-2559E1B4EBAD}"/>
              </a:ext>
            </a:extLst>
          </p:cNvPr>
          <p:cNvSpPr>
            <a:spLocks noGrp="1"/>
          </p:cNvSpPr>
          <p:nvPr>
            <p:ph idx="1"/>
          </p:nvPr>
        </p:nvSpPr>
        <p:spPr>
          <a:xfrm>
            <a:off x="4976031" y="963877"/>
            <a:ext cx="6377769" cy="4930246"/>
          </a:xfrm>
        </p:spPr>
        <p:txBody>
          <a:bodyPr anchor="ctr">
            <a:normAutofit/>
          </a:bodyPr>
          <a:lstStyle/>
          <a:p>
            <a:r>
              <a:rPr lang="en-US" sz="2400" dirty="0">
                <a:solidFill>
                  <a:schemeClr val="accent1"/>
                </a:solidFill>
              </a:rPr>
              <a:t>Problem Formulation &amp; Type of Output</a:t>
            </a:r>
          </a:p>
          <a:p>
            <a:r>
              <a:rPr lang="en-US" altLang="zh-CN" sz="2400" dirty="0">
                <a:solidFill>
                  <a:schemeClr val="accent1"/>
                </a:solidFill>
              </a:rPr>
              <a:t>Inference Problem Formula</a:t>
            </a:r>
            <a:endParaRPr lang="en-US" sz="2400" dirty="0">
              <a:solidFill>
                <a:schemeClr val="accent1"/>
              </a:solidFill>
            </a:endParaRPr>
          </a:p>
          <a:p>
            <a:r>
              <a:rPr lang="en-US" sz="2400" dirty="0">
                <a:solidFill>
                  <a:schemeClr val="accent1"/>
                </a:solidFill>
              </a:rPr>
              <a:t>Initialization Method</a:t>
            </a:r>
          </a:p>
          <a:p>
            <a:r>
              <a:rPr lang="en-US" sz="2400" dirty="0">
                <a:solidFill>
                  <a:schemeClr val="accent1"/>
                </a:solidFill>
              </a:rPr>
              <a:t>Processing Mode – online &amp; offline</a:t>
            </a:r>
          </a:p>
        </p:txBody>
      </p:sp>
    </p:spTree>
    <p:extLst>
      <p:ext uri="{BB962C8B-B14F-4D97-AF65-F5344CB8AC3E}">
        <p14:creationId xmlns:p14="http://schemas.microsoft.com/office/powerpoint/2010/main" val="8437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E592-2B65-4BC5-87EC-DEA54752E089}"/>
              </a:ext>
            </a:extLst>
          </p:cNvPr>
          <p:cNvSpPr>
            <a:spLocks noGrp="1"/>
          </p:cNvSpPr>
          <p:nvPr>
            <p:ph type="title"/>
          </p:nvPr>
        </p:nvSpPr>
        <p:spPr/>
        <p:txBody>
          <a:bodyPr/>
          <a:lstStyle/>
          <a:p>
            <a:r>
              <a:rPr lang="en-US" dirty="0"/>
              <a:t>Problem Formulation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4184DB-3C61-4641-9C8D-F1F34C4BDA79}"/>
                  </a:ext>
                </a:extLst>
              </p:cNvPr>
              <p:cNvSpPr>
                <a:spLocks noGrp="1"/>
              </p:cNvSpPr>
              <p:nvPr>
                <p:ph idx="1"/>
              </p:nvPr>
            </p:nvSpPr>
            <p:spPr>
              <a:xfrm>
                <a:off x="838200" y="1253331"/>
                <a:ext cx="10515600" cy="4351338"/>
              </a:xfrm>
            </p:spPr>
            <p:txBody>
              <a:bodyPr>
                <a:normAutofit/>
              </a:bodyPr>
              <a:lstStyle/>
              <a:p>
                <a:pPr marL="0" indent="0">
                  <a:buNone/>
                </a:pPr>
                <a:r>
                  <a:rPr lang="en-US" sz="2000" dirty="0"/>
                  <a:t>      </a:t>
                </a:r>
              </a:p>
              <a:p>
                <a:endParaRPr lang="en-US" sz="2000" dirty="0"/>
              </a:p>
              <a:p>
                <a:r>
                  <a:rPr lang="en-US" sz="2000" dirty="0"/>
                  <a:t> </a:t>
                </a:r>
              </a:p>
              <a:p>
                <a:pPr marL="0" indent="0">
                  <a:buNone/>
                </a:pPr>
                <a:r>
                  <a:rPr lang="en-US" sz="2000" dirty="0"/>
                  <a:t>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1:</m:t>
                        </m:r>
                        <m:r>
                          <a:rPr lang="en-US" sz="2000" i="1">
                            <a:latin typeface="Cambria Math" panose="02040503050406030204" pitchFamily="18" charset="0"/>
                          </a:rPr>
                          <m:t>𝑡</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1:</m:t>
                        </m:r>
                        <m:r>
                          <a:rPr lang="en-US" sz="2000" i="1">
                            <a:latin typeface="Cambria Math" panose="02040503050406030204" pitchFamily="18" charset="0"/>
                          </a:rPr>
                          <m:t>𝑡</m:t>
                        </m:r>
                      </m:sub>
                    </m:sSub>
                  </m:oMath>
                </a14:m>
                <a:r>
                  <a:rPr lang="en-US" sz="2000" dirty="0"/>
                  <a:t> are all detections in all frames without and with track id.</a:t>
                </a:r>
              </a:p>
              <a:p>
                <a:r>
                  <a:rPr lang="en-US" sz="2000" dirty="0"/>
                  <a:t>Solve by probabilistic inference, different output while running multi times on certain data.</a:t>
                </a:r>
              </a:p>
              <a:p>
                <a:pPr marL="0" indent="0">
                  <a:buNone/>
                </a:pPr>
                <a:endParaRPr lang="en-US" sz="2000" dirty="0"/>
              </a:p>
              <a:p>
                <a:pPr marL="0" indent="0">
                  <a:buNone/>
                </a:pPr>
                <a:endParaRPr lang="en-US" sz="2000" dirty="0"/>
              </a:p>
              <a:p>
                <a:r>
                  <a:rPr lang="en-US" sz="2000" dirty="0"/>
                  <a:t>Solve by deterministic optimization, constant output while running multi times on certain data.</a:t>
                </a:r>
              </a:p>
              <a:p>
                <a:pPr marL="0" indent="0">
                  <a:buNone/>
                </a:pPr>
                <a:r>
                  <a:rPr lang="en-US" sz="2000" dirty="0"/>
                  <a:t>			</a:t>
                </a:r>
              </a:p>
              <a:p>
                <a:pPr marL="0" indent="0">
                  <a:buNone/>
                </a:pPr>
                <a:r>
                  <a:rPr lang="en-US" sz="2000" dirty="0"/>
                  <a:t>				or equivalently</a:t>
                </a:r>
              </a:p>
              <a:p>
                <a:endParaRPr lang="en-US" sz="2000" dirty="0"/>
              </a:p>
            </p:txBody>
          </p:sp>
        </mc:Choice>
        <mc:Fallback xmlns="">
          <p:sp>
            <p:nvSpPr>
              <p:cNvPr id="3" name="Content Placeholder 2">
                <a:extLst>
                  <a:ext uri="{FF2B5EF4-FFF2-40B4-BE49-F238E27FC236}">
                    <a16:creationId xmlns:a16="http://schemas.microsoft.com/office/drawing/2014/main" id="{1E4184DB-3C61-4641-9C8D-F1F34C4BDA79}"/>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5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09DABAC-0ADA-4EE3-9833-1BDD0F75B1D4}"/>
              </a:ext>
            </a:extLst>
          </p:cNvPr>
          <p:cNvPicPr>
            <a:picLocks noChangeAspect="1"/>
          </p:cNvPicPr>
          <p:nvPr/>
        </p:nvPicPr>
        <p:blipFill>
          <a:blip r:embed="rId3"/>
          <a:stretch>
            <a:fillRect/>
          </a:stretch>
        </p:blipFill>
        <p:spPr>
          <a:xfrm>
            <a:off x="1203946" y="1984651"/>
            <a:ext cx="4454736" cy="529625"/>
          </a:xfrm>
          <a:prstGeom prst="rect">
            <a:avLst/>
          </a:prstGeom>
        </p:spPr>
      </p:pic>
      <p:pic>
        <p:nvPicPr>
          <p:cNvPr id="6" name="Picture 5">
            <a:extLst>
              <a:ext uri="{FF2B5EF4-FFF2-40B4-BE49-F238E27FC236}">
                <a16:creationId xmlns:a16="http://schemas.microsoft.com/office/drawing/2014/main" id="{84FA1D1B-B73D-4B34-9225-EA86927F6FC5}"/>
              </a:ext>
            </a:extLst>
          </p:cNvPr>
          <p:cNvPicPr>
            <a:picLocks noChangeAspect="1"/>
          </p:cNvPicPr>
          <p:nvPr/>
        </p:nvPicPr>
        <p:blipFill>
          <a:blip r:embed="rId4"/>
          <a:stretch>
            <a:fillRect/>
          </a:stretch>
        </p:blipFill>
        <p:spPr>
          <a:xfrm>
            <a:off x="1881199" y="3329613"/>
            <a:ext cx="4705131" cy="608550"/>
          </a:xfrm>
          <a:prstGeom prst="rect">
            <a:avLst/>
          </a:prstGeom>
        </p:spPr>
      </p:pic>
      <p:pic>
        <p:nvPicPr>
          <p:cNvPr id="7" name="Picture 6">
            <a:extLst>
              <a:ext uri="{FF2B5EF4-FFF2-40B4-BE49-F238E27FC236}">
                <a16:creationId xmlns:a16="http://schemas.microsoft.com/office/drawing/2014/main" id="{ED63C31E-B111-440D-9202-7573CCE49FC7}"/>
              </a:ext>
            </a:extLst>
          </p:cNvPr>
          <p:cNvPicPr>
            <a:picLocks noChangeAspect="1"/>
          </p:cNvPicPr>
          <p:nvPr/>
        </p:nvPicPr>
        <p:blipFill>
          <a:blip r:embed="rId5"/>
          <a:stretch>
            <a:fillRect/>
          </a:stretch>
        </p:blipFill>
        <p:spPr>
          <a:xfrm>
            <a:off x="1854695" y="4650196"/>
            <a:ext cx="2478766" cy="1212872"/>
          </a:xfrm>
          <a:prstGeom prst="rect">
            <a:avLst/>
          </a:prstGeom>
        </p:spPr>
      </p:pic>
      <p:pic>
        <p:nvPicPr>
          <p:cNvPr id="8" name="Picture 7">
            <a:extLst>
              <a:ext uri="{FF2B5EF4-FFF2-40B4-BE49-F238E27FC236}">
                <a16:creationId xmlns:a16="http://schemas.microsoft.com/office/drawing/2014/main" id="{405268EA-2E13-4C10-9E32-0FA77B520BA2}"/>
              </a:ext>
            </a:extLst>
          </p:cNvPr>
          <p:cNvPicPr>
            <a:picLocks noChangeAspect="1"/>
          </p:cNvPicPr>
          <p:nvPr/>
        </p:nvPicPr>
        <p:blipFill>
          <a:blip r:embed="rId6"/>
          <a:stretch>
            <a:fillRect/>
          </a:stretch>
        </p:blipFill>
        <p:spPr>
          <a:xfrm>
            <a:off x="6459837" y="4651262"/>
            <a:ext cx="3176532" cy="1186837"/>
          </a:xfrm>
          <a:prstGeom prst="rect">
            <a:avLst/>
          </a:prstGeom>
        </p:spPr>
      </p:pic>
    </p:spTree>
    <p:extLst>
      <p:ext uri="{BB962C8B-B14F-4D97-AF65-F5344CB8AC3E}">
        <p14:creationId xmlns:p14="http://schemas.microsoft.com/office/powerpoint/2010/main" val="25306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B8F4-D697-4CE1-9317-144A3F12B07B}"/>
              </a:ext>
            </a:extLst>
          </p:cNvPr>
          <p:cNvSpPr>
            <a:spLocks noGrp="1"/>
          </p:cNvSpPr>
          <p:nvPr>
            <p:ph type="title"/>
          </p:nvPr>
        </p:nvSpPr>
        <p:spPr/>
        <p:txBody>
          <a:bodyPr/>
          <a:lstStyle/>
          <a:p>
            <a:r>
              <a:rPr lang="en-US" dirty="0"/>
              <a:t>Inference. 1</a:t>
            </a:r>
          </a:p>
        </p:txBody>
      </p:sp>
      <p:sp>
        <p:nvSpPr>
          <p:cNvPr id="3" name="Content Placeholder 2">
            <a:extLst>
              <a:ext uri="{FF2B5EF4-FFF2-40B4-BE49-F238E27FC236}">
                <a16:creationId xmlns:a16="http://schemas.microsoft.com/office/drawing/2014/main" id="{480D75AA-9A15-4590-9514-BEDA2127C647}"/>
              </a:ext>
            </a:extLst>
          </p:cNvPr>
          <p:cNvSpPr>
            <a:spLocks noGrp="1"/>
          </p:cNvSpPr>
          <p:nvPr>
            <p:ph idx="1"/>
          </p:nvPr>
        </p:nvSpPr>
        <p:spPr/>
        <p:txBody>
          <a:bodyPr>
            <a:normAutofit/>
          </a:bodyPr>
          <a:lstStyle/>
          <a:p>
            <a:r>
              <a:rPr lang="en-US" sz="2000" dirty="0"/>
              <a:t>Probabilistic Inference</a:t>
            </a:r>
          </a:p>
          <a:p>
            <a:pPr marL="0" indent="0">
              <a:buNone/>
            </a:pPr>
            <a:r>
              <a:rPr lang="en-US" sz="2000" dirty="0"/>
              <a:t>    Represent states of objects as a distribution with uncertainty. The goal of a tracking algorithm is to estimate the probabilistic distribution of target state by a variety of probability reasoning methods based on existing(past and existing) observations. As only the existing observations are employed for estimation, it is naturally to impose the assumption of Markov property in the objects state sequence, that                                                   and </a:t>
            </a:r>
          </a:p>
          <a:p>
            <a:r>
              <a:rPr lang="en-US" sz="2000" dirty="0"/>
              <a:t>Deterministic Optimization</a:t>
            </a:r>
          </a:p>
          <a:p>
            <a:pPr marL="0" indent="0">
              <a:buNone/>
            </a:pPr>
            <a:r>
              <a:rPr lang="en-US" sz="2000" dirty="0"/>
              <a:t>    Approaches based on deterministic optimization aim to find the maximum a posteriori (MAP) solution to MOT. To that end, the task of inferring data association, the target states or both, is typically cast as an optimization problem, typically on all the frames or at least a time window. The optimization method can be Bipartite graph matching, Dynamic Programming, Min-cost max-flow network flow, Conditional random field, Maximum-weight independent set. Further detail on these methods in the next page.</a:t>
            </a:r>
          </a:p>
        </p:txBody>
      </p:sp>
      <p:pic>
        <p:nvPicPr>
          <p:cNvPr id="4" name="Picture 3">
            <a:extLst>
              <a:ext uri="{FF2B5EF4-FFF2-40B4-BE49-F238E27FC236}">
                <a16:creationId xmlns:a16="http://schemas.microsoft.com/office/drawing/2014/main" id="{7BDA1AB8-5552-45BF-94CF-CECD45515DC3}"/>
              </a:ext>
            </a:extLst>
          </p:cNvPr>
          <p:cNvPicPr>
            <a:picLocks noChangeAspect="1"/>
          </p:cNvPicPr>
          <p:nvPr/>
        </p:nvPicPr>
        <p:blipFill>
          <a:blip r:embed="rId2"/>
          <a:stretch>
            <a:fillRect/>
          </a:stretch>
        </p:blipFill>
        <p:spPr>
          <a:xfrm>
            <a:off x="3131212" y="3375992"/>
            <a:ext cx="2738610" cy="268357"/>
          </a:xfrm>
          <a:prstGeom prst="rect">
            <a:avLst/>
          </a:prstGeom>
        </p:spPr>
      </p:pic>
      <p:pic>
        <p:nvPicPr>
          <p:cNvPr id="5" name="Picture 4">
            <a:extLst>
              <a:ext uri="{FF2B5EF4-FFF2-40B4-BE49-F238E27FC236}">
                <a16:creationId xmlns:a16="http://schemas.microsoft.com/office/drawing/2014/main" id="{C912DE06-4FC1-4FF3-86F2-3DA4933E4E63}"/>
              </a:ext>
            </a:extLst>
          </p:cNvPr>
          <p:cNvPicPr>
            <a:picLocks noChangeAspect="1"/>
          </p:cNvPicPr>
          <p:nvPr/>
        </p:nvPicPr>
        <p:blipFill>
          <a:blip r:embed="rId3"/>
          <a:stretch>
            <a:fillRect/>
          </a:stretch>
        </p:blipFill>
        <p:spPr>
          <a:xfrm>
            <a:off x="6432402" y="3375992"/>
            <a:ext cx="1534153" cy="284102"/>
          </a:xfrm>
          <a:prstGeom prst="rect">
            <a:avLst/>
          </a:prstGeom>
        </p:spPr>
      </p:pic>
      <p:pic>
        <p:nvPicPr>
          <p:cNvPr id="6" name="Picture 5">
            <a:extLst>
              <a:ext uri="{FF2B5EF4-FFF2-40B4-BE49-F238E27FC236}">
                <a16:creationId xmlns:a16="http://schemas.microsoft.com/office/drawing/2014/main" id="{6FD08A51-4B16-41B3-9A50-A5AED3AC3E53}"/>
              </a:ext>
            </a:extLst>
          </p:cNvPr>
          <p:cNvPicPr>
            <a:picLocks noChangeAspect="1"/>
          </p:cNvPicPr>
          <p:nvPr/>
        </p:nvPicPr>
        <p:blipFill>
          <a:blip r:embed="rId4"/>
          <a:stretch>
            <a:fillRect/>
          </a:stretch>
        </p:blipFill>
        <p:spPr>
          <a:xfrm>
            <a:off x="7966555" y="3326117"/>
            <a:ext cx="1650331" cy="344736"/>
          </a:xfrm>
          <a:prstGeom prst="rect">
            <a:avLst/>
          </a:prstGeom>
        </p:spPr>
      </p:pic>
    </p:spTree>
    <p:extLst>
      <p:ext uri="{BB962C8B-B14F-4D97-AF65-F5344CB8AC3E}">
        <p14:creationId xmlns:p14="http://schemas.microsoft.com/office/powerpoint/2010/main" val="138909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7991-DC32-4E1A-B88F-59EA68BA1A01}"/>
              </a:ext>
            </a:extLst>
          </p:cNvPr>
          <p:cNvSpPr>
            <a:spLocks noGrp="1"/>
          </p:cNvSpPr>
          <p:nvPr>
            <p:ph type="title"/>
          </p:nvPr>
        </p:nvSpPr>
        <p:spPr/>
        <p:txBody>
          <a:bodyPr/>
          <a:lstStyle/>
          <a:p>
            <a:r>
              <a:rPr lang="en-US"/>
              <a:t>Inference. </a:t>
            </a:r>
            <a:r>
              <a:rPr lang="en-US" dirty="0"/>
              <a:t>2</a:t>
            </a:r>
          </a:p>
        </p:txBody>
      </p:sp>
      <p:sp>
        <p:nvSpPr>
          <p:cNvPr id="3" name="Content Placeholder 2">
            <a:extLst>
              <a:ext uri="{FF2B5EF4-FFF2-40B4-BE49-F238E27FC236}">
                <a16:creationId xmlns:a16="http://schemas.microsoft.com/office/drawing/2014/main" id="{40B2F44B-136A-414D-BB20-D1E402D964E3}"/>
              </a:ext>
            </a:extLst>
          </p:cNvPr>
          <p:cNvSpPr>
            <a:spLocks noGrp="1"/>
          </p:cNvSpPr>
          <p:nvPr>
            <p:ph idx="1"/>
          </p:nvPr>
        </p:nvSpPr>
        <p:spPr/>
        <p:txBody>
          <a:bodyPr>
            <a:normAutofit/>
          </a:bodyPr>
          <a:lstStyle/>
          <a:p>
            <a:r>
              <a:rPr lang="en-US" sz="2000" dirty="0"/>
              <a:t>Bipartite graph matching</a:t>
            </a:r>
          </a:p>
          <a:p>
            <a:pPr marL="0" indent="0">
              <a:buNone/>
            </a:pPr>
            <a:r>
              <a:rPr lang="en-US" sz="2000" dirty="0"/>
              <a:t>    Two disjoint sets of graph nodes could be existing trajectories and new detections in online tracking or two sets of </a:t>
            </a:r>
            <a:r>
              <a:rPr lang="en-US" sz="2000" dirty="0" err="1"/>
              <a:t>tracklets</a:t>
            </a:r>
            <a:r>
              <a:rPr lang="en-US" sz="2000" dirty="0"/>
              <a:t> in offline tracking. Weights among nodes are modeled as affinities between trajectories and detections. Then either a greedy bipartite assignment algorithm or the optimal Hungarian algorithm are employed to determine the matching between nodes in the two sets.</a:t>
            </a:r>
          </a:p>
          <a:p>
            <a:r>
              <a:rPr lang="en-US" sz="2000" dirty="0"/>
              <a:t>Dynamic Programming</a:t>
            </a:r>
          </a:p>
          <a:p>
            <a:pPr marL="0" indent="0">
              <a:buNone/>
            </a:pPr>
            <a:r>
              <a:rPr lang="en-US" sz="2000" dirty="0"/>
              <a:t>    It’s  adopted to solve the association problem among detections or </a:t>
            </a:r>
            <a:r>
              <a:rPr lang="en-US" sz="2000" dirty="0" err="1"/>
              <a:t>tracklets</a:t>
            </a:r>
            <a:r>
              <a:rPr lang="en-US" sz="2000" dirty="0"/>
              <a:t>.</a:t>
            </a:r>
          </a:p>
          <a:p>
            <a:r>
              <a:rPr lang="en-US" sz="2000" dirty="0"/>
              <a:t>Conditional random field</a:t>
            </a:r>
          </a:p>
          <a:p>
            <a:pPr marL="0" indent="0">
              <a:buNone/>
            </a:pPr>
            <a:r>
              <a:rPr lang="en-US" sz="2000" dirty="0"/>
              <a:t>    Defining a graph G = (V, E) where V is the set of nodes and E is the set of edges, low-level </a:t>
            </a:r>
            <a:r>
              <a:rPr lang="en-US" sz="2000" dirty="0" err="1"/>
              <a:t>tracklets</a:t>
            </a:r>
            <a:r>
              <a:rPr lang="en-US" sz="2000" dirty="0"/>
              <a:t> are given as input to the graph. Each node in the graph represents observations or pairs of </a:t>
            </a:r>
            <a:r>
              <a:rPr lang="en-US" sz="2000" dirty="0" err="1"/>
              <a:t>tracklets</a:t>
            </a:r>
            <a:r>
              <a:rPr lang="en-US" sz="2000" dirty="0"/>
              <a:t> , and a label is predicted to indicate which track the observations belongs to or whether to link the </a:t>
            </a:r>
            <a:r>
              <a:rPr lang="en-US" sz="2000" dirty="0" err="1"/>
              <a:t>tracklets</a:t>
            </a:r>
            <a:r>
              <a:rPr lang="en-US" sz="2000" dirty="0"/>
              <a:t>.</a:t>
            </a:r>
          </a:p>
        </p:txBody>
      </p:sp>
    </p:spTree>
    <p:extLst>
      <p:ext uri="{BB962C8B-B14F-4D97-AF65-F5344CB8AC3E}">
        <p14:creationId xmlns:p14="http://schemas.microsoft.com/office/powerpoint/2010/main" val="395018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DAFE-4CD7-4E39-9430-728F374C8BBC}"/>
              </a:ext>
            </a:extLst>
          </p:cNvPr>
          <p:cNvSpPr>
            <a:spLocks noGrp="1"/>
          </p:cNvSpPr>
          <p:nvPr>
            <p:ph type="title"/>
          </p:nvPr>
        </p:nvSpPr>
        <p:spPr/>
        <p:txBody>
          <a:bodyPr/>
          <a:lstStyle/>
          <a:p>
            <a:r>
              <a:rPr lang="en-US" dirty="0"/>
              <a:t>Initialization Method</a:t>
            </a:r>
          </a:p>
        </p:txBody>
      </p:sp>
      <p:sp>
        <p:nvSpPr>
          <p:cNvPr id="3" name="Content Placeholder 2">
            <a:extLst>
              <a:ext uri="{FF2B5EF4-FFF2-40B4-BE49-F238E27FC236}">
                <a16:creationId xmlns:a16="http://schemas.microsoft.com/office/drawing/2014/main" id="{BAB44552-7B0C-4DE4-833F-26338D34266C}"/>
              </a:ext>
            </a:extLst>
          </p:cNvPr>
          <p:cNvSpPr>
            <a:spLocks noGrp="1"/>
          </p:cNvSpPr>
          <p:nvPr>
            <p:ph idx="1"/>
          </p:nvPr>
        </p:nvSpPr>
        <p:spPr/>
        <p:txBody>
          <a:bodyPr/>
          <a:lstStyle/>
          <a:p>
            <a:r>
              <a:rPr lang="en-US" sz="2000" b="1" dirty="0"/>
              <a:t>Detection-Based Tracking(DBT)/ Tracking by detection</a:t>
            </a:r>
          </a:p>
          <a:p>
            <a:pPr marL="0" indent="0">
              <a:buNone/>
            </a:pPr>
            <a:r>
              <a:rPr lang="en-US" sz="2000" dirty="0"/>
              <a:t>     Definition: Objects are first detected and then linked into trajectories.</a:t>
            </a:r>
          </a:p>
          <a:p>
            <a:pPr marL="0" indent="0">
              <a:buNone/>
            </a:pPr>
            <a:r>
              <a:rPr lang="en-US" sz="2000" dirty="0"/>
              <a:t>     Note: New objects are discovered and disappearing objects are terminated automatically.</a:t>
            </a:r>
          </a:p>
          <a:p>
            <a:r>
              <a:rPr lang="en-US" sz="2000" b="1" dirty="0"/>
              <a:t>Detection-Free Tracking(DFT)</a:t>
            </a:r>
          </a:p>
          <a:p>
            <a:pPr marL="0" indent="0">
              <a:buNone/>
            </a:pPr>
            <a:r>
              <a:rPr lang="en-US" sz="2000" dirty="0"/>
              <a:t>      Definition: Requires manual initialization of a fixed number of objects in the first frame, then localizes these objects in subsequent frames.</a:t>
            </a:r>
          </a:p>
          <a:p>
            <a:pPr marL="0" indent="0">
              <a:buNone/>
            </a:pPr>
            <a:r>
              <a:rPr lang="en-US" sz="2000" dirty="0"/>
              <a:t>      Note: Can’t deal with the case that objects appear, but free of pre-trained object detectors.</a:t>
            </a:r>
          </a:p>
          <a:p>
            <a:r>
              <a:rPr lang="en-US" sz="2000" b="1" dirty="0"/>
              <a:t>Comparison</a:t>
            </a:r>
          </a:p>
        </p:txBody>
      </p:sp>
      <p:pic>
        <p:nvPicPr>
          <p:cNvPr id="4" name="Picture 3">
            <a:extLst>
              <a:ext uri="{FF2B5EF4-FFF2-40B4-BE49-F238E27FC236}">
                <a16:creationId xmlns:a16="http://schemas.microsoft.com/office/drawing/2014/main" id="{67BEFDB6-5A0A-40A1-81E3-EB172D0F7328}"/>
              </a:ext>
            </a:extLst>
          </p:cNvPr>
          <p:cNvPicPr>
            <a:picLocks noChangeAspect="1"/>
          </p:cNvPicPr>
          <p:nvPr/>
        </p:nvPicPr>
        <p:blipFill>
          <a:blip r:embed="rId2"/>
          <a:stretch>
            <a:fillRect/>
          </a:stretch>
        </p:blipFill>
        <p:spPr>
          <a:xfrm>
            <a:off x="3220853" y="4554728"/>
            <a:ext cx="4852106" cy="1757172"/>
          </a:xfrm>
          <a:prstGeom prst="rect">
            <a:avLst/>
          </a:prstGeom>
        </p:spPr>
      </p:pic>
    </p:spTree>
    <p:extLst>
      <p:ext uri="{BB962C8B-B14F-4D97-AF65-F5344CB8AC3E}">
        <p14:creationId xmlns:p14="http://schemas.microsoft.com/office/powerpoint/2010/main" val="7166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9CED-B6F2-4A1E-8FF1-CBE27086FB3F}"/>
              </a:ext>
            </a:extLst>
          </p:cNvPr>
          <p:cNvSpPr>
            <a:spLocks noGrp="1"/>
          </p:cNvSpPr>
          <p:nvPr>
            <p:ph type="title"/>
          </p:nvPr>
        </p:nvSpPr>
        <p:spPr/>
        <p:txBody>
          <a:bodyPr/>
          <a:lstStyle/>
          <a:p>
            <a:r>
              <a:rPr lang="en-US" dirty="0"/>
              <a:t>Processing Mode – online &amp; offline</a:t>
            </a:r>
          </a:p>
        </p:txBody>
      </p:sp>
      <p:sp>
        <p:nvSpPr>
          <p:cNvPr id="3" name="Content Placeholder 2">
            <a:extLst>
              <a:ext uri="{FF2B5EF4-FFF2-40B4-BE49-F238E27FC236}">
                <a16:creationId xmlns:a16="http://schemas.microsoft.com/office/drawing/2014/main" id="{1A2958CD-25BF-408F-B290-E2A5F976C57D}"/>
              </a:ext>
            </a:extLst>
          </p:cNvPr>
          <p:cNvSpPr>
            <a:spLocks noGrp="1"/>
          </p:cNvSpPr>
          <p:nvPr>
            <p:ph idx="1"/>
          </p:nvPr>
        </p:nvSpPr>
        <p:spPr>
          <a:xfrm>
            <a:off x="838200" y="1825625"/>
            <a:ext cx="4091609" cy="4351338"/>
          </a:xfrm>
        </p:spPr>
        <p:txBody>
          <a:bodyPr>
            <a:normAutofit/>
          </a:bodyPr>
          <a:lstStyle/>
          <a:p>
            <a:r>
              <a:rPr lang="en-US" sz="2000" dirty="0"/>
              <a:t>The difference is whether or not observations from future frames are utilized when handling the current frame.</a:t>
            </a:r>
          </a:p>
        </p:txBody>
      </p:sp>
      <p:pic>
        <p:nvPicPr>
          <p:cNvPr id="4" name="Picture 3">
            <a:extLst>
              <a:ext uri="{FF2B5EF4-FFF2-40B4-BE49-F238E27FC236}">
                <a16:creationId xmlns:a16="http://schemas.microsoft.com/office/drawing/2014/main" id="{85E0A06B-6985-49B6-84A5-39897A1E1599}"/>
              </a:ext>
            </a:extLst>
          </p:cNvPr>
          <p:cNvPicPr>
            <a:picLocks noChangeAspect="1"/>
          </p:cNvPicPr>
          <p:nvPr/>
        </p:nvPicPr>
        <p:blipFill>
          <a:blip r:embed="rId2"/>
          <a:stretch>
            <a:fillRect/>
          </a:stretch>
        </p:blipFill>
        <p:spPr>
          <a:xfrm>
            <a:off x="4929809" y="1747803"/>
            <a:ext cx="4998501" cy="4506982"/>
          </a:xfrm>
          <a:prstGeom prst="rect">
            <a:avLst/>
          </a:prstGeom>
        </p:spPr>
      </p:pic>
    </p:spTree>
    <p:extLst>
      <p:ext uri="{BB962C8B-B14F-4D97-AF65-F5344CB8AC3E}">
        <p14:creationId xmlns:p14="http://schemas.microsoft.com/office/powerpoint/2010/main" val="174437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806D9A6-51F5-4D78-B22B-666D8BA1290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MOT COMPONENTS</a:t>
            </a:r>
          </a:p>
        </p:txBody>
      </p:sp>
      <p:sp>
        <p:nvSpPr>
          <p:cNvPr id="3" name="Content Placeholder 2">
            <a:extLst>
              <a:ext uri="{FF2B5EF4-FFF2-40B4-BE49-F238E27FC236}">
                <a16:creationId xmlns:a16="http://schemas.microsoft.com/office/drawing/2014/main" id="{E05C7E91-06A1-4735-9896-37E6A5B86A90}"/>
              </a:ext>
            </a:extLst>
          </p:cNvPr>
          <p:cNvSpPr>
            <a:spLocks noGrp="1"/>
          </p:cNvSpPr>
          <p:nvPr>
            <p:ph idx="1"/>
          </p:nvPr>
        </p:nvSpPr>
        <p:spPr>
          <a:xfrm>
            <a:off x="4976031" y="963877"/>
            <a:ext cx="6377769" cy="4930246"/>
          </a:xfrm>
        </p:spPr>
        <p:txBody>
          <a:bodyPr anchor="ctr">
            <a:normAutofit/>
          </a:bodyPr>
          <a:lstStyle/>
          <a:p>
            <a:r>
              <a:rPr lang="en-US" sz="2400" dirty="0">
                <a:solidFill>
                  <a:schemeClr val="accent1"/>
                </a:solidFill>
              </a:rPr>
              <a:t>Appearance Model</a:t>
            </a:r>
          </a:p>
          <a:p>
            <a:r>
              <a:rPr lang="en-US" sz="2400" dirty="0">
                <a:solidFill>
                  <a:schemeClr val="accent1"/>
                </a:solidFill>
              </a:rPr>
              <a:t>Motion Model &amp; Interaction Model</a:t>
            </a:r>
          </a:p>
          <a:p>
            <a:r>
              <a:rPr lang="en-US" sz="2400" dirty="0">
                <a:solidFill>
                  <a:schemeClr val="accent1"/>
                </a:solidFill>
              </a:rPr>
              <a:t>Exclusion Model</a:t>
            </a:r>
          </a:p>
          <a:p>
            <a:r>
              <a:rPr lang="en-US" sz="2400">
                <a:solidFill>
                  <a:schemeClr val="accent1"/>
                </a:solidFill>
              </a:rPr>
              <a:t>Occlusion Handling</a:t>
            </a:r>
            <a:endParaRPr lang="en-US" sz="2400" dirty="0">
              <a:solidFill>
                <a:schemeClr val="accent1"/>
              </a:solidFill>
            </a:endParaRPr>
          </a:p>
        </p:txBody>
      </p:sp>
    </p:spTree>
    <p:extLst>
      <p:ext uri="{BB962C8B-B14F-4D97-AF65-F5344CB8AC3E}">
        <p14:creationId xmlns:p14="http://schemas.microsoft.com/office/powerpoint/2010/main" val="1134922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1285</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等线</vt:lpstr>
      <vt:lpstr>等线 Light</vt:lpstr>
      <vt:lpstr>Arial</vt:lpstr>
      <vt:lpstr>Calibri</vt:lpstr>
      <vt:lpstr>Calibri Light</vt:lpstr>
      <vt:lpstr>Cambria Math</vt:lpstr>
      <vt:lpstr>Office Theme</vt:lpstr>
      <vt:lpstr>Multiple Object Tracking: A Literature Review</vt:lpstr>
      <vt:lpstr>List</vt:lpstr>
      <vt:lpstr>MOT PROBLEM </vt:lpstr>
      <vt:lpstr>Problem Formulation </vt:lpstr>
      <vt:lpstr>Inference. 1</vt:lpstr>
      <vt:lpstr>Inference. 2</vt:lpstr>
      <vt:lpstr>Initialization Method</vt:lpstr>
      <vt:lpstr>Processing Mode – online &amp; offline</vt:lpstr>
      <vt:lpstr>MOT COMPONENTS</vt:lpstr>
      <vt:lpstr>Appearance Model</vt:lpstr>
      <vt:lpstr>Motion Model &amp; Interaction Model(boring)</vt:lpstr>
      <vt:lpstr>Exclusion Model</vt:lpstr>
      <vt:lpstr>Occlusion Handling</vt:lpstr>
      <vt:lpstr>MOT EVALUTION </vt:lpstr>
      <vt:lpstr>Metrics</vt:lpstr>
      <vt:lpstr>Datasets</vt:lpstr>
      <vt:lpstr>Public Algorithms</vt:lpstr>
      <vt:lpstr>Benchmark Results</vt:lpstr>
      <vt:lpstr>SUMMARY</vt:lpstr>
      <vt:lpstr>Existing Issues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Object Tracking: A Literature Review</dc:title>
  <dc:creator>Zhao, Zhihao</dc:creator>
  <cp:lastModifiedBy>Zhihao Zhao</cp:lastModifiedBy>
  <cp:revision>1</cp:revision>
  <dcterms:created xsi:type="dcterms:W3CDTF">2018-02-01T06:11:58Z</dcterms:created>
  <dcterms:modified xsi:type="dcterms:W3CDTF">2018-02-03T04:25:44Z</dcterms:modified>
</cp:coreProperties>
</file>