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1" r:id="rId4"/>
    <p:sldId id="259" r:id="rId5"/>
    <p:sldId id="260" r:id="rId6"/>
    <p:sldId id="261" r:id="rId7"/>
    <p:sldId id="262" r:id="rId8"/>
    <p:sldId id="265" r:id="rId9"/>
    <p:sldId id="267" r:id="rId10"/>
    <p:sldId id="268" r:id="rId11"/>
    <p:sldId id="270" r:id="rId12"/>
    <p:sldId id="273" r:id="rId13"/>
    <p:sldId id="272" r:id="rId14"/>
    <p:sldId id="263" r:id="rId15"/>
    <p:sldId id="264" r:id="rId16"/>
    <p:sldId id="278"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hao Zhao" userId="25f230c4-357c-44aa-9f56-3a1d9de1528e" providerId="ADAL" clId="{6C5DE6D3-1D61-4155-8F11-2DA3D2A09C86}"/>
    <pc:docChg chg="undo custSel addSld delSld modSld">
      <pc:chgData name="Zhihao Zhao" userId="25f230c4-357c-44aa-9f56-3a1d9de1528e" providerId="ADAL" clId="{6C5DE6D3-1D61-4155-8F11-2DA3D2A09C86}" dt="2018-02-03T06:27:06.378" v="1232" actId="20577"/>
      <pc:docMkLst>
        <pc:docMk/>
      </pc:docMkLst>
      <pc:sldChg chg="addSp delSp modSp">
        <pc:chgData name="Zhihao Zhao" userId="25f230c4-357c-44aa-9f56-3a1d9de1528e" providerId="ADAL" clId="{6C5DE6D3-1D61-4155-8F11-2DA3D2A09C86}" dt="2018-01-31T23:13:49.393" v="184" actId="1076"/>
        <pc:sldMkLst>
          <pc:docMk/>
          <pc:sldMk cId="153963021" sldId="261"/>
        </pc:sldMkLst>
        <pc:spChg chg="mod">
          <ac:chgData name="Zhihao Zhao" userId="25f230c4-357c-44aa-9f56-3a1d9de1528e" providerId="ADAL" clId="{6C5DE6D3-1D61-4155-8F11-2DA3D2A09C86}" dt="2018-01-31T23:13:41.728" v="183" actId="6549"/>
          <ac:spMkLst>
            <pc:docMk/>
            <pc:sldMk cId="153963021" sldId="261"/>
            <ac:spMk id="5" creationId="{48EB44C3-AD24-485B-9B53-859B55CD519A}"/>
          </ac:spMkLst>
        </pc:spChg>
        <pc:picChg chg="add del mod">
          <ac:chgData name="Zhihao Zhao" userId="25f230c4-357c-44aa-9f56-3a1d9de1528e" providerId="ADAL" clId="{6C5DE6D3-1D61-4155-8F11-2DA3D2A09C86}" dt="2018-01-31T23:13:05.018" v="139" actId="478"/>
          <ac:picMkLst>
            <pc:docMk/>
            <pc:sldMk cId="153963021" sldId="261"/>
            <ac:picMk id="3" creationId="{2F9B0299-A858-4DF5-BA2E-9B438BFC3192}"/>
          </ac:picMkLst>
        </pc:picChg>
        <pc:picChg chg="add mod">
          <ac:chgData name="Zhihao Zhao" userId="25f230c4-357c-44aa-9f56-3a1d9de1528e" providerId="ADAL" clId="{6C5DE6D3-1D61-4155-8F11-2DA3D2A09C86}" dt="2018-01-31T23:13:49.393" v="184" actId="1076"/>
          <ac:picMkLst>
            <pc:docMk/>
            <pc:sldMk cId="153963021" sldId="261"/>
            <ac:picMk id="4" creationId="{012E4816-EE0A-4DA7-8D3E-F2055B2CD43E}"/>
          </ac:picMkLst>
        </pc:picChg>
      </pc:sldChg>
      <pc:sldChg chg="modSp">
        <pc:chgData name="Zhihao Zhao" userId="25f230c4-357c-44aa-9f56-3a1d9de1528e" providerId="ADAL" clId="{6C5DE6D3-1D61-4155-8F11-2DA3D2A09C86}" dt="2018-01-31T23:17:05.274" v="349" actId="20577"/>
        <pc:sldMkLst>
          <pc:docMk/>
          <pc:sldMk cId="3316081497" sldId="262"/>
        </pc:sldMkLst>
        <pc:spChg chg="mod">
          <ac:chgData name="Zhihao Zhao" userId="25f230c4-357c-44aa-9f56-3a1d9de1528e" providerId="ADAL" clId="{6C5DE6D3-1D61-4155-8F11-2DA3D2A09C86}" dt="2018-01-31T23:17:05.274" v="349" actId="20577"/>
          <ac:spMkLst>
            <pc:docMk/>
            <pc:sldMk cId="3316081497" sldId="262"/>
            <ac:spMk id="5" creationId="{48EB44C3-AD24-485B-9B53-859B55CD519A}"/>
          </ac:spMkLst>
        </pc:spChg>
      </pc:sldChg>
      <pc:sldChg chg="addSp modSp">
        <pc:chgData name="Zhihao Zhao" userId="25f230c4-357c-44aa-9f56-3a1d9de1528e" providerId="ADAL" clId="{6C5DE6D3-1D61-4155-8F11-2DA3D2A09C86}" dt="2018-02-03T04:37:23.541" v="583" actId="20577"/>
        <pc:sldMkLst>
          <pc:docMk/>
          <pc:sldMk cId="3394812999" sldId="264"/>
        </pc:sldMkLst>
        <pc:spChg chg="mod">
          <ac:chgData name="Zhihao Zhao" userId="25f230c4-357c-44aa-9f56-3a1d9de1528e" providerId="ADAL" clId="{6C5DE6D3-1D61-4155-8F11-2DA3D2A09C86}" dt="2018-02-03T04:37:23.541" v="583" actId="20577"/>
          <ac:spMkLst>
            <pc:docMk/>
            <pc:sldMk cId="3394812999" sldId="264"/>
            <ac:spMk id="3" creationId="{2DED73C2-94FC-4AF3-A8A4-CADF62FAD41C}"/>
          </ac:spMkLst>
        </pc:spChg>
        <pc:picChg chg="add mod">
          <ac:chgData name="Zhihao Zhao" userId="25f230c4-357c-44aa-9f56-3a1d9de1528e" providerId="ADAL" clId="{6C5DE6D3-1D61-4155-8F11-2DA3D2A09C86}" dt="2018-02-03T04:36:04.125" v="481" actId="1076"/>
          <ac:picMkLst>
            <pc:docMk/>
            <pc:sldMk cId="3394812999" sldId="264"/>
            <ac:picMk id="5" creationId="{9B6DCDBC-47D7-4D35-8A0A-423C993D8A69}"/>
          </ac:picMkLst>
        </pc:picChg>
      </pc:sldChg>
      <pc:sldChg chg="modSp">
        <pc:chgData name="Zhihao Zhao" userId="25f230c4-357c-44aa-9f56-3a1d9de1528e" providerId="ADAL" clId="{6C5DE6D3-1D61-4155-8F11-2DA3D2A09C86}" dt="2018-02-03T04:46:05.072" v="763" actId="20577"/>
        <pc:sldMkLst>
          <pc:docMk/>
          <pc:sldMk cId="2109549176" sldId="270"/>
        </pc:sldMkLst>
        <pc:spChg chg="mod">
          <ac:chgData name="Zhihao Zhao" userId="25f230c4-357c-44aa-9f56-3a1d9de1528e" providerId="ADAL" clId="{6C5DE6D3-1D61-4155-8F11-2DA3D2A09C86}" dt="2018-02-03T04:46:05.072" v="763" actId="20577"/>
          <ac:spMkLst>
            <pc:docMk/>
            <pc:sldMk cId="2109549176" sldId="270"/>
            <ac:spMk id="2" creationId="{DD9F1F66-6080-4E0F-9F65-DBB2761AE43F}"/>
          </ac:spMkLst>
        </pc:spChg>
      </pc:sldChg>
      <pc:sldChg chg="modSp">
        <pc:chgData name="Zhihao Zhao" userId="25f230c4-357c-44aa-9f56-3a1d9de1528e" providerId="ADAL" clId="{6C5DE6D3-1D61-4155-8F11-2DA3D2A09C86}" dt="2018-02-03T04:55:21.956" v="1178" actId="20577"/>
        <pc:sldMkLst>
          <pc:docMk/>
          <pc:sldMk cId="1847202276" sldId="272"/>
        </pc:sldMkLst>
        <pc:spChg chg="mod">
          <ac:chgData name="Zhihao Zhao" userId="25f230c4-357c-44aa-9f56-3a1d9de1528e" providerId="ADAL" clId="{6C5DE6D3-1D61-4155-8F11-2DA3D2A09C86}" dt="2018-02-03T04:55:21.956" v="1178" actId="20577"/>
          <ac:spMkLst>
            <pc:docMk/>
            <pc:sldMk cId="1847202276" sldId="272"/>
            <ac:spMk id="2" creationId="{DD9F1F66-6080-4E0F-9F65-DBB2761AE43F}"/>
          </ac:spMkLst>
        </pc:spChg>
      </pc:sldChg>
      <pc:sldChg chg="modSp">
        <pc:chgData name="Zhihao Zhao" userId="25f230c4-357c-44aa-9f56-3a1d9de1528e" providerId="ADAL" clId="{6C5DE6D3-1D61-4155-8F11-2DA3D2A09C86}" dt="2018-02-03T04:50:55.541" v="969" actId="1076"/>
        <pc:sldMkLst>
          <pc:docMk/>
          <pc:sldMk cId="4025090959" sldId="273"/>
        </pc:sldMkLst>
        <pc:spChg chg="mod">
          <ac:chgData name="Zhihao Zhao" userId="25f230c4-357c-44aa-9f56-3a1d9de1528e" providerId="ADAL" clId="{6C5DE6D3-1D61-4155-8F11-2DA3D2A09C86}" dt="2018-02-03T04:46:11.413" v="769" actId="20577"/>
          <ac:spMkLst>
            <pc:docMk/>
            <pc:sldMk cId="4025090959" sldId="273"/>
            <ac:spMk id="2" creationId="{42307031-D412-4710-9898-92416A2A5D0F}"/>
          </ac:spMkLst>
        </pc:spChg>
        <pc:spChg chg="mod">
          <ac:chgData name="Zhihao Zhao" userId="25f230c4-357c-44aa-9f56-3a1d9de1528e" providerId="ADAL" clId="{6C5DE6D3-1D61-4155-8F11-2DA3D2A09C86}" dt="2018-02-03T04:50:41.938" v="967" actId="20577"/>
          <ac:spMkLst>
            <pc:docMk/>
            <pc:sldMk cId="4025090959" sldId="273"/>
            <ac:spMk id="3" creationId="{196A6F3B-36EF-455B-905C-4FBD1DE6433B}"/>
          </ac:spMkLst>
        </pc:spChg>
        <pc:picChg chg="mod">
          <ac:chgData name="Zhihao Zhao" userId="25f230c4-357c-44aa-9f56-3a1d9de1528e" providerId="ADAL" clId="{6C5DE6D3-1D61-4155-8F11-2DA3D2A09C86}" dt="2018-02-03T04:50:45.289" v="968" actId="1076"/>
          <ac:picMkLst>
            <pc:docMk/>
            <pc:sldMk cId="4025090959" sldId="273"/>
            <ac:picMk id="4" creationId="{81AED6C9-8A78-4EEE-9ED1-65BC630FF866}"/>
          </ac:picMkLst>
        </pc:picChg>
        <pc:picChg chg="mod">
          <ac:chgData name="Zhihao Zhao" userId="25f230c4-357c-44aa-9f56-3a1d9de1528e" providerId="ADAL" clId="{6C5DE6D3-1D61-4155-8F11-2DA3D2A09C86}" dt="2018-02-03T04:50:55.541" v="969" actId="1076"/>
          <ac:picMkLst>
            <pc:docMk/>
            <pc:sldMk cId="4025090959" sldId="273"/>
            <ac:picMk id="5" creationId="{D41077B3-CA3D-475C-98EC-26B77D8E5C2E}"/>
          </ac:picMkLst>
        </pc:picChg>
      </pc:sldChg>
      <pc:sldChg chg="modSp add del">
        <pc:chgData name="Zhihao Zhao" userId="25f230c4-357c-44aa-9f56-3a1d9de1528e" providerId="ADAL" clId="{6C5DE6D3-1D61-4155-8F11-2DA3D2A09C86}" dt="2018-02-03T04:52:25.284" v="1025" actId="2696"/>
        <pc:sldMkLst>
          <pc:docMk/>
          <pc:sldMk cId="3819050710" sldId="276"/>
        </pc:sldMkLst>
        <pc:spChg chg="mod">
          <ac:chgData name="Zhihao Zhao" userId="25f230c4-357c-44aa-9f56-3a1d9de1528e" providerId="ADAL" clId="{6C5DE6D3-1D61-4155-8F11-2DA3D2A09C86}" dt="2018-02-03T04:52:10.470" v="1012" actId="20577"/>
          <ac:spMkLst>
            <pc:docMk/>
            <pc:sldMk cId="3819050710" sldId="276"/>
            <ac:spMk id="2" creationId="{DB88F150-096E-4206-81A0-708F4D4644F4}"/>
          </ac:spMkLst>
        </pc:spChg>
      </pc:sldChg>
      <pc:sldChg chg="modSp add">
        <pc:chgData name="Zhihao Zhao" userId="25f230c4-357c-44aa-9f56-3a1d9de1528e" providerId="ADAL" clId="{6C5DE6D3-1D61-4155-8F11-2DA3D2A09C86}" dt="2018-02-03T06:27:06.378" v="1232" actId="20577"/>
        <pc:sldMkLst>
          <pc:docMk/>
          <pc:sldMk cId="3340173971" sldId="277"/>
        </pc:sldMkLst>
        <pc:spChg chg="mod">
          <ac:chgData name="Zhihao Zhao" userId="25f230c4-357c-44aa-9f56-3a1d9de1528e" providerId="ADAL" clId="{6C5DE6D3-1D61-4155-8F11-2DA3D2A09C86}" dt="2018-02-03T04:55:02.931" v="1177"/>
          <ac:spMkLst>
            <pc:docMk/>
            <pc:sldMk cId="3340173971" sldId="277"/>
            <ac:spMk id="2" creationId="{BB595101-8AFD-4D59-AB01-38DBD2A4E7B3}"/>
          </ac:spMkLst>
        </pc:spChg>
        <pc:spChg chg="mod">
          <ac:chgData name="Zhihao Zhao" userId="25f230c4-357c-44aa-9f56-3a1d9de1528e" providerId="ADAL" clId="{6C5DE6D3-1D61-4155-8F11-2DA3D2A09C86}" dt="2018-02-03T06:27:06.378" v="1232" actId="20577"/>
          <ac:spMkLst>
            <pc:docMk/>
            <pc:sldMk cId="3340173971" sldId="277"/>
            <ac:spMk id="3" creationId="{0DEC4F0E-D1D5-4234-B36A-88D4D0454E2B}"/>
          </ac:spMkLst>
        </pc:spChg>
      </pc:sldChg>
      <pc:sldChg chg="modSp add">
        <pc:chgData name="Zhihao Zhao" userId="25f230c4-357c-44aa-9f56-3a1d9de1528e" providerId="ADAL" clId="{6C5DE6D3-1D61-4155-8F11-2DA3D2A09C86}" dt="2018-02-03T04:52:23.053" v="1024" actId="20577"/>
        <pc:sldMkLst>
          <pc:docMk/>
          <pc:sldMk cId="814570447" sldId="278"/>
        </pc:sldMkLst>
        <pc:spChg chg="mod">
          <ac:chgData name="Zhihao Zhao" userId="25f230c4-357c-44aa-9f56-3a1d9de1528e" providerId="ADAL" clId="{6C5DE6D3-1D61-4155-8F11-2DA3D2A09C86}" dt="2018-02-03T04:52:23.053" v="1024" actId="20577"/>
          <ac:spMkLst>
            <pc:docMk/>
            <pc:sldMk cId="814570447" sldId="278"/>
            <ac:spMk id="2" creationId="{DD9F1F66-6080-4E0F-9F65-DBB2761AE43F}"/>
          </ac:spMkLst>
        </pc:spChg>
      </pc:sldChg>
    </pc:docChg>
  </pc:docChgLst>
  <pc:docChgLst>
    <pc:chgData name="Zhao, Zhihao" userId="25f230c4-357c-44aa-9f56-3a1d9de1528e" providerId="ADAL" clId="{6C5DE6D3-1D61-4155-8F11-2DA3D2A09C86}"/>
    <pc:docChg chg="undo custSel addSld delSld modSld">
      <pc:chgData name="Zhao, Zhihao" userId="25f230c4-357c-44aa-9f56-3a1d9de1528e" providerId="ADAL" clId="{6C5DE6D3-1D61-4155-8F11-2DA3D2A09C86}" dt="2018-01-31T22:58:01.769" v="4020" actId="20577"/>
      <pc:docMkLst>
        <pc:docMk/>
      </pc:docMkLst>
      <pc:sldChg chg="delSp modSp add">
        <pc:chgData name="Zhao, Zhihao" userId="25f230c4-357c-44aa-9f56-3a1d9de1528e" providerId="ADAL" clId="{6C5DE6D3-1D61-4155-8F11-2DA3D2A09C86}" dt="2018-01-31T03:00:24.569" v="329" actId="1076"/>
        <pc:sldMkLst>
          <pc:docMk/>
          <pc:sldMk cId="2685083132" sldId="259"/>
        </pc:sldMkLst>
        <pc:spChg chg="mod">
          <ac:chgData name="Zhao, Zhihao" userId="25f230c4-357c-44aa-9f56-3a1d9de1528e" providerId="ADAL" clId="{6C5DE6D3-1D61-4155-8F11-2DA3D2A09C86}" dt="2018-01-31T03:00:24.569" v="329" actId="1076"/>
          <ac:spMkLst>
            <pc:docMk/>
            <pc:sldMk cId="2685083132" sldId="259"/>
            <ac:spMk id="2" creationId="{DD9F1F66-6080-4E0F-9F65-DBB2761AE43F}"/>
          </ac:spMkLst>
        </pc:spChg>
        <pc:spChg chg="del">
          <ac:chgData name="Zhao, Zhihao" userId="25f230c4-357c-44aa-9f56-3a1d9de1528e" providerId="ADAL" clId="{6C5DE6D3-1D61-4155-8F11-2DA3D2A09C86}" dt="2018-01-31T02:59:34.914" v="245" actId="478"/>
          <ac:spMkLst>
            <pc:docMk/>
            <pc:sldMk cId="2685083132" sldId="259"/>
            <ac:spMk id="3" creationId="{6DC3F209-5252-45E9-92C2-CDE7EF40DAD5}"/>
          </ac:spMkLst>
        </pc:spChg>
      </pc:sldChg>
      <pc:sldChg chg="addSp modSp add">
        <pc:chgData name="Zhao, Zhihao" userId="25f230c4-357c-44aa-9f56-3a1d9de1528e" providerId="ADAL" clId="{6C5DE6D3-1D61-4155-8F11-2DA3D2A09C86}" dt="2018-01-31T03:15:04.413" v="869" actId="20577"/>
        <pc:sldMkLst>
          <pc:docMk/>
          <pc:sldMk cId="3581066194" sldId="260"/>
        </pc:sldMkLst>
        <pc:spChg chg="mod">
          <ac:chgData name="Zhao, Zhihao" userId="25f230c4-357c-44aa-9f56-3a1d9de1528e" providerId="ADAL" clId="{6C5DE6D3-1D61-4155-8F11-2DA3D2A09C86}" dt="2018-01-31T03:15:04.413" v="869" actId="20577"/>
          <ac:spMkLst>
            <pc:docMk/>
            <pc:sldMk cId="3581066194" sldId="260"/>
            <ac:spMk id="2" creationId="{B3217437-91EC-486D-AC2B-A336C40E6455}"/>
          </ac:spMkLst>
        </pc:spChg>
        <pc:spChg chg="mod">
          <ac:chgData name="Zhao, Zhihao" userId="25f230c4-357c-44aa-9f56-3a1d9de1528e" providerId="ADAL" clId="{6C5DE6D3-1D61-4155-8F11-2DA3D2A09C86}" dt="2018-01-31T03:14:14.395" v="851" actId="20577"/>
          <ac:spMkLst>
            <pc:docMk/>
            <pc:sldMk cId="3581066194" sldId="260"/>
            <ac:spMk id="3" creationId="{8B7555A3-E53A-43FE-90F4-29874DD57B0C}"/>
          </ac:spMkLst>
        </pc:spChg>
        <pc:picChg chg="add mod">
          <ac:chgData name="Zhao, Zhihao" userId="25f230c4-357c-44aa-9f56-3a1d9de1528e" providerId="ADAL" clId="{6C5DE6D3-1D61-4155-8F11-2DA3D2A09C86}" dt="2018-01-31T03:13:50.901" v="842" actId="1036"/>
          <ac:picMkLst>
            <pc:docMk/>
            <pc:sldMk cId="3581066194" sldId="260"/>
            <ac:picMk id="4" creationId="{5DA55E6C-619E-438C-AE37-CA21B04518AC}"/>
          </ac:picMkLst>
        </pc:picChg>
        <pc:picChg chg="add mod">
          <ac:chgData name="Zhao, Zhihao" userId="25f230c4-357c-44aa-9f56-3a1d9de1528e" providerId="ADAL" clId="{6C5DE6D3-1D61-4155-8F11-2DA3D2A09C86}" dt="2018-01-31T03:13:49.785" v="838" actId="1036"/>
          <ac:picMkLst>
            <pc:docMk/>
            <pc:sldMk cId="3581066194" sldId="260"/>
            <ac:picMk id="5" creationId="{8B2E6631-172B-43F3-B251-CFF4990375E7}"/>
          </ac:picMkLst>
        </pc:picChg>
      </pc:sldChg>
      <pc:sldChg chg="addSp delSp modSp add">
        <pc:chgData name="Zhao, Zhihao" userId="25f230c4-357c-44aa-9f56-3a1d9de1528e" providerId="ADAL" clId="{6C5DE6D3-1D61-4155-8F11-2DA3D2A09C86}" dt="2018-01-31T08:42:19.200" v="2907" actId="1036"/>
        <pc:sldMkLst>
          <pc:docMk/>
          <pc:sldMk cId="153963021" sldId="261"/>
        </pc:sldMkLst>
        <pc:spChg chg="mod">
          <ac:chgData name="Zhao, Zhihao" userId="25f230c4-357c-44aa-9f56-3a1d9de1528e" providerId="ADAL" clId="{6C5DE6D3-1D61-4155-8F11-2DA3D2A09C86}" dt="2018-01-31T03:53:09.468" v="1164" actId="20577"/>
          <ac:spMkLst>
            <pc:docMk/>
            <pc:sldMk cId="153963021" sldId="261"/>
            <ac:spMk id="2" creationId="{39890A55-FBFB-4771-BCBF-475BFCADCA77}"/>
          </ac:spMkLst>
        </pc:spChg>
        <pc:spChg chg="del">
          <ac:chgData name="Zhao, Zhihao" userId="25f230c4-357c-44aa-9f56-3a1d9de1528e" providerId="ADAL" clId="{6C5DE6D3-1D61-4155-8F11-2DA3D2A09C86}" dt="2018-01-31T03:16:31.746" v="889" actId="1036"/>
          <ac:spMkLst>
            <pc:docMk/>
            <pc:sldMk cId="153963021" sldId="261"/>
            <ac:spMk id="3" creationId="{09DBE66F-B4B4-4516-A1DA-8C5D651A34F1}"/>
          </ac:spMkLst>
        </pc:spChg>
        <pc:spChg chg="add mod">
          <ac:chgData name="Zhao, Zhihao" userId="25f230c4-357c-44aa-9f56-3a1d9de1528e" providerId="ADAL" clId="{6C5DE6D3-1D61-4155-8F11-2DA3D2A09C86}" dt="2018-01-31T08:42:15.603" v="2903" actId="20577"/>
          <ac:spMkLst>
            <pc:docMk/>
            <pc:sldMk cId="153963021" sldId="261"/>
            <ac:spMk id="5" creationId="{48EB44C3-AD24-485B-9B53-859B55CD519A}"/>
          </ac:spMkLst>
        </pc:spChg>
        <pc:picChg chg="add del mod">
          <ac:chgData name="Zhao, Zhihao" userId="25f230c4-357c-44aa-9f56-3a1d9de1528e" providerId="ADAL" clId="{6C5DE6D3-1D61-4155-8F11-2DA3D2A09C86}" dt="2018-01-31T03:16:42.910" v="892" actId="1036"/>
          <ac:picMkLst>
            <pc:docMk/>
            <pc:sldMk cId="153963021" sldId="261"/>
            <ac:picMk id="4" creationId="{EF973FAF-5A9B-4D5E-95BB-1F69FE7373B4}"/>
          </ac:picMkLst>
        </pc:picChg>
        <pc:picChg chg="add mod">
          <ac:chgData name="Zhao, Zhihao" userId="25f230c4-357c-44aa-9f56-3a1d9de1528e" providerId="ADAL" clId="{6C5DE6D3-1D61-4155-8F11-2DA3D2A09C86}" dt="2018-01-31T03:19:24.404" v="956" actId="1037"/>
          <ac:picMkLst>
            <pc:docMk/>
            <pc:sldMk cId="153963021" sldId="261"/>
            <ac:picMk id="6" creationId="{2CBABFAF-EA35-46A6-BC02-5E00D89B190A}"/>
          </ac:picMkLst>
        </pc:picChg>
        <pc:picChg chg="add mod">
          <ac:chgData name="Zhao, Zhihao" userId="25f230c4-357c-44aa-9f56-3a1d9de1528e" providerId="ADAL" clId="{6C5DE6D3-1D61-4155-8F11-2DA3D2A09C86}" dt="2018-01-31T08:42:19.200" v="2907" actId="1036"/>
          <ac:picMkLst>
            <pc:docMk/>
            <pc:sldMk cId="153963021" sldId="261"/>
            <ac:picMk id="7" creationId="{CABF1CDC-E7CF-4080-BC55-5E35659A37F7}"/>
          </ac:picMkLst>
        </pc:picChg>
      </pc:sldChg>
      <pc:sldChg chg="addSp delSp modSp add">
        <pc:chgData name="Zhao, Zhihao" userId="25f230c4-357c-44aa-9f56-3a1d9de1528e" providerId="ADAL" clId="{6C5DE6D3-1D61-4155-8F11-2DA3D2A09C86}" dt="2018-01-31T08:42:49.075" v="2975" actId="1037"/>
        <pc:sldMkLst>
          <pc:docMk/>
          <pc:sldMk cId="3316081497" sldId="262"/>
        </pc:sldMkLst>
        <pc:spChg chg="mod">
          <ac:chgData name="Zhao, Zhihao" userId="25f230c4-357c-44aa-9f56-3a1d9de1528e" providerId="ADAL" clId="{6C5DE6D3-1D61-4155-8F11-2DA3D2A09C86}" dt="2018-01-31T03:53:20.515" v="1167" actId="20577"/>
          <ac:spMkLst>
            <pc:docMk/>
            <pc:sldMk cId="3316081497" sldId="262"/>
            <ac:spMk id="2" creationId="{39890A55-FBFB-4771-BCBF-475BFCADCA77}"/>
          </ac:spMkLst>
        </pc:spChg>
        <pc:spChg chg="mod">
          <ac:chgData name="Zhao, Zhihao" userId="25f230c4-357c-44aa-9f56-3a1d9de1528e" providerId="ADAL" clId="{6C5DE6D3-1D61-4155-8F11-2DA3D2A09C86}" dt="2018-01-31T08:42:40.784" v="2939" actId="20577"/>
          <ac:spMkLst>
            <pc:docMk/>
            <pc:sldMk cId="3316081497" sldId="262"/>
            <ac:spMk id="5" creationId="{48EB44C3-AD24-485B-9B53-859B55CD519A}"/>
          </ac:spMkLst>
        </pc:spChg>
        <pc:picChg chg="add mod">
          <ac:chgData name="Zhao, Zhihao" userId="25f230c4-357c-44aa-9f56-3a1d9de1528e" providerId="ADAL" clId="{6C5DE6D3-1D61-4155-8F11-2DA3D2A09C86}" dt="2018-01-31T08:42:49.075" v="2975" actId="1037"/>
          <ac:picMkLst>
            <pc:docMk/>
            <pc:sldMk cId="3316081497" sldId="262"/>
            <ac:picMk id="3" creationId="{4FA63673-48A6-4E2E-814A-F7A00E7513D7}"/>
          </ac:picMkLst>
        </pc:picChg>
        <pc:picChg chg="add del mod">
          <ac:chgData name="Zhao, Zhihao" userId="25f230c4-357c-44aa-9f56-3a1d9de1528e" providerId="ADAL" clId="{6C5DE6D3-1D61-4155-8F11-2DA3D2A09C86}" dt="2018-01-31T04:00:09.637" v="1348" actId="1037"/>
          <ac:picMkLst>
            <pc:docMk/>
            <pc:sldMk cId="3316081497" sldId="262"/>
            <ac:picMk id="4" creationId="{636D4F85-18CA-4E62-A934-0B730C790A40}"/>
          </ac:picMkLst>
        </pc:picChg>
        <pc:picChg chg="mod">
          <ac:chgData name="Zhao, Zhihao" userId="25f230c4-357c-44aa-9f56-3a1d9de1528e" providerId="ADAL" clId="{6C5DE6D3-1D61-4155-8F11-2DA3D2A09C86}" dt="2018-01-31T07:39:16.323" v="1789" actId="1037"/>
          <ac:picMkLst>
            <pc:docMk/>
            <pc:sldMk cId="3316081497" sldId="262"/>
            <ac:picMk id="6" creationId="{2CBABFAF-EA35-46A6-BC02-5E00D89B190A}"/>
          </ac:picMkLst>
        </pc:picChg>
        <pc:picChg chg="del">
          <ac:chgData name="Zhao, Zhihao" userId="25f230c4-357c-44aa-9f56-3a1d9de1528e" providerId="ADAL" clId="{6C5DE6D3-1D61-4155-8F11-2DA3D2A09C86}" dt="2018-01-31T03:53:34.740" v="1168" actId="478"/>
          <ac:picMkLst>
            <pc:docMk/>
            <pc:sldMk cId="3316081497" sldId="262"/>
            <ac:picMk id="7" creationId="{CABF1CDC-E7CF-4080-BC55-5E35659A37F7}"/>
          </ac:picMkLst>
        </pc:picChg>
        <pc:picChg chg="add mod">
          <ac:chgData name="Zhao, Zhihao" userId="25f230c4-357c-44aa-9f56-3a1d9de1528e" providerId="ADAL" clId="{6C5DE6D3-1D61-4155-8F11-2DA3D2A09C86}" dt="2018-01-31T08:41:18.353" v="2863" actId="1036"/>
          <ac:picMkLst>
            <pc:docMk/>
            <pc:sldMk cId="3316081497" sldId="262"/>
            <ac:picMk id="8" creationId="{88395C33-F362-4FA7-9060-FCE5AEF83FE4}"/>
          </ac:picMkLst>
        </pc:picChg>
        <pc:picChg chg="add mod">
          <ac:chgData name="Zhao, Zhihao" userId="25f230c4-357c-44aa-9f56-3a1d9de1528e" providerId="ADAL" clId="{6C5DE6D3-1D61-4155-8F11-2DA3D2A09C86}" dt="2018-01-31T08:41:34.113" v="2870" actId="1036"/>
          <ac:picMkLst>
            <pc:docMk/>
            <pc:sldMk cId="3316081497" sldId="262"/>
            <ac:picMk id="9" creationId="{89EEFA75-5336-42C4-8E61-E2670A892468}"/>
          </ac:picMkLst>
        </pc:picChg>
      </pc:sldChg>
      <pc:sldChg chg="addSp delSp modSp add">
        <pc:chgData name="Zhao, Zhihao" userId="25f230c4-357c-44aa-9f56-3a1d9de1528e" providerId="ADAL" clId="{6C5DE6D3-1D61-4155-8F11-2DA3D2A09C86}" dt="2018-01-31T04:41:18.476" v="1717" actId="20577"/>
        <pc:sldMkLst>
          <pc:docMk/>
          <pc:sldMk cId="628568134" sldId="263"/>
        </pc:sldMkLst>
        <pc:spChg chg="mod">
          <ac:chgData name="Zhao, Zhihao" userId="25f230c4-357c-44aa-9f56-3a1d9de1528e" providerId="ADAL" clId="{6C5DE6D3-1D61-4155-8F11-2DA3D2A09C86}" dt="2018-01-31T04:41:18.476" v="1717" actId="20577"/>
          <ac:spMkLst>
            <pc:docMk/>
            <pc:sldMk cId="628568134" sldId="263"/>
            <ac:spMk id="2" creationId="{F9033CB3-57A5-47BF-B622-EC26FB24695D}"/>
          </ac:spMkLst>
        </pc:spChg>
        <pc:spChg chg="mod">
          <ac:chgData name="Zhao, Zhihao" userId="25f230c4-357c-44aa-9f56-3a1d9de1528e" providerId="ADAL" clId="{6C5DE6D3-1D61-4155-8F11-2DA3D2A09C86}" dt="2018-01-31T04:33:24.437" v="1692" actId="20577"/>
          <ac:spMkLst>
            <pc:docMk/>
            <pc:sldMk cId="628568134" sldId="263"/>
            <ac:spMk id="3" creationId="{4476A815-C9DB-4A4A-A18B-B919DD763961}"/>
          </ac:spMkLst>
        </pc:spChg>
        <pc:picChg chg="add mod">
          <ac:chgData name="Zhao, Zhihao" userId="25f230c4-357c-44aa-9f56-3a1d9de1528e" providerId="ADAL" clId="{6C5DE6D3-1D61-4155-8F11-2DA3D2A09C86}" dt="2018-01-31T04:20:59.891" v="1609" actId="1076"/>
          <ac:picMkLst>
            <pc:docMk/>
            <pc:sldMk cId="628568134" sldId="263"/>
            <ac:picMk id="4" creationId="{416F36AC-6CAF-4211-926D-2A1AE504CEA4}"/>
          </ac:picMkLst>
        </pc:picChg>
        <pc:picChg chg="add del mod">
          <ac:chgData name="Zhao, Zhihao" userId="25f230c4-357c-44aa-9f56-3a1d9de1528e" providerId="ADAL" clId="{6C5DE6D3-1D61-4155-8F11-2DA3D2A09C86}" dt="2018-01-31T04:35:22.188" v="1712" actId="478"/>
          <ac:picMkLst>
            <pc:docMk/>
            <pc:sldMk cId="628568134" sldId="263"/>
            <ac:picMk id="6" creationId="{78B5D9CE-D298-423C-8519-CF5D8F00DF67}"/>
          </ac:picMkLst>
        </pc:picChg>
      </pc:sldChg>
      <pc:sldChg chg="addSp modSp add">
        <pc:chgData name="Zhao, Zhihao" userId="25f230c4-357c-44aa-9f56-3a1d9de1528e" providerId="ADAL" clId="{6C5DE6D3-1D61-4155-8F11-2DA3D2A09C86}" dt="2018-01-31T09:04:43.257" v="3771" actId="20577"/>
        <pc:sldMkLst>
          <pc:docMk/>
          <pc:sldMk cId="3394812999" sldId="264"/>
        </pc:sldMkLst>
        <pc:spChg chg="mod">
          <ac:chgData name="Zhao, Zhihao" userId="25f230c4-357c-44aa-9f56-3a1d9de1528e" providerId="ADAL" clId="{6C5DE6D3-1D61-4155-8F11-2DA3D2A09C86}" dt="2018-01-31T04:41:24.546" v="1720" actId="20577"/>
          <ac:spMkLst>
            <pc:docMk/>
            <pc:sldMk cId="3394812999" sldId="264"/>
            <ac:spMk id="2" creationId="{0EED52E5-FB16-4051-9B15-9272BE180E72}"/>
          </ac:spMkLst>
        </pc:spChg>
        <pc:spChg chg="mod">
          <ac:chgData name="Zhao, Zhihao" userId="25f230c4-357c-44aa-9f56-3a1d9de1528e" providerId="ADAL" clId="{6C5DE6D3-1D61-4155-8F11-2DA3D2A09C86}" dt="2018-01-31T09:04:43.257" v="3771" actId="20577"/>
          <ac:spMkLst>
            <pc:docMk/>
            <pc:sldMk cId="3394812999" sldId="264"/>
            <ac:spMk id="3" creationId="{2DED73C2-94FC-4AF3-A8A4-CADF62FAD41C}"/>
          </ac:spMkLst>
        </pc:spChg>
        <pc:picChg chg="add mod">
          <ac:chgData name="Zhao, Zhihao" userId="25f230c4-357c-44aa-9f56-3a1d9de1528e" providerId="ADAL" clId="{6C5DE6D3-1D61-4155-8F11-2DA3D2A09C86}" dt="2018-01-31T04:44:22.993" v="1729" actId="14100"/>
          <ac:picMkLst>
            <pc:docMk/>
            <pc:sldMk cId="3394812999" sldId="264"/>
            <ac:picMk id="4" creationId="{6BE8CB86-B1CB-4895-9E3E-7D29E7098AE6}"/>
          </ac:picMkLst>
        </pc:picChg>
      </pc:sldChg>
      <pc:sldChg chg="addSp modSp add">
        <pc:chgData name="Zhao, Zhihao" userId="25f230c4-357c-44aa-9f56-3a1d9de1528e" providerId="ADAL" clId="{6C5DE6D3-1D61-4155-8F11-2DA3D2A09C86}" dt="2018-01-31T08:26:27.028" v="2651" actId="1036"/>
        <pc:sldMkLst>
          <pc:docMk/>
          <pc:sldMk cId="977531710" sldId="265"/>
        </pc:sldMkLst>
        <pc:spChg chg="mod">
          <ac:chgData name="Zhao, Zhihao" userId="25f230c4-357c-44aa-9f56-3a1d9de1528e" providerId="ADAL" clId="{6C5DE6D3-1D61-4155-8F11-2DA3D2A09C86}" dt="2018-01-31T07:43:09.549" v="1821" actId="20577"/>
          <ac:spMkLst>
            <pc:docMk/>
            <pc:sldMk cId="977531710" sldId="265"/>
            <ac:spMk id="2" creationId="{81402A4D-9165-4AB8-9558-D80CCD3FBED7}"/>
          </ac:spMkLst>
        </pc:spChg>
        <pc:spChg chg="mod">
          <ac:chgData name="Zhao, Zhihao" userId="25f230c4-357c-44aa-9f56-3a1d9de1528e" providerId="ADAL" clId="{6C5DE6D3-1D61-4155-8F11-2DA3D2A09C86}" dt="2018-01-31T08:26:16.714" v="2609" actId="1076"/>
          <ac:spMkLst>
            <pc:docMk/>
            <pc:sldMk cId="977531710" sldId="265"/>
            <ac:spMk id="3" creationId="{D5D3B531-F9B1-499C-86FC-F6BF0307B92D}"/>
          </ac:spMkLst>
        </pc:spChg>
        <pc:picChg chg="add mod">
          <ac:chgData name="Zhao, Zhihao" userId="25f230c4-357c-44aa-9f56-3a1d9de1528e" providerId="ADAL" clId="{6C5DE6D3-1D61-4155-8F11-2DA3D2A09C86}" dt="2018-01-31T08:26:27.028" v="2651" actId="1036"/>
          <ac:picMkLst>
            <pc:docMk/>
            <pc:sldMk cId="977531710" sldId="265"/>
            <ac:picMk id="4" creationId="{18986C53-75F3-4F88-98C0-5536B62CE0C7}"/>
          </ac:picMkLst>
        </pc:picChg>
        <pc:picChg chg="add mod">
          <ac:chgData name="Zhao, Zhihao" userId="25f230c4-357c-44aa-9f56-3a1d9de1528e" providerId="ADAL" clId="{6C5DE6D3-1D61-4155-8F11-2DA3D2A09C86}" dt="2018-01-31T08:26:27.028" v="2651" actId="1036"/>
          <ac:picMkLst>
            <pc:docMk/>
            <pc:sldMk cId="977531710" sldId="265"/>
            <ac:picMk id="5" creationId="{CCBD3B06-42DF-4DA2-9964-3E3C35F56410}"/>
          </ac:picMkLst>
        </pc:picChg>
      </pc:sldChg>
      <pc:sldChg chg="delSp modSp add">
        <pc:chgData name="Zhao, Zhihao" userId="25f230c4-357c-44aa-9f56-3a1d9de1528e" providerId="ADAL" clId="{6C5DE6D3-1D61-4155-8F11-2DA3D2A09C86}" dt="2018-01-31T09:00:04.534" v="3620" actId="20577"/>
        <pc:sldMkLst>
          <pc:docMk/>
          <pc:sldMk cId="3532193183" sldId="267"/>
        </pc:sldMkLst>
        <pc:spChg chg="mod">
          <ac:chgData name="Zhao, Zhihao" userId="25f230c4-357c-44aa-9f56-3a1d9de1528e" providerId="ADAL" clId="{6C5DE6D3-1D61-4155-8F11-2DA3D2A09C86}" dt="2018-01-31T09:00:04.534" v="3620" actId="20577"/>
          <ac:spMkLst>
            <pc:docMk/>
            <pc:sldMk cId="3532193183" sldId="267"/>
            <ac:spMk id="3" creationId="{00FAEF52-C094-4B87-AE0E-EE983B50EA5B}"/>
          </ac:spMkLst>
        </pc:spChg>
        <pc:picChg chg="del">
          <ac:chgData name="Zhao, Zhihao" userId="25f230c4-357c-44aa-9f56-3a1d9de1528e" providerId="ADAL" clId="{6C5DE6D3-1D61-4155-8F11-2DA3D2A09C86}" dt="2018-01-31T08:22:11.410" v="2524" actId="478"/>
          <ac:picMkLst>
            <pc:docMk/>
            <pc:sldMk cId="3532193183" sldId="267"/>
            <ac:picMk id="4" creationId="{CA2B8284-B24F-4C67-A672-0BADC35DFF3D}"/>
          </ac:picMkLst>
        </pc:picChg>
        <pc:picChg chg="mod">
          <ac:chgData name="Zhao, Zhihao" userId="25f230c4-357c-44aa-9f56-3a1d9de1528e" providerId="ADAL" clId="{6C5DE6D3-1D61-4155-8F11-2DA3D2A09C86}" dt="2018-01-31T08:59:31.923" v="3507" actId="1076"/>
          <ac:picMkLst>
            <pc:docMk/>
            <pc:sldMk cId="3532193183" sldId="267"/>
            <ac:picMk id="5" creationId="{D70BD2BE-4AF9-47F8-B474-D323EC222418}"/>
          </ac:picMkLst>
        </pc:picChg>
        <pc:picChg chg="mod">
          <ac:chgData name="Zhao, Zhihao" userId="25f230c4-357c-44aa-9f56-3a1d9de1528e" providerId="ADAL" clId="{6C5DE6D3-1D61-4155-8F11-2DA3D2A09C86}" dt="2018-01-31T08:59:23.408" v="3503" actId="1036"/>
          <ac:picMkLst>
            <pc:docMk/>
            <pc:sldMk cId="3532193183" sldId="267"/>
            <ac:picMk id="6" creationId="{C5290DF2-B4D1-45C4-93CC-219533AB0D0C}"/>
          </ac:picMkLst>
        </pc:picChg>
        <pc:picChg chg="mod">
          <ac:chgData name="Zhao, Zhihao" userId="25f230c4-357c-44aa-9f56-3a1d9de1528e" providerId="ADAL" clId="{6C5DE6D3-1D61-4155-8F11-2DA3D2A09C86}" dt="2018-01-31T08:22:22.705" v="2558" actId="1035"/>
          <ac:picMkLst>
            <pc:docMk/>
            <pc:sldMk cId="3532193183" sldId="267"/>
            <ac:picMk id="7" creationId="{34440FC7-99BF-4F6D-BBF3-39424F8CDEA7}"/>
          </ac:picMkLst>
        </pc:picChg>
      </pc:sldChg>
      <pc:sldChg chg="addSp modSp add">
        <pc:chgData name="Zhao, Zhihao" userId="25f230c4-357c-44aa-9f56-3a1d9de1528e" providerId="ADAL" clId="{6C5DE6D3-1D61-4155-8F11-2DA3D2A09C86}" dt="2018-01-31T22:58:01.769" v="4020" actId="20577"/>
        <pc:sldMkLst>
          <pc:docMk/>
          <pc:sldMk cId="1050300906" sldId="268"/>
        </pc:sldMkLst>
        <pc:spChg chg="mod">
          <ac:chgData name="Zhao, Zhihao" userId="25f230c4-357c-44aa-9f56-3a1d9de1528e" providerId="ADAL" clId="{6C5DE6D3-1D61-4155-8F11-2DA3D2A09C86}" dt="2018-01-31T08:27:08.521" v="2661" actId="20577"/>
          <ac:spMkLst>
            <pc:docMk/>
            <pc:sldMk cId="1050300906" sldId="268"/>
            <ac:spMk id="2" creationId="{42FAD52C-9FEF-467B-BF58-9687313DEFB6}"/>
          </ac:spMkLst>
        </pc:spChg>
        <pc:spChg chg="mod">
          <ac:chgData name="Zhao, Zhihao" userId="25f230c4-357c-44aa-9f56-3a1d9de1528e" providerId="ADAL" clId="{6C5DE6D3-1D61-4155-8F11-2DA3D2A09C86}" dt="2018-01-31T22:58:01.769" v="4020" actId="20577"/>
          <ac:spMkLst>
            <pc:docMk/>
            <pc:sldMk cId="1050300906" sldId="268"/>
            <ac:spMk id="3" creationId="{45436B86-A2DD-4A13-9D53-10FEF531217F}"/>
          </ac:spMkLst>
        </pc:spChg>
        <pc:picChg chg="add mod">
          <ac:chgData name="Zhao, Zhihao" userId="25f230c4-357c-44aa-9f56-3a1d9de1528e" providerId="ADAL" clId="{6C5DE6D3-1D61-4155-8F11-2DA3D2A09C86}" dt="2018-01-31T08:38:13.064" v="2819" actId="1076"/>
          <ac:picMkLst>
            <pc:docMk/>
            <pc:sldMk cId="1050300906" sldId="268"/>
            <ac:picMk id="4" creationId="{5A6C8CB6-DE7B-48C9-8393-1A68D08F3A46}"/>
          </ac:picMkLst>
        </pc:picChg>
      </pc:sldChg>
      <pc:sldChg chg="modSp add">
        <pc:chgData name="Zhao, Zhihao" userId="25f230c4-357c-44aa-9f56-3a1d9de1528e" providerId="ADAL" clId="{6C5DE6D3-1D61-4155-8F11-2DA3D2A09C86}" dt="2018-01-31T08:51:02.664" v="3073" actId="6549"/>
        <pc:sldMkLst>
          <pc:docMk/>
          <pc:sldMk cId="2109549176" sldId="270"/>
        </pc:sldMkLst>
        <pc:spChg chg="mod">
          <ac:chgData name="Zhao, Zhihao" userId="25f230c4-357c-44aa-9f56-3a1d9de1528e" providerId="ADAL" clId="{6C5DE6D3-1D61-4155-8F11-2DA3D2A09C86}" dt="2018-01-31T08:51:02.664" v="3073" actId="6549"/>
          <ac:spMkLst>
            <pc:docMk/>
            <pc:sldMk cId="2109549176" sldId="270"/>
            <ac:spMk id="2" creationId="{DD9F1F66-6080-4E0F-9F65-DBB2761AE43F}"/>
          </ac:spMkLst>
        </pc:spChg>
      </pc:sldChg>
      <pc:sldChg chg="modSp add">
        <pc:chgData name="Zhao, Zhihao" userId="25f230c4-357c-44aa-9f56-3a1d9de1528e" providerId="ADAL" clId="{6C5DE6D3-1D61-4155-8F11-2DA3D2A09C86}" dt="2018-01-31T08:52:58.760" v="3106" actId="20577"/>
        <pc:sldMkLst>
          <pc:docMk/>
          <pc:sldMk cId="3668928617" sldId="271"/>
        </pc:sldMkLst>
        <pc:spChg chg="mod">
          <ac:chgData name="Zhao, Zhihao" userId="25f230c4-357c-44aa-9f56-3a1d9de1528e" providerId="ADAL" clId="{6C5DE6D3-1D61-4155-8F11-2DA3D2A09C86}" dt="2018-01-31T08:52:58.760" v="3106" actId="20577"/>
          <ac:spMkLst>
            <pc:docMk/>
            <pc:sldMk cId="3668928617" sldId="271"/>
            <ac:spMk id="2" creationId="{03F53765-706B-4369-9B5A-968459B05415}"/>
          </ac:spMkLst>
        </pc:spChg>
      </pc:sldChg>
      <pc:sldChg chg="modSp add">
        <pc:chgData name="Zhao, Zhihao" userId="25f230c4-357c-44aa-9f56-3a1d9de1528e" providerId="ADAL" clId="{6C5DE6D3-1D61-4155-8F11-2DA3D2A09C86}" dt="2018-01-31T08:51:58.506" v="3086" actId="20577"/>
        <pc:sldMkLst>
          <pc:docMk/>
          <pc:sldMk cId="1847202276" sldId="272"/>
        </pc:sldMkLst>
        <pc:spChg chg="mod">
          <ac:chgData name="Zhao, Zhihao" userId="25f230c4-357c-44aa-9f56-3a1d9de1528e" providerId="ADAL" clId="{6C5DE6D3-1D61-4155-8F11-2DA3D2A09C86}" dt="2018-01-31T08:51:58.506" v="3086" actId="20577"/>
          <ac:spMkLst>
            <pc:docMk/>
            <pc:sldMk cId="1847202276" sldId="272"/>
            <ac:spMk id="2" creationId="{DD9F1F66-6080-4E0F-9F65-DBB2761AE43F}"/>
          </ac:spMkLst>
        </pc:spChg>
      </pc:sldChg>
      <pc:sldChg chg="addSp modSp add">
        <pc:chgData name="Zhao, Zhihao" userId="25f230c4-357c-44aa-9f56-3a1d9de1528e" providerId="ADAL" clId="{6C5DE6D3-1D61-4155-8F11-2DA3D2A09C86}" dt="2018-01-31T09:01:56.240" v="3690" actId="20577"/>
        <pc:sldMkLst>
          <pc:docMk/>
          <pc:sldMk cId="4025090959" sldId="273"/>
        </pc:sldMkLst>
        <pc:spChg chg="mod">
          <ac:chgData name="Zhao, Zhihao" userId="25f230c4-357c-44aa-9f56-3a1d9de1528e" providerId="ADAL" clId="{6C5DE6D3-1D61-4155-8F11-2DA3D2A09C86}" dt="2018-01-31T08:52:32.073" v="3088" actId="20577"/>
          <ac:spMkLst>
            <pc:docMk/>
            <pc:sldMk cId="4025090959" sldId="273"/>
            <ac:spMk id="2" creationId="{42307031-D412-4710-9898-92416A2A5D0F}"/>
          </ac:spMkLst>
        </pc:spChg>
        <pc:spChg chg="mod">
          <ac:chgData name="Zhao, Zhihao" userId="25f230c4-357c-44aa-9f56-3a1d9de1528e" providerId="ADAL" clId="{6C5DE6D3-1D61-4155-8F11-2DA3D2A09C86}" dt="2018-01-31T09:01:56.240" v="3690" actId="20577"/>
          <ac:spMkLst>
            <pc:docMk/>
            <pc:sldMk cId="4025090959" sldId="273"/>
            <ac:spMk id="3" creationId="{196A6F3B-36EF-455B-905C-4FBD1DE6433B}"/>
          </ac:spMkLst>
        </pc:spChg>
        <pc:picChg chg="add mod">
          <ac:chgData name="Zhao, Zhihao" userId="25f230c4-357c-44aa-9f56-3a1d9de1528e" providerId="ADAL" clId="{6C5DE6D3-1D61-4155-8F11-2DA3D2A09C86}" dt="2018-01-31T08:56:02.432" v="3214" actId="1076"/>
          <ac:picMkLst>
            <pc:docMk/>
            <pc:sldMk cId="4025090959" sldId="273"/>
            <ac:picMk id="4" creationId="{81AED6C9-8A78-4EEE-9ED1-65BC630FF866}"/>
          </ac:picMkLst>
        </pc:picChg>
        <pc:picChg chg="add mod">
          <ac:chgData name="Zhao, Zhihao" userId="25f230c4-357c-44aa-9f56-3a1d9de1528e" providerId="ADAL" clId="{6C5DE6D3-1D61-4155-8F11-2DA3D2A09C86}" dt="2018-01-31T09:01:03.471" v="3658" actId="1036"/>
          <ac:picMkLst>
            <pc:docMk/>
            <pc:sldMk cId="4025090959" sldId="273"/>
            <ac:picMk id="5" creationId="{D41077B3-CA3D-475C-98EC-26B77D8E5C2E}"/>
          </ac:picMkLst>
        </pc:picChg>
      </pc:sldChg>
      <pc:sldChg chg="modSp add">
        <pc:chgData name="Zhao, Zhihao" userId="25f230c4-357c-44aa-9f56-3a1d9de1528e" providerId="ADAL" clId="{6C5DE6D3-1D61-4155-8F11-2DA3D2A09C86}" dt="2018-01-31T08:53:45.062" v="3114" actId="20577"/>
        <pc:sldMkLst>
          <pc:docMk/>
          <pc:sldMk cId="3960477595" sldId="275"/>
        </pc:sldMkLst>
        <pc:spChg chg="mod">
          <ac:chgData name="Zhao, Zhihao" userId="25f230c4-357c-44aa-9f56-3a1d9de1528e" providerId="ADAL" clId="{6C5DE6D3-1D61-4155-8F11-2DA3D2A09C86}" dt="2018-01-31T08:53:45.062" v="3114" actId="20577"/>
          <ac:spMkLst>
            <pc:docMk/>
            <pc:sldMk cId="3960477595" sldId="275"/>
            <ac:spMk id="2" creationId="{DD9F1F66-6080-4E0F-9F65-DBB2761AE43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5F59-EC65-4A4C-9BEF-CB0C41DB5D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88E4E1-AFEF-4249-8AB7-476B0834B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6D040-BBCF-41FF-8133-C89D17A8DAC1}"/>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5" name="Footer Placeholder 4">
            <a:extLst>
              <a:ext uri="{FF2B5EF4-FFF2-40B4-BE49-F238E27FC236}">
                <a16:creationId xmlns:a16="http://schemas.microsoft.com/office/drawing/2014/main" id="{3D28A892-6A22-468B-8EEF-15576F987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8F2EF-1FE8-4831-B5CA-339585E89E2A}"/>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314657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6FFF-2534-4DCE-AA94-AD37B8C579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DD4F11-0468-4CE0-8EA6-8FE07A0865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BAA46-40F9-4283-9621-282E9C8AF8FC}"/>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5" name="Footer Placeholder 4">
            <a:extLst>
              <a:ext uri="{FF2B5EF4-FFF2-40B4-BE49-F238E27FC236}">
                <a16:creationId xmlns:a16="http://schemas.microsoft.com/office/drawing/2014/main" id="{67B828F5-CA23-4416-B003-2418AA384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4DC55-E6A2-472F-BCD3-6334D5C80086}"/>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345119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F05D69-96E6-43FE-94D4-4023A10549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F8FC79-FE8A-4CBA-9B04-13B7DFC62C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D0FD7-977F-4FD7-BD62-458935FC46AA}"/>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5" name="Footer Placeholder 4">
            <a:extLst>
              <a:ext uri="{FF2B5EF4-FFF2-40B4-BE49-F238E27FC236}">
                <a16:creationId xmlns:a16="http://schemas.microsoft.com/office/drawing/2014/main" id="{2C6C4947-902C-4B91-BF66-27EF42785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58346-471D-40EF-B8E8-CF8CCDDF4D71}"/>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379608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DE4C-A5E1-4DBC-88F5-E29E69B75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9B990-6155-4436-B192-89B405CF97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FC1A5-B17B-4506-AF6B-64E8F486126F}"/>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5" name="Footer Placeholder 4">
            <a:extLst>
              <a:ext uri="{FF2B5EF4-FFF2-40B4-BE49-F238E27FC236}">
                <a16:creationId xmlns:a16="http://schemas.microsoft.com/office/drawing/2014/main" id="{2839F740-F9FA-4546-A1CF-C3E566686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9CB18-E893-48AE-8579-422D61AC657D}"/>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46927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F775-11B4-4FD6-834A-71FDF62A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110B34-7AFB-489E-AF69-06C3A707A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EB1ED-AAA7-4D43-AEC8-AB93317EFF2D}"/>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5" name="Footer Placeholder 4">
            <a:extLst>
              <a:ext uri="{FF2B5EF4-FFF2-40B4-BE49-F238E27FC236}">
                <a16:creationId xmlns:a16="http://schemas.microsoft.com/office/drawing/2014/main" id="{209F4FC5-1FEA-4AB8-9A93-0170EAE63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CAB54-55D8-40E4-B34A-2C0EF9D67840}"/>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386109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ADFF-36E5-48CE-910B-EF2324C51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F333E8-ECD2-41B4-B328-39315FEE54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5BF5CA-D463-49DF-B2F7-ECF3E64099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63C55-1579-48CA-B88A-00A23E7E2F18}"/>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6" name="Footer Placeholder 5">
            <a:extLst>
              <a:ext uri="{FF2B5EF4-FFF2-40B4-BE49-F238E27FC236}">
                <a16:creationId xmlns:a16="http://schemas.microsoft.com/office/drawing/2014/main" id="{1B58CE16-CAC1-4EB2-B98F-1A655B8D4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B464E-091C-4581-BC9B-20FFF697A9AC}"/>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239359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8AE1-7C69-47EE-8794-ED0BAC7431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DF165-8C57-4E83-91B7-0F53940BAD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3B8253-E821-4588-8D89-598183977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805143-71C9-4C03-9474-84DEDE39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46750D-4F90-4ED7-B4FE-D79DC74172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997104-12A7-44B4-A99F-54D0FB18ED65}"/>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8" name="Footer Placeholder 7">
            <a:extLst>
              <a:ext uri="{FF2B5EF4-FFF2-40B4-BE49-F238E27FC236}">
                <a16:creationId xmlns:a16="http://schemas.microsoft.com/office/drawing/2014/main" id="{DBB280B7-4F9A-4A56-8B63-313D3584C6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1DAC4-3AE7-45E5-8DC3-0FDEC3E68D52}"/>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386981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BF6F-0C47-43E1-86C1-C5CEA99730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C5A93E-0519-42F1-A004-48B5C308AEF2}"/>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4" name="Footer Placeholder 3">
            <a:extLst>
              <a:ext uri="{FF2B5EF4-FFF2-40B4-BE49-F238E27FC236}">
                <a16:creationId xmlns:a16="http://schemas.microsoft.com/office/drawing/2014/main" id="{5BD1ED21-3949-4D7E-A36C-1104CBF12F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D74A41-F7AC-4836-804B-077B7C71AEF0}"/>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406555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CD65F-0EFE-4E41-8399-B1A168DE25D0}"/>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3" name="Footer Placeholder 2">
            <a:extLst>
              <a:ext uri="{FF2B5EF4-FFF2-40B4-BE49-F238E27FC236}">
                <a16:creationId xmlns:a16="http://schemas.microsoft.com/office/drawing/2014/main" id="{18091CFC-84F5-4166-9F28-22624D5D01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75B791-AC6A-4DB0-AB69-71AA77D3FFB8}"/>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215176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BDB0-F1AC-45E7-A0AB-48B75B829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5C2F62-FA69-4650-849A-0B6EB9034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E2C923-5C20-4D4B-B3FD-596DD82CA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7C369C-D6C8-4B87-98BC-295A177946C7}"/>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6" name="Footer Placeholder 5">
            <a:extLst>
              <a:ext uri="{FF2B5EF4-FFF2-40B4-BE49-F238E27FC236}">
                <a16:creationId xmlns:a16="http://schemas.microsoft.com/office/drawing/2014/main" id="{D1D429E7-80BD-450A-9940-6E9465895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13E7C-8792-4E1F-B1C0-90C65FCB1F8D}"/>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318237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DEB1-720B-4F80-82F4-0E4F1F87C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80DED0-C769-4AC2-A3BB-FA48BB44C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CA115A-35EA-4FF2-B5D2-3AF6D7F11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401DE7-15C4-4F41-9A49-AE451F2C86B6}"/>
              </a:ext>
            </a:extLst>
          </p:cNvPr>
          <p:cNvSpPr>
            <a:spLocks noGrp="1"/>
          </p:cNvSpPr>
          <p:nvPr>
            <p:ph type="dt" sz="half" idx="10"/>
          </p:nvPr>
        </p:nvSpPr>
        <p:spPr/>
        <p:txBody>
          <a:bodyPr/>
          <a:lstStyle/>
          <a:p>
            <a:fld id="{F83DC874-1B2B-4008-B2BC-E74457305CC2}" type="datetimeFigureOut">
              <a:rPr lang="en-US" smtClean="0"/>
              <a:t>2/2/2018</a:t>
            </a:fld>
            <a:endParaRPr lang="en-US"/>
          </a:p>
        </p:txBody>
      </p:sp>
      <p:sp>
        <p:nvSpPr>
          <p:cNvPr id="6" name="Footer Placeholder 5">
            <a:extLst>
              <a:ext uri="{FF2B5EF4-FFF2-40B4-BE49-F238E27FC236}">
                <a16:creationId xmlns:a16="http://schemas.microsoft.com/office/drawing/2014/main" id="{EC8A22A8-9B3B-4EAF-B7B0-C02CFB5EC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0A45B-B6F3-4324-A3D7-C768BF000922}"/>
              </a:ext>
            </a:extLst>
          </p:cNvPr>
          <p:cNvSpPr>
            <a:spLocks noGrp="1"/>
          </p:cNvSpPr>
          <p:nvPr>
            <p:ph type="sldNum" sz="quarter" idx="12"/>
          </p:nvPr>
        </p:nvSpPr>
        <p:spPr/>
        <p:txBody>
          <a:bodyPr/>
          <a:lstStyle/>
          <a:p>
            <a:fld id="{4714947F-75EB-460A-AD08-19F6F4A198DB}" type="slidenum">
              <a:rPr lang="en-US" smtClean="0"/>
              <a:t>‹#›</a:t>
            </a:fld>
            <a:endParaRPr lang="en-US"/>
          </a:p>
        </p:txBody>
      </p:sp>
    </p:spTree>
    <p:extLst>
      <p:ext uri="{BB962C8B-B14F-4D97-AF65-F5344CB8AC3E}">
        <p14:creationId xmlns:p14="http://schemas.microsoft.com/office/powerpoint/2010/main" val="301154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3E2842-3E1A-4560-98D5-401811DAA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0737C4-8048-4ACB-A2F0-3F29EB103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56A61-D3B6-4711-A298-2FB927A2D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DC874-1B2B-4008-B2BC-E74457305CC2}" type="datetimeFigureOut">
              <a:rPr lang="en-US" smtClean="0"/>
              <a:t>2/2/2018</a:t>
            </a:fld>
            <a:endParaRPr lang="en-US"/>
          </a:p>
        </p:txBody>
      </p:sp>
      <p:sp>
        <p:nvSpPr>
          <p:cNvPr id="5" name="Footer Placeholder 4">
            <a:extLst>
              <a:ext uri="{FF2B5EF4-FFF2-40B4-BE49-F238E27FC236}">
                <a16:creationId xmlns:a16="http://schemas.microsoft.com/office/drawing/2014/main" id="{2E9A0D71-5C76-4DA3-B302-64D7C35A8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A5031-72F7-4ACF-9B75-AEFBD0B27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4947F-75EB-460A-AD08-19F6F4A198DB}" type="slidenum">
              <a:rPr lang="en-US" smtClean="0"/>
              <a:t>‹#›</a:t>
            </a:fld>
            <a:endParaRPr lang="en-US"/>
          </a:p>
        </p:txBody>
      </p:sp>
    </p:spTree>
    <p:extLst>
      <p:ext uri="{BB962C8B-B14F-4D97-AF65-F5344CB8AC3E}">
        <p14:creationId xmlns:p14="http://schemas.microsoft.com/office/powerpoint/2010/main" val="1235183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1F62-1D81-4695-9390-39C94FB594CA}"/>
              </a:ext>
            </a:extLst>
          </p:cNvPr>
          <p:cNvSpPr>
            <a:spLocks noGrp="1"/>
          </p:cNvSpPr>
          <p:nvPr>
            <p:ph type="ctrTitle"/>
          </p:nvPr>
        </p:nvSpPr>
        <p:spPr/>
        <p:txBody>
          <a:bodyPr>
            <a:normAutofit/>
          </a:bodyPr>
          <a:lstStyle/>
          <a:p>
            <a:pPr algn="l"/>
            <a:r>
              <a:rPr lang="en-US" sz="4000" dirty="0"/>
              <a:t>Stable Multi-Target Tracking in Real-Time Surveillance Video </a:t>
            </a:r>
          </a:p>
        </p:txBody>
      </p:sp>
      <p:sp>
        <p:nvSpPr>
          <p:cNvPr id="3" name="Subtitle 2">
            <a:extLst>
              <a:ext uri="{FF2B5EF4-FFF2-40B4-BE49-F238E27FC236}">
                <a16:creationId xmlns:a16="http://schemas.microsoft.com/office/drawing/2014/main" id="{5D7463E9-B223-4B24-B078-AB4948141476}"/>
              </a:ext>
            </a:extLst>
          </p:cNvPr>
          <p:cNvSpPr>
            <a:spLocks noGrp="1"/>
          </p:cNvSpPr>
          <p:nvPr>
            <p:ph type="subTitle" idx="1"/>
          </p:nvPr>
        </p:nvSpPr>
        <p:spPr>
          <a:xfrm>
            <a:off x="1524000" y="3602038"/>
            <a:ext cx="9144000" cy="1655762"/>
          </a:xfrm>
        </p:spPr>
        <p:txBody>
          <a:bodyPr/>
          <a:lstStyle/>
          <a:p>
            <a:r>
              <a:rPr lang="en-US" dirty="0"/>
              <a:t>						</a:t>
            </a:r>
            <a:r>
              <a:rPr lang="en-US" sz="2000" dirty="0"/>
              <a:t>Ben </a:t>
            </a:r>
            <a:r>
              <a:rPr lang="en-US" sz="2000" dirty="0" err="1"/>
              <a:t>Benfold</a:t>
            </a:r>
            <a:r>
              <a:rPr lang="en-US" sz="2000" dirty="0"/>
              <a:t>,  Ian Reid</a:t>
            </a:r>
          </a:p>
        </p:txBody>
      </p:sp>
    </p:spTree>
    <p:extLst>
      <p:ext uri="{BB962C8B-B14F-4D97-AF65-F5344CB8AC3E}">
        <p14:creationId xmlns:p14="http://schemas.microsoft.com/office/powerpoint/2010/main" val="2443792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D52C-9FEF-467B-BF58-9687313DEFB6}"/>
              </a:ext>
            </a:extLst>
          </p:cNvPr>
          <p:cNvSpPr>
            <a:spLocks noGrp="1"/>
          </p:cNvSpPr>
          <p:nvPr>
            <p:ph type="title"/>
          </p:nvPr>
        </p:nvSpPr>
        <p:spPr/>
        <p:txBody>
          <a:bodyPr/>
          <a:lstStyle/>
          <a:p>
            <a:r>
              <a:rPr lang="en-US" dirty="0"/>
              <a:t>Detail of our likelihood function 5 - motion</a:t>
            </a:r>
          </a:p>
        </p:txBody>
      </p:sp>
      <p:sp>
        <p:nvSpPr>
          <p:cNvPr id="3" name="Content Placeholder 2">
            <a:extLst>
              <a:ext uri="{FF2B5EF4-FFF2-40B4-BE49-F238E27FC236}">
                <a16:creationId xmlns:a16="http://schemas.microsoft.com/office/drawing/2014/main" id="{45436B86-A2DD-4A13-9D53-10FEF531217F}"/>
              </a:ext>
            </a:extLst>
          </p:cNvPr>
          <p:cNvSpPr>
            <a:spLocks noGrp="1"/>
          </p:cNvSpPr>
          <p:nvPr>
            <p:ph idx="1"/>
          </p:nvPr>
        </p:nvSpPr>
        <p:spPr/>
        <p:txBody>
          <a:bodyPr>
            <a:normAutofit/>
          </a:bodyPr>
          <a:lstStyle/>
          <a:p>
            <a:r>
              <a:rPr lang="en-US" sz="2000" dirty="0"/>
              <a:t>“The last observation considered is the motion magnitude histogram. This is included only to help distinguish between false positives which are expected to have no movement and true positives which are expected to move at least a small amount, so the histogram has just four bins with boundaries representing movement of 1/8, 1/4 and 1/2 pixels per frame. The histograms are expected to conform to one of two multinomial distributions depending on the type of track: ”</a:t>
            </a:r>
          </a:p>
          <a:p>
            <a:endParaRPr lang="en-US" sz="2000" dirty="0"/>
          </a:p>
          <a:p>
            <a:endParaRPr lang="en-US" sz="2000" dirty="0"/>
          </a:p>
          <a:p>
            <a:endParaRPr lang="en-US" sz="2000" dirty="0"/>
          </a:p>
          <a:p>
            <a:pPr marL="0" indent="0">
              <a:buNone/>
            </a:pPr>
            <a:r>
              <a:rPr lang="en-US" sz="2000" dirty="0"/>
              <a:t>     I think, because of the proper distinguish between false positives and true positives, we can set the confidence score of detection to a low value, which outputs a very high recall.</a:t>
            </a:r>
          </a:p>
        </p:txBody>
      </p:sp>
      <p:pic>
        <p:nvPicPr>
          <p:cNvPr id="4" name="Picture 3">
            <a:extLst>
              <a:ext uri="{FF2B5EF4-FFF2-40B4-BE49-F238E27FC236}">
                <a16:creationId xmlns:a16="http://schemas.microsoft.com/office/drawing/2014/main" id="{5A6C8CB6-DE7B-48C9-8393-1A68D08F3A46}"/>
              </a:ext>
            </a:extLst>
          </p:cNvPr>
          <p:cNvPicPr>
            <a:picLocks noChangeAspect="1"/>
          </p:cNvPicPr>
          <p:nvPr/>
        </p:nvPicPr>
        <p:blipFill>
          <a:blip r:embed="rId2"/>
          <a:stretch>
            <a:fillRect/>
          </a:stretch>
        </p:blipFill>
        <p:spPr>
          <a:xfrm>
            <a:off x="3756268" y="3620341"/>
            <a:ext cx="2561905" cy="761905"/>
          </a:xfrm>
          <a:prstGeom prst="rect">
            <a:avLst/>
          </a:prstGeom>
        </p:spPr>
      </p:pic>
    </p:spTree>
    <p:extLst>
      <p:ext uri="{BB962C8B-B14F-4D97-AF65-F5344CB8AC3E}">
        <p14:creationId xmlns:p14="http://schemas.microsoft.com/office/powerpoint/2010/main" val="105030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1F66-6080-4E0F-9F65-DBB2761AE43F}"/>
              </a:ext>
            </a:extLst>
          </p:cNvPr>
          <p:cNvSpPr>
            <a:spLocks noGrp="1"/>
          </p:cNvSpPr>
          <p:nvPr>
            <p:ph type="title"/>
          </p:nvPr>
        </p:nvSpPr>
        <p:spPr>
          <a:xfrm>
            <a:off x="1143000" y="2766218"/>
            <a:ext cx="10515600" cy="1325563"/>
          </a:xfrm>
        </p:spPr>
        <p:txBody>
          <a:bodyPr>
            <a:normAutofit/>
          </a:bodyPr>
          <a:lstStyle/>
          <a:p>
            <a:r>
              <a:rPr lang="en-US" altLang="zh-CN" sz="3600" dirty="0"/>
              <a:t>Fit &amp; Optimization</a:t>
            </a:r>
            <a:endParaRPr lang="en-US" sz="3600" dirty="0"/>
          </a:p>
        </p:txBody>
      </p:sp>
    </p:spTree>
    <p:extLst>
      <p:ext uri="{BB962C8B-B14F-4D97-AF65-F5344CB8AC3E}">
        <p14:creationId xmlns:p14="http://schemas.microsoft.com/office/powerpoint/2010/main" val="210954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7031-D412-4710-9898-92416A2A5D0F}"/>
              </a:ext>
            </a:extLst>
          </p:cNvPr>
          <p:cNvSpPr>
            <a:spLocks noGrp="1"/>
          </p:cNvSpPr>
          <p:nvPr>
            <p:ph type="title"/>
          </p:nvPr>
        </p:nvSpPr>
        <p:spPr/>
        <p:txBody>
          <a:bodyPr/>
          <a:lstStyle/>
          <a:p>
            <a:r>
              <a:rPr lang="en-US" altLang="zh-CN" dirty="0"/>
              <a:t>Fit &amp; Optimization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6A6F3B-36EF-455B-905C-4FBD1DE6433B}"/>
                  </a:ext>
                </a:extLst>
              </p:cNvPr>
              <p:cNvSpPr>
                <a:spLocks noGrp="1"/>
              </p:cNvSpPr>
              <p:nvPr>
                <p:ph idx="1"/>
              </p:nvPr>
            </p:nvSpPr>
            <p:spPr/>
            <p:txBody>
              <a:bodyPr>
                <a:normAutofit/>
              </a:bodyPr>
              <a:lstStyle/>
              <a:p>
                <a:r>
                  <a:rPr lang="en-US" sz="2000" dirty="0"/>
                  <a:t>Fit</a:t>
                </a:r>
              </a:p>
              <a:p>
                <a:pPr marL="0" indent="0">
                  <a:buNone/>
                </a:pPr>
                <a:r>
                  <a:rPr lang="en-US" sz="2000" dirty="0"/>
                  <a:t>    Parameters are learned automatically using an approach based on that of Ge and Collins [9] by interleaving the MCMCDA sampling with additional Metropolis-Hastings updates of the parameters.</a:t>
                </a:r>
              </a:p>
              <a:p>
                <a:r>
                  <a:rPr lang="en-US" altLang="zh-CN" sz="2000" dirty="0"/>
                  <a:t>Optimize the output</a:t>
                </a:r>
                <a:endParaRPr lang="en-US" sz="2000" dirty="0"/>
              </a:p>
              <a:p>
                <a:endParaRPr lang="en-US" sz="2000" dirty="0"/>
              </a:p>
              <a:p>
                <a:pPr marL="0" indent="0">
                  <a:buNone/>
                </a:pPr>
                <a:r>
                  <a:rPr lang="en-US" sz="2000" dirty="0"/>
                  <a:t>     </a:t>
                </a:r>
              </a:p>
              <a:p>
                <a:pPr marL="0" indent="0">
                  <a:buNone/>
                </a:pPr>
                <a:r>
                  <a:rPr lang="en-US" sz="2000" dirty="0"/>
                  <a:t>     where </a:t>
                </a:r>
                <a14:m>
                  <m:oMath xmlns:m="http://schemas.openxmlformats.org/officeDocument/2006/math">
                    <m:sSub>
                      <m:sSubPr>
                        <m:ctrlPr>
                          <a:rPr lang="en-US" sz="2000" i="1" dirty="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dirty="0">
                            <a:latin typeface="Cambria Math" panose="02040503050406030204" pitchFamily="18" charset="0"/>
                          </a:rPr>
                          <m:t>𝑛</m:t>
                        </m:r>
                      </m:sub>
                    </m:sSub>
                    <m:r>
                      <a:rPr lang="en-US" sz="2000" i="1">
                        <a:latin typeface="Cambria Math" panose="02040503050406030204" pitchFamily="18" charset="0"/>
                      </a:rPr>
                      <m:t> </m:t>
                    </m:r>
                  </m:oMath>
                </a14:m>
                <a:r>
                  <a:rPr lang="en-US" sz="2000" dirty="0"/>
                  <a:t>is the estimated true image locations for all of the detections in every track. In the equations, 		         is equivalent to equation 14 but without the </a:t>
                </a:r>
                <a14:m>
                  <m:oMath xmlns:m="http://schemas.openxmlformats.org/officeDocument/2006/math">
                    <m:sSub>
                      <m:sSubPr>
                        <m:ctrlPr>
                          <a:rPr lang="en-US" sz="2000" b="0" i="1" smtClean="0">
                            <a:latin typeface="Cambria Math" panose="02040503050406030204" pitchFamily="18" charset="0"/>
                          </a:rPr>
                        </m:ctrlPr>
                      </m:sSubPr>
                      <m:e>
                        <m:r>
                          <a:rPr lang="en-US" sz="2000" b="0" i="0" smtClean="0">
                            <a:latin typeface="Cambria Math" panose="02040503050406030204" pitchFamily="18" charset="0"/>
                          </a:rPr>
                          <m:t>2</m:t>
                        </m:r>
                        <m:r>
                          <m:rPr>
                            <m:sty m:val="p"/>
                          </m:rPr>
                          <a:rPr lang="en-US" sz="2000" b="0" i="0" smtClean="0">
                            <a:latin typeface="Cambria Math" panose="02040503050406030204" pitchFamily="18" charset="0"/>
                          </a:rPr>
                          <m:t>Σ</m:t>
                        </m:r>
                      </m:e>
                      <m:sub>
                        <m:r>
                          <a:rPr lang="en-US" sz="2000" b="0" i="1" smtClean="0">
                            <a:latin typeface="Cambria Math" panose="02040503050406030204" pitchFamily="18" charset="0"/>
                          </a:rPr>
                          <m:t>𝑑</m:t>
                        </m:r>
                      </m:sub>
                    </m:sSub>
                  </m:oMath>
                </a14:m>
                <a:r>
                  <a:rPr lang="en-US" sz="2000" dirty="0"/>
                  <a:t> terms. Since multiple KLT estimates result in multimodal probability distributions, we again optimize using Metropolis-Hastings sampling.</a:t>
                </a:r>
              </a:p>
            </p:txBody>
          </p:sp>
        </mc:Choice>
        <mc:Fallback>
          <p:sp>
            <p:nvSpPr>
              <p:cNvPr id="3" name="Content Placeholder 2">
                <a:extLst>
                  <a:ext uri="{FF2B5EF4-FFF2-40B4-BE49-F238E27FC236}">
                    <a16:creationId xmlns:a16="http://schemas.microsoft.com/office/drawing/2014/main" id="{196A6F3B-36EF-455B-905C-4FBD1DE6433B}"/>
                  </a:ext>
                </a:extLst>
              </p:cNvPr>
              <p:cNvSpPr>
                <a:spLocks noGrp="1" noRot="1" noChangeAspect="1" noMove="1" noResize="1" noEditPoints="1" noAdjustHandles="1" noChangeArrowheads="1" noChangeShapeType="1" noTextEdit="1"/>
              </p:cNvSpPr>
              <p:nvPr>
                <p:ph idx="1"/>
              </p:nvPr>
            </p:nvSpPr>
            <p:spPr>
              <a:blipFill>
                <a:blip r:embed="rId2"/>
                <a:stretch>
                  <a:fillRect l="-638" t="-1401" r="-2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1AED6C9-8A78-4EEE-9ED1-65BC630FF866}"/>
              </a:ext>
            </a:extLst>
          </p:cNvPr>
          <p:cNvPicPr>
            <a:picLocks noChangeAspect="1"/>
          </p:cNvPicPr>
          <p:nvPr/>
        </p:nvPicPr>
        <p:blipFill>
          <a:blip r:embed="rId3"/>
          <a:stretch>
            <a:fillRect/>
          </a:stretch>
        </p:blipFill>
        <p:spPr>
          <a:xfrm>
            <a:off x="2657936" y="3240473"/>
            <a:ext cx="3696406" cy="887137"/>
          </a:xfrm>
          <a:prstGeom prst="rect">
            <a:avLst/>
          </a:prstGeom>
        </p:spPr>
      </p:pic>
      <p:pic>
        <p:nvPicPr>
          <p:cNvPr id="5" name="Picture 4">
            <a:extLst>
              <a:ext uri="{FF2B5EF4-FFF2-40B4-BE49-F238E27FC236}">
                <a16:creationId xmlns:a16="http://schemas.microsoft.com/office/drawing/2014/main" id="{D41077B3-CA3D-475C-98EC-26B77D8E5C2E}"/>
              </a:ext>
            </a:extLst>
          </p:cNvPr>
          <p:cNvPicPr>
            <a:picLocks noChangeAspect="1"/>
          </p:cNvPicPr>
          <p:nvPr/>
        </p:nvPicPr>
        <p:blipFill>
          <a:blip r:embed="rId4"/>
          <a:stretch>
            <a:fillRect/>
          </a:stretch>
        </p:blipFill>
        <p:spPr>
          <a:xfrm>
            <a:off x="2217850" y="4400714"/>
            <a:ext cx="1877072" cy="317252"/>
          </a:xfrm>
          <a:prstGeom prst="rect">
            <a:avLst/>
          </a:prstGeom>
        </p:spPr>
      </p:pic>
    </p:spTree>
    <p:extLst>
      <p:ext uri="{BB962C8B-B14F-4D97-AF65-F5344CB8AC3E}">
        <p14:creationId xmlns:p14="http://schemas.microsoft.com/office/powerpoint/2010/main" val="402509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1F66-6080-4E0F-9F65-DBB2761AE43F}"/>
              </a:ext>
            </a:extLst>
          </p:cNvPr>
          <p:cNvSpPr>
            <a:spLocks noGrp="1"/>
          </p:cNvSpPr>
          <p:nvPr>
            <p:ph type="title"/>
          </p:nvPr>
        </p:nvSpPr>
        <p:spPr>
          <a:xfrm>
            <a:off x="1143000" y="2766218"/>
            <a:ext cx="10515600" cy="1325563"/>
          </a:xfrm>
        </p:spPr>
        <p:txBody>
          <a:bodyPr>
            <a:normAutofit/>
          </a:bodyPr>
          <a:lstStyle/>
          <a:p>
            <a:r>
              <a:rPr lang="en-US" altLang="zh-CN" sz="3600" dirty="0"/>
              <a:t>Correction</a:t>
            </a:r>
            <a:endParaRPr lang="en-US" sz="3600" dirty="0"/>
          </a:p>
        </p:txBody>
      </p:sp>
    </p:spTree>
    <p:extLst>
      <p:ext uri="{BB962C8B-B14F-4D97-AF65-F5344CB8AC3E}">
        <p14:creationId xmlns:p14="http://schemas.microsoft.com/office/powerpoint/2010/main" val="184720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3CB3-57A5-47BF-B622-EC26FB24695D}"/>
              </a:ext>
            </a:extLst>
          </p:cNvPr>
          <p:cNvSpPr>
            <a:spLocks noGrp="1"/>
          </p:cNvSpPr>
          <p:nvPr>
            <p:ph type="title"/>
          </p:nvPr>
        </p:nvSpPr>
        <p:spPr/>
        <p:txBody>
          <a:bodyPr/>
          <a:lstStyle/>
          <a:p>
            <a:r>
              <a:rPr lang="en-US" dirty="0"/>
              <a:t>Correct track trajectory 1</a:t>
            </a:r>
          </a:p>
        </p:txBody>
      </p:sp>
      <p:sp>
        <p:nvSpPr>
          <p:cNvPr id="3" name="Content Placeholder 2">
            <a:extLst>
              <a:ext uri="{FF2B5EF4-FFF2-40B4-BE49-F238E27FC236}">
                <a16:creationId xmlns:a16="http://schemas.microsoft.com/office/drawing/2014/main" id="{4476A815-C9DB-4A4A-A18B-B919DD763961}"/>
              </a:ext>
            </a:extLst>
          </p:cNvPr>
          <p:cNvSpPr>
            <a:spLocks noGrp="1"/>
          </p:cNvSpPr>
          <p:nvPr>
            <p:ph idx="1"/>
          </p:nvPr>
        </p:nvSpPr>
        <p:spPr/>
        <p:txBody>
          <a:bodyPr>
            <a:normAutofit/>
          </a:bodyPr>
          <a:lstStyle/>
          <a:p>
            <a:pPr>
              <a:lnSpc>
                <a:spcPct val="60000"/>
              </a:lnSpc>
            </a:pPr>
            <a:r>
              <a:rPr lang="en-US" sz="2000" dirty="0"/>
              <a:t>There may be some errors in the track, the </a:t>
            </a:r>
          </a:p>
          <a:p>
            <a:pPr marL="0" indent="0">
              <a:lnSpc>
                <a:spcPct val="60000"/>
              </a:lnSpc>
              <a:buNone/>
            </a:pPr>
            <a:r>
              <a:rPr lang="en-US" sz="2000" dirty="0"/>
              <a:t>author proposes three moving ways to correct. </a:t>
            </a:r>
          </a:p>
          <a:p>
            <a:pPr marL="0" indent="0">
              <a:lnSpc>
                <a:spcPct val="60000"/>
              </a:lnSpc>
              <a:buNone/>
            </a:pPr>
            <a:endParaRPr lang="en-US" sz="2000" dirty="0"/>
          </a:p>
          <a:p>
            <a:pPr marL="0" indent="0">
              <a:lnSpc>
                <a:spcPct val="60000"/>
              </a:lnSpc>
              <a:buNone/>
            </a:pPr>
            <a:r>
              <a:rPr lang="en-US" sz="2000" dirty="0"/>
              <a:t>Move 1. Randomly selecting one detection and one </a:t>
            </a:r>
          </a:p>
          <a:p>
            <a:pPr marL="0" indent="0">
              <a:lnSpc>
                <a:spcPct val="60000"/>
              </a:lnSpc>
              <a:buNone/>
            </a:pPr>
            <a:r>
              <a:rPr lang="en-US" sz="2000" dirty="0"/>
              <a:t>track, and proposing that the chosen detection be </a:t>
            </a:r>
          </a:p>
          <a:p>
            <a:pPr marL="0" indent="0">
              <a:lnSpc>
                <a:spcPct val="60000"/>
              </a:lnSpc>
              <a:buNone/>
            </a:pPr>
            <a:r>
              <a:rPr lang="en-US" sz="2000" dirty="0"/>
              <a:t>moved to the chosen track.</a:t>
            </a:r>
          </a:p>
          <a:p>
            <a:pPr marL="0" indent="0">
              <a:lnSpc>
                <a:spcPct val="60000"/>
              </a:lnSpc>
              <a:buNone/>
            </a:pPr>
            <a:endParaRPr lang="en-US" sz="2000" dirty="0"/>
          </a:p>
          <a:p>
            <a:pPr marL="0" indent="0">
              <a:lnSpc>
                <a:spcPct val="60000"/>
              </a:lnSpc>
              <a:buNone/>
            </a:pPr>
            <a:r>
              <a:rPr lang="en-US" sz="2000" dirty="0"/>
              <a:t>Move 2. Choose two tracks and a random time </a:t>
            </a:r>
          </a:p>
          <a:p>
            <a:pPr marL="0" indent="0">
              <a:lnSpc>
                <a:spcPct val="60000"/>
              </a:lnSpc>
              <a:buNone/>
            </a:pPr>
            <a:r>
              <a:rPr lang="en-US" sz="2000" dirty="0"/>
              <a:t>within the sliding window and propose that all of </a:t>
            </a:r>
          </a:p>
          <a:p>
            <a:pPr marL="0" indent="0">
              <a:lnSpc>
                <a:spcPct val="60000"/>
              </a:lnSpc>
              <a:buNone/>
            </a:pPr>
            <a:r>
              <a:rPr lang="en-US" sz="2000" dirty="0"/>
              <a:t>the detections occurring after the time in both of</a:t>
            </a:r>
          </a:p>
          <a:p>
            <a:pPr marL="0" indent="0">
              <a:lnSpc>
                <a:spcPct val="60000"/>
              </a:lnSpc>
              <a:buNone/>
            </a:pPr>
            <a:r>
              <a:rPr lang="en-US" sz="2000" dirty="0"/>
              <a:t>the tracks are swapped with those in the other.</a:t>
            </a:r>
          </a:p>
          <a:p>
            <a:pPr marL="0" indent="0">
              <a:lnSpc>
                <a:spcPct val="60000"/>
              </a:lnSpc>
              <a:buNone/>
            </a:pPr>
            <a:endParaRPr lang="en-US" sz="2000" dirty="0"/>
          </a:p>
          <a:p>
            <a:pPr marL="0" indent="0">
              <a:lnSpc>
                <a:spcPct val="60000"/>
              </a:lnSpc>
              <a:buNone/>
            </a:pPr>
            <a:r>
              <a:rPr lang="en-US" sz="2000" dirty="0"/>
              <a:t>Move 3. Change track type.</a:t>
            </a:r>
          </a:p>
        </p:txBody>
      </p:sp>
      <p:pic>
        <p:nvPicPr>
          <p:cNvPr id="4" name="Picture 3">
            <a:extLst>
              <a:ext uri="{FF2B5EF4-FFF2-40B4-BE49-F238E27FC236}">
                <a16:creationId xmlns:a16="http://schemas.microsoft.com/office/drawing/2014/main" id="{416F36AC-6CAF-4211-926D-2A1AE504CEA4}"/>
              </a:ext>
            </a:extLst>
          </p:cNvPr>
          <p:cNvPicPr>
            <a:picLocks noChangeAspect="1"/>
          </p:cNvPicPr>
          <p:nvPr/>
        </p:nvPicPr>
        <p:blipFill>
          <a:blip r:embed="rId2"/>
          <a:stretch>
            <a:fillRect/>
          </a:stretch>
        </p:blipFill>
        <p:spPr>
          <a:xfrm>
            <a:off x="6248647" y="2137934"/>
            <a:ext cx="3961905" cy="3085714"/>
          </a:xfrm>
          <a:prstGeom prst="rect">
            <a:avLst/>
          </a:prstGeom>
        </p:spPr>
      </p:pic>
    </p:spTree>
    <p:extLst>
      <p:ext uri="{BB962C8B-B14F-4D97-AF65-F5344CB8AC3E}">
        <p14:creationId xmlns:p14="http://schemas.microsoft.com/office/powerpoint/2010/main" val="62856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52E5-FB16-4051-9B15-9272BE180E72}"/>
              </a:ext>
            </a:extLst>
          </p:cNvPr>
          <p:cNvSpPr>
            <a:spLocks noGrp="1"/>
          </p:cNvSpPr>
          <p:nvPr>
            <p:ph type="title"/>
          </p:nvPr>
        </p:nvSpPr>
        <p:spPr/>
        <p:txBody>
          <a:bodyPr/>
          <a:lstStyle/>
          <a:p>
            <a:r>
              <a:rPr lang="en-US" dirty="0"/>
              <a:t>Correct track trajectory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ED73C2-94FC-4AF3-A8A4-CADF62FAD41C}"/>
                  </a:ext>
                </a:extLst>
              </p:cNvPr>
              <p:cNvSpPr>
                <a:spLocks noGrp="1"/>
              </p:cNvSpPr>
              <p:nvPr>
                <p:ph idx="1"/>
              </p:nvPr>
            </p:nvSpPr>
            <p:spPr/>
            <p:txBody>
              <a:bodyPr>
                <a:normAutofit/>
              </a:bodyPr>
              <a:lstStyle/>
              <a:p>
                <a:r>
                  <a:rPr lang="en-US" sz="2000" dirty="0"/>
                  <a:t>The Metropolis-Hastings acceptance function defines the likelihood with which the proposal should be accepted:</a:t>
                </a:r>
              </a:p>
              <a:p>
                <a:endParaRPr lang="en-US" sz="2000" dirty="0"/>
              </a:p>
              <a:p>
                <a:endParaRPr lang="en-US" sz="2000" dirty="0"/>
              </a:p>
              <a:p>
                <a:endParaRPr lang="en-US" sz="2000" dirty="0"/>
              </a:p>
              <a:p>
                <a:pPr marL="0" indent="0">
                  <a:buNone/>
                </a:pPr>
                <a:r>
                  <a:rPr lang="en-US" sz="2000" dirty="0"/>
                  <a:t>    My:</a:t>
                </a:r>
                <a:r>
                  <a:rPr lang="zh-CN" altLang="en-US" sz="2000" dirty="0"/>
                  <a:t> </a:t>
                </a:r>
                <a:r>
                  <a:rPr lang="en-US" altLang="zh-CN" sz="2000" dirty="0"/>
                  <a:t>where</a:t>
                </a:r>
                <a:r>
                  <a:rPr lang="zh-CN" altLang="en-US" sz="2000" dirty="0"/>
                  <a: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𝐻</m:t>
                        </m:r>
                      </m:e>
                      <m:sup>
                        <m:r>
                          <a:rPr lang="en-US" altLang="zh-CN" sz="2000" b="0" i="1" smtClean="0">
                            <a:latin typeface="Cambria Math" panose="02040503050406030204" pitchFamily="18" charset="0"/>
                          </a:rPr>
                          <m:t>∗</m:t>
                        </m:r>
                      </m:sup>
                    </m:sSup>
                  </m:oMath>
                </a14:m>
                <a:r>
                  <a:rPr lang="en-US" sz="2000" dirty="0"/>
                  <a:t> is the (random )generated hypothesis,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𝑖</m:t>
                        </m:r>
                      </m:sub>
                    </m:sSub>
                  </m:oMath>
                </a14:m>
                <a:r>
                  <a:rPr lang="en-US" sz="2000" dirty="0"/>
                  <a:t> is the current used hypothesis, </a:t>
                </a:r>
              </a:p>
              <a:p>
                <a:pPr marL="0" indent="0">
                  <a:buNone/>
                </a:pPr>
                <a:r>
                  <a:rPr lang="en-US" sz="2000" dirty="0"/>
                  <a:t>                    is the probability of accepting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𝐻</m:t>
                        </m:r>
                      </m:e>
                      <m:sup>
                        <m:r>
                          <a:rPr lang="en-US" altLang="zh-CN" sz="2000" i="1">
                            <a:latin typeface="Cambria Math" panose="02040503050406030204" pitchFamily="18" charset="0"/>
                          </a:rPr>
                          <m:t>∗</m:t>
                        </m:r>
                      </m:sup>
                    </m:sSup>
                  </m:oMath>
                </a14:m>
                <a:r>
                  <a:rPr lang="en-US" sz="2000" dirty="0"/>
                  <a:t> as the new to-be-used hypothesis.</a:t>
                </a:r>
              </a:p>
            </p:txBody>
          </p:sp>
        </mc:Choice>
        <mc:Fallback>
          <p:sp>
            <p:nvSpPr>
              <p:cNvPr id="3" name="Content Placeholder 2">
                <a:extLst>
                  <a:ext uri="{FF2B5EF4-FFF2-40B4-BE49-F238E27FC236}">
                    <a16:creationId xmlns:a16="http://schemas.microsoft.com/office/drawing/2014/main" id="{2DED73C2-94FC-4AF3-A8A4-CADF62FAD41C}"/>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E8CB86-B1CB-4895-9E3E-7D29E7098AE6}"/>
              </a:ext>
            </a:extLst>
          </p:cNvPr>
          <p:cNvPicPr>
            <a:picLocks noChangeAspect="1"/>
          </p:cNvPicPr>
          <p:nvPr/>
        </p:nvPicPr>
        <p:blipFill>
          <a:blip r:embed="rId3"/>
          <a:stretch>
            <a:fillRect/>
          </a:stretch>
        </p:blipFill>
        <p:spPr>
          <a:xfrm>
            <a:off x="2496220" y="2654362"/>
            <a:ext cx="4804912" cy="733817"/>
          </a:xfrm>
          <a:prstGeom prst="rect">
            <a:avLst/>
          </a:prstGeom>
        </p:spPr>
      </p:pic>
      <p:pic>
        <p:nvPicPr>
          <p:cNvPr id="5" name="Picture 4">
            <a:extLst>
              <a:ext uri="{FF2B5EF4-FFF2-40B4-BE49-F238E27FC236}">
                <a16:creationId xmlns:a16="http://schemas.microsoft.com/office/drawing/2014/main" id="{9B6DCDBC-47D7-4D35-8A0A-423C993D8A69}"/>
              </a:ext>
            </a:extLst>
          </p:cNvPr>
          <p:cNvPicPr>
            <a:picLocks noChangeAspect="1"/>
          </p:cNvPicPr>
          <p:nvPr/>
        </p:nvPicPr>
        <p:blipFill>
          <a:blip r:embed="rId4"/>
          <a:stretch>
            <a:fillRect/>
          </a:stretch>
        </p:blipFill>
        <p:spPr>
          <a:xfrm>
            <a:off x="838200" y="4112540"/>
            <a:ext cx="1190476" cy="276190"/>
          </a:xfrm>
          <a:prstGeom prst="rect">
            <a:avLst/>
          </a:prstGeom>
        </p:spPr>
      </p:pic>
    </p:spTree>
    <p:extLst>
      <p:ext uri="{BB962C8B-B14F-4D97-AF65-F5344CB8AC3E}">
        <p14:creationId xmlns:p14="http://schemas.microsoft.com/office/powerpoint/2010/main" val="339481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1F66-6080-4E0F-9F65-DBB2761AE43F}"/>
              </a:ext>
            </a:extLst>
          </p:cNvPr>
          <p:cNvSpPr>
            <a:spLocks noGrp="1"/>
          </p:cNvSpPr>
          <p:nvPr>
            <p:ph type="title"/>
          </p:nvPr>
        </p:nvSpPr>
        <p:spPr>
          <a:xfrm>
            <a:off x="1143000" y="2766218"/>
            <a:ext cx="10515600" cy="1325563"/>
          </a:xfrm>
        </p:spPr>
        <p:txBody>
          <a:bodyPr>
            <a:normAutofit/>
          </a:bodyPr>
          <a:lstStyle/>
          <a:p>
            <a:r>
              <a:rPr lang="en-US" sz="3600" dirty="0"/>
              <a:t>Experiment</a:t>
            </a:r>
          </a:p>
        </p:txBody>
      </p:sp>
    </p:spTree>
    <p:extLst>
      <p:ext uri="{BB962C8B-B14F-4D97-AF65-F5344CB8AC3E}">
        <p14:creationId xmlns:p14="http://schemas.microsoft.com/office/powerpoint/2010/main" val="814570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5101-8AFD-4D59-AB01-38DBD2A4E7B3}"/>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0DEC4F0E-D1D5-4234-B36A-88D4D0454E2B}"/>
              </a:ext>
            </a:extLst>
          </p:cNvPr>
          <p:cNvSpPr>
            <a:spLocks noGrp="1"/>
          </p:cNvSpPr>
          <p:nvPr>
            <p:ph idx="1"/>
          </p:nvPr>
        </p:nvSpPr>
        <p:spPr/>
        <p:txBody>
          <a:bodyPr>
            <a:normAutofit fontScale="92500"/>
          </a:bodyPr>
          <a:lstStyle/>
          <a:p>
            <a:r>
              <a:rPr lang="en-US" sz="2000" dirty="0"/>
              <a:t>Data</a:t>
            </a:r>
          </a:p>
          <a:p>
            <a:pPr marL="0" indent="0">
              <a:buNone/>
            </a:pPr>
            <a:r>
              <a:rPr lang="en-US" sz="2000" dirty="0"/>
              <a:t>    The dataset is of 1920x1080/25fps and has ground truth consisting of 71500 hand labelled head locations, with an average of sixteen people visible at any time. </a:t>
            </a:r>
          </a:p>
          <a:p>
            <a:pPr marL="0" indent="0">
              <a:buNone/>
            </a:pPr>
            <a:r>
              <a:rPr lang="en-US" sz="2000" dirty="0"/>
              <a:t>    Since it uses self-made dataset, numbers are not given here. The dataset </a:t>
            </a:r>
            <a:r>
              <a:rPr lang="en-US" sz="2000"/>
              <a:t>is given:</a:t>
            </a:r>
            <a:endParaRPr lang="en-US" sz="2000" dirty="0"/>
          </a:p>
          <a:p>
            <a:pPr marL="0" indent="0">
              <a:buNone/>
            </a:pPr>
            <a:r>
              <a:rPr lang="en-US" sz="2000" dirty="0"/>
              <a:t>    www.robots.ox.ac.uk/ActiveVision/Research/Projects/2009bbenfold_headpose/project.html#datasets</a:t>
            </a:r>
          </a:p>
          <a:p>
            <a:r>
              <a:rPr lang="en-US" sz="2000" dirty="0"/>
              <a:t>Multi-threads</a:t>
            </a:r>
          </a:p>
          <a:p>
            <a:pPr marL="0" indent="0">
              <a:buNone/>
            </a:pPr>
            <a:r>
              <a:rPr lang="en-US" sz="2000" dirty="0"/>
              <a:t>    one for asynchronous detections</a:t>
            </a:r>
          </a:p>
          <a:p>
            <a:pPr marL="0" indent="0">
              <a:buNone/>
            </a:pPr>
            <a:r>
              <a:rPr lang="en-US" sz="2000" dirty="0"/>
              <a:t>    one for local feature based tracking (KLT)</a:t>
            </a:r>
          </a:p>
          <a:p>
            <a:pPr marL="0" indent="0">
              <a:buNone/>
            </a:pPr>
            <a:r>
              <a:rPr lang="en-US" sz="2000" dirty="0"/>
              <a:t>    one for data association</a:t>
            </a:r>
          </a:p>
          <a:p>
            <a:pPr marL="0" indent="0">
              <a:buNone/>
            </a:pPr>
            <a:r>
              <a:rPr lang="en-US" sz="2000" dirty="0"/>
              <a:t>    one for generating and </a:t>
            </a:r>
            <a:r>
              <a:rPr lang="en-US" sz="2000" dirty="0" err="1"/>
              <a:t>optimising</a:t>
            </a:r>
            <a:r>
              <a:rPr lang="en-US" sz="2000" dirty="0"/>
              <a:t> the output</a:t>
            </a:r>
          </a:p>
          <a:p>
            <a:r>
              <a:rPr lang="en-US" sz="2000" dirty="0"/>
              <a:t>Sample result: www.youtube.com/watch?v=InqV34BcheM&amp;t=4s</a:t>
            </a:r>
          </a:p>
        </p:txBody>
      </p:sp>
    </p:spTree>
    <p:extLst>
      <p:ext uri="{BB962C8B-B14F-4D97-AF65-F5344CB8AC3E}">
        <p14:creationId xmlns:p14="http://schemas.microsoft.com/office/powerpoint/2010/main" val="334017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1F66-6080-4E0F-9F65-DBB2761AE43F}"/>
              </a:ext>
            </a:extLst>
          </p:cNvPr>
          <p:cNvSpPr>
            <a:spLocks noGrp="1"/>
          </p:cNvSpPr>
          <p:nvPr>
            <p:ph type="title"/>
          </p:nvPr>
        </p:nvSpPr>
        <p:spPr>
          <a:xfrm>
            <a:off x="1143000" y="2766218"/>
            <a:ext cx="10515600" cy="1325563"/>
          </a:xfrm>
        </p:spPr>
        <p:txBody>
          <a:bodyPr>
            <a:normAutofit/>
          </a:bodyPr>
          <a:lstStyle/>
          <a:p>
            <a:r>
              <a:rPr lang="en-US" sz="3600" dirty="0"/>
              <a:t>Prerequisite: notations </a:t>
            </a:r>
          </a:p>
        </p:txBody>
      </p:sp>
    </p:spTree>
    <p:extLst>
      <p:ext uri="{BB962C8B-B14F-4D97-AF65-F5344CB8AC3E}">
        <p14:creationId xmlns:p14="http://schemas.microsoft.com/office/powerpoint/2010/main" val="396047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3765-706B-4369-9B5A-968459B05415}"/>
              </a:ext>
            </a:extLst>
          </p:cNvPr>
          <p:cNvSpPr>
            <a:spLocks noGrp="1"/>
          </p:cNvSpPr>
          <p:nvPr>
            <p:ph type="title"/>
          </p:nvPr>
        </p:nvSpPr>
        <p:spPr/>
        <p:txBody>
          <a:bodyPr/>
          <a:lstStyle/>
          <a:p>
            <a:r>
              <a:rPr lang="en-US" dirty="0"/>
              <a:t>Part of notations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C07A9E-397A-44F1-AB68-ED0D1ECDC724}"/>
                  </a:ext>
                </a:extLst>
              </p:cNvPr>
              <p:cNvSpPr>
                <a:spLocks noGrp="1"/>
              </p:cNvSpPr>
              <p:nvPr>
                <p:ph idx="1"/>
              </p:nvPr>
            </p:nvSpPr>
            <p:spPr/>
            <p:txBody>
              <a:bodyPr/>
              <a:lstStyle/>
              <a:p>
                <a14:m>
                  <m:oMath xmlns:m="http://schemas.openxmlformats.org/officeDocument/2006/math">
                    <m:r>
                      <a:rPr lang="en-US" sz="2000" b="0" i="1" smtClean="0">
                        <a:latin typeface="Cambria Math" panose="02040503050406030204" pitchFamily="18" charset="0"/>
                      </a:rPr>
                      <m:t>𝐷</m:t>
                    </m:r>
                  </m:oMath>
                </a14:m>
                <a:r>
                  <a:rPr lang="en-US" sz="2000" b="0" dirty="0">
                    <a:latin typeface="Cambria Math" panose="02040503050406030204" pitchFamily="18" charset="0"/>
                  </a:rPr>
                  <a:t>: </a:t>
                </a:r>
                <a:r>
                  <a:rPr lang="en-US" sz="2000" dirty="0"/>
                  <a:t>the set of all detections</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𝑗</m:t>
                        </m:r>
                      </m:sub>
                    </m:sSub>
                  </m:oMath>
                </a14:m>
                <a:r>
                  <a:rPr lang="en-US" sz="2000" b="0" dirty="0">
                    <a:latin typeface="Cambria Math" panose="02040503050406030204" pitchFamily="18" charset="0"/>
                  </a:rPr>
                  <a:t>: </a:t>
                </a:r>
                <a:r>
                  <a:rPr lang="en-US" sz="2000" dirty="0"/>
                  <a:t>contains all of the detections corresponding to a single person</a:t>
                </a:r>
                <a:endParaRPr lang="en-US" sz="2000" b="0" i="1" dirty="0">
                  <a:latin typeface="Cambria Math" panose="02040503050406030204" pitchFamily="18" charset="0"/>
                </a:endParaRP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𝑖</m:t>
                        </m:r>
                      </m:sub>
                    </m:sSub>
                  </m:oMath>
                </a14:m>
                <a:r>
                  <a:rPr lang="en-US" sz="2000" dirty="0"/>
                  <a:t>: a(</a:t>
                </a:r>
                <a:r>
                  <a:rPr lang="en-US" sz="2000" dirty="0" err="1"/>
                  <a:t>ith</a:t>
                </a:r>
                <a:r>
                  <a:rPr lang="en-US" sz="2000" dirty="0"/>
                  <a:t>) hypothesis which divides the set of detections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 </m:t>
                    </m:r>
                  </m:oMath>
                </a14:m>
                <a:r>
                  <a:rPr lang="en-US" sz="2000" dirty="0"/>
                  <a:t>into disjoint subsets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𝐽</m:t>
                        </m:r>
                      </m:sub>
                    </m:sSub>
                  </m:oMath>
                </a14:m>
                <a:endParaRPr lang="en-US" sz="2000" dirty="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oMath>
                </a14:m>
                <a:r>
                  <a:rPr lang="en-US" sz="2000" dirty="0"/>
                  <a:t>:  the type of the corresponding </a:t>
                </a:r>
                <a:r>
                  <a:rPr lang="en-US" sz="2000" dirty="0" err="1"/>
                  <a:t>jth</a:t>
                </a:r>
                <a:r>
                  <a:rPr lang="en-US" sz="2000" dirty="0"/>
                  <a:t> track, i.e., the type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𝑗</m:t>
                        </m:r>
                      </m:sub>
                    </m:sSub>
                  </m:oMath>
                </a14:m>
                <a:endParaRPr lang="en-US" sz="2000" dirty="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𝑝𝑒𝑑</m:t>
                        </m:r>
                      </m:sub>
                    </m:sSub>
                  </m:oMath>
                </a14:m>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r>
                  <a:rPr lang="en-US" sz="2000" dirty="0"/>
                  <a:t>being a genuine pedestrian track</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𝑓𝑝</m:t>
                        </m:r>
                      </m:sub>
                    </m:sSub>
                  </m:oMath>
                </a14:m>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r>
                  <a:rPr lang="en-US" sz="2000" dirty="0"/>
                  <a:t>being a false positives</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oMath>
                </a14:m>
                <a:r>
                  <a:rPr lang="en-US" sz="2000" dirty="0"/>
                  <a:t> could also be extended to represent a number of different moving object types such as cars, bicycles and trees.</a:t>
                </a:r>
              </a:p>
              <a:p>
                <a:endParaRPr lang="en-US" sz="2000" dirty="0"/>
              </a:p>
            </p:txBody>
          </p:sp>
        </mc:Choice>
        <mc:Fallback xmlns="">
          <p:sp>
            <p:nvSpPr>
              <p:cNvPr id="3" name="Content Placeholder 2">
                <a:extLst>
                  <a:ext uri="{FF2B5EF4-FFF2-40B4-BE49-F238E27FC236}">
                    <a16:creationId xmlns:a16="http://schemas.microsoft.com/office/drawing/2014/main" id="{66C07A9E-397A-44F1-AB68-ED0D1ECDC724}"/>
                  </a:ext>
                </a:extLst>
              </p:cNvPr>
              <p:cNvSpPr>
                <a:spLocks noGrp="1" noRot="1" noChangeAspect="1" noMove="1" noResize="1" noEditPoints="1" noAdjustHandles="1" noChangeArrowheads="1" noChangeShapeType="1" noTextEdit="1"/>
              </p:cNvSpPr>
              <p:nvPr>
                <p:ph idx="1"/>
              </p:nvPr>
            </p:nvSpPr>
            <p:spPr>
              <a:blipFill>
                <a:blip r:embed="rId2"/>
                <a:stretch>
                  <a:fillRect l="-522" t="-1681"/>
                </a:stretch>
              </a:blipFill>
            </p:spPr>
            <p:txBody>
              <a:bodyPr/>
              <a:lstStyle/>
              <a:p>
                <a:r>
                  <a:rPr lang="en-US">
                    <a:noFill/>
                  </a:rPr>
                  <a:t> </a:t>
                </a:r>
              </a:p>
            </p:txBody>
          </p:sp>
        </mc:Fallback>
      </mc:AlternateContent>
    </p:spTree>
    <p:extLst>
      <p:ext uri="{BB962C8B-B14F-4D97-AF65-F5344CB8AC3E}">
        <p14:creationId xmlns:p14="http://schemas.microsoft.com/office/powerpoint/2010/main" val="366892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1F66-6080-4E0F-9F65-DBB2761AE43F}"/>
              </a:ext>
            </a:extLst>
          </p:cNvPr>
          <p:cNvSpPr>
            <a:spLocks noGrp="1"/>
          </p:cNvSpPr>
          <p:nvPr>
            <p:ph type="title"/>
          </p:nvPr>
        </p:nvSpPr>
        <p:spPr>
          <a:xfrm>
            <a:off x="1143000" y="2766218"/>
            <a:ext cx="10515600" cy="1325563"/>
          </a:xfrm>
        </p:spPr>
        <p:txBody>
          <a:bodyPr>
            <a:normAutofit/>
          </a:bodyPr>
          <a:lstStyle/>
          <a:p>
            <a:r>
              <a:rPr lang="en-US" sz="3600" dirty="0"/>
              <a:t>Model the problem</a:t>
            </a:r>
          </a:p>
        </p:txBody>
      </p:sp>
    </p:spTree>
    <p:extLst>
      <p:ext uri="{BB962C8B-B14F-4D97-AF65-F5344CB8AC3E}">
        <p14:creationId xmlns:p14="http://schemas.microsoft.com/office/powerpoint/2010/main" val="268508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7437-91EC-486D-AC2B-A336C40E6455}"/>
              </a:ext>
            </a:extLst>
          </p:cNvPr>
          <p:cNvSpPr>
            <a:spLocks noGrp="1"/>
          </p:cNvSpPr>
          <p:nvPr>
            <p:ph type="title"/>
          </p:nvPr>
        </p:nvSpPr>
        <p:spPr/>
        <p:txBody>
          <a:bodyPr/>
          <a:lstStyle/>
          <a:p>
            <a:r>
              <a:rPr lang="en-US" dirty="0"/>
              <a:t>Model by likelihood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7555A3-E53A-43FE-90F4-29874DD57B0C}"/>
                  </a:ext>
                </a:extLst>
              </p:cNvPr>
              <p:cNvSpPr>
                <a:spLocks noGrp="1"/>
              </p:cNvSpPr>
              <p:nvPr>
                <p:ph idx="1"/>
              </p:nvPr>
            </p:nvSpPr>
            <p:spPr/>
            <p:txBody>
              <a:bodyPr>
                <a:normAutofit/>
              </a:bodyPr>
              <a:lstStyle/>
              <a:p>
                <a:pPr marL="0" indent="0">
                  <a:buNone/>
                </a:pPr>
                <a:r>
                  <a:rPr lang="en-US" sz="2000" dirty="0"/>
                  <a:t>    The author want to minimize equation (1), where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a:t> is proportional to the probability of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a:t> representing the correct data associations and track types, and the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𝐻</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a:t> can be interpreted at the same way(the author doesn’t mention).</a:t>
                </a:r>
              </a:p>
              <a:p>
                <a:endParaRPr lang="en-US" sz="2000" dirty="0"/>
              </a:p>
              <a:p>
                <a:endParaRPr lang="en-US" sz="2000" dirty="0"/>
              </a:p>
              <a:p>
                <a:pPr marL="0" indent="0">
                  <a:buNone/>
                </a:pPr>
                <a:r>
                  <a:rPr lang="en-US" sz="2000" dirty="0"/>
                  <a:t>    The author interpret </a:t>
                </a:r>
                <a14:m>
                  <m:oMath xmlns:m="http://schemas.openxmlformats.org/officeDocument/2006/math">
                    <m:r>
                      <a:rPr lang="en-US" sz="2000" b="0" i="1" smtClean="0">
                        <a:latin typeface="Cambria Math" panose="02040503050406030204" pitchFamily="18" charset="0"/>
                      </a:rPr>
                      <m:t>𝐿</m:t>
                    </m:r>
                  </m:oMath>
                </a14:m>
                <a:r>
                  <a:rPr lang="en-US" sz="2000" dirty="0"/>
                  <a:t> as code length in view of information theory. In face, minimize equation (1)   is equivalent to maximize the likelihood:</a:t>
                </a:r>
              </a:p>
            </p:txBody>
          </p:sp>
        </mc:Choice>
        <mc:Fallback xmlns="">
          <p:sp>
            <p:nvSpPr>
              <p:cNvPr id="3" name="Content Placeholder 2">
                <a:extLst>
                  <a:ext uri="{FF2B5EF4-FFF2-40B4-BE49-F238E27FC236}">
                    <a16:creationId xmlns:a16="http://schemas.microsoft.com/office/drawing/2014/main" id="{8B7555A3-E53A-43FE-90F4-29874DD57B0C}"/>
                  </a:ext>
                </a:extLst>
              </p:cNvPr>
              <p:cNvSpPr>
                <a:spLocks noGrp="1" noRot="1" noChangeAspect="1" noMove="1" noResize="1" noEditPoints="1" noAdjustHandles="1" noChangeArrowheads="1" noChangeShapeType="1" noTextEdit="1"/>
              </p:cNvSpPr>
              <p:nvPr>
                <p:ph idx="1"/>
              </p:nvPr>
            </p:nvSpPr>
            <p:spPr>
              <a:blipFill>
                <a:blip r:embed="rId2"/>
                <a:stretch>
                  <a:fillRect l="-638" t="-1401" r="-2145"/>
                </a:stretch>
              </a:blipFill>
            </p:spPr>
            <p:txBody>
              <a:bodyPr/>
              <a:lstStyle/>
              <a:p>
                <a:r>
                  <a:rPr lang="en-US">
                    <a:noFill/>
                  </a:rPr>
                  <a:t> </a:t>
                </a:r>
              </a:p>
            </p:txBody>
          </p:sp>
        </mc:Fallback>
      </mc:AlternateContent>
      <p:pic>
        <p:nvPicPr>
          <p:cNvPr id="4" name="Content Placeholder 3">
            <a:extLst>
              <a:ext uri="{FF2B5EF4-FFF2-40B4-BE49-F238E27FC236}">
                <a16:creationId xmlns:a16="http://schemas.microsoft.com/office/drawing/2014/main" id="{5DA55E6C-619E-438C-AE37-CA21B04518AC}"/>
              </a:ext>
            </a:extLst>
          </p:cNvPr>
          <p:cNvPicPr>
            <a:picLocks noChangeAspect="1"/>
          </p:cNvPicPr>
          <p:nvPr/>
        </p:nvPicPr>
        <p:blipFill>
          <a:blip r:embed="rId3"/>
          <a:stretch>
            <a:fillRect/>
          </a:stretch>
        </p:blipFill>
        <p:spPr>
          <a:xfrm>
            <a:off x="2569371" y="2873917"/>
            <a:ext cx="6227014" cy="398803"/>
          </a:xfrm>
          <a:prstGeom prst="rect">
            <a:avLst/>
          </a:prstGeom>
        </p:spPr>
      </p:pic>
      <p:pic>
        <p:nvPicPr>
          <p:cNvPr id="5" name="Picture 4">
            <a:extLst>
              <a:ext uri="{FF2B5EF4-FFF2-40B4-BE49-F238E27FC236}">
                <a16:creationId xmlns:a16="http://schemas.microsoft.com/office/drawing/2014/main" id="{8B2E6631-172B-43F3-B251-CFF4990375E7}"/>
              </a:ext>
            </a:extLst>
          </p:cNvPr>
          <p:cNvPicPr>
            <a:picLocks noChangeAspect="1"/>
          </p:cNvPicPr>
          <p:nvPr/>
        </p:nvPicPr>
        <p:blipFill>
          <a:blip r:embed="rId4"/>
          <a:stretch>
            <a:fillRect/>
          </a:stretch>
        </p:blipFill>
        <p:spPr>
          <a:xfrm>
            <a:off x="4077486" y="4436278"/>
            <a:ext cx="2018513" cy="402464"/>
          </a:xfrm>
          <a:prstGeom prst="rect">
            <a:avLst/>
          </a:prstGeom>
        </p:spPr>
      </p:pic>
    </p:spTree>
    <p:extLst>
      <p:ext uri="{BB962C8B-B14F-4D97-AF65-F5344CB8AC3E}">
        <p14:creationId xmlns:p14="http://schemas.microsoft.com/office/powerpoint/2010/main" val="358106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0A55-FBFB-4771-BCBF-475BFCADCA77}"/>
              </a:ext>
            </a:extLst>
          </p:cNvPr>
          <p:cNvSpPr>
            <a:spLocks noGrp="1"/>
          </p:cNvSpPr>
          <p:nvPr>
            <p:ph type="title"/>
          </p:nvPr>
        </p:nvSpPr>
        <p:spPr/>
        <p:txBody>
          <a:bodyPr/>
          <a:lstStyle/>
          <a:p>
            <a:r>
              <a:rPr lang="en-US" dirty="0"/>
              <a:t>Detail of our likelihood function 1</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8EB44C3-AD24-485B-9B53-859B55CD519A}"/>
                  </a:ext>
                </a:extLst>
              </p:cNvPr>
              <p:cNvSpPr>
                <a:spLocks noGrp="1"/>
              </p:cNvSpPr>
              <p:nvPr>
                <p:ph idx="1"/>
              </p:nvPr>
            </p:nvSpPr>
            <p:spPr/>
            <p:txBody>
              <a:bodyPr>
                <a:normAutofit/>
              </a:bodyPr>
              <a:lstStyle/>
              <a:p>
                <a:r>
                  <a:rPr lang="en-US" sz="2000" dirty="0"/>
                  <a:t>Our likelihood function:</a:t>
                </a:r>
              </a:p>
              <a:p>
                <a:endParaRPr lang="en-US" sz="2000" dirty="0"/>
              </a:p>
              <a:p>
                <a:r>
                  <a:rPr lang="en-US" sz="2000" dirty="0"/>
                  <a:t>In detail, </a:t>
                </a:r>
              </a:p>
              <a:p>
                <a:pPr marL="0" indent="0">
                  <a:buNone/>
                </a:pPr>
                <a:r>
                  <a:rPr lang="en-US" sz="2000" dirty="0"/>
                  <a:t>      where,</a:t>
                </a:r>
              </a:p>
              <a:p>
                <a:pPr marL="0" indent="0">
                  <a:buNone/>
                </a:pP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𝑝</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oMath>
                </a14:m>
                <a:r>
                  <a:rPr lang="en-US" sz="2000" dirty="0"/>
                  <a:t> is a prior over the different track types</a:t>
                </a:r>
              </a:p>
              <a:p>
                <a:pPr marL="0" indent="0">
                  <a:buNone/>
                </a:pPr>
                <a14:m>
                  <m:oMath xmlns:m="http://schemas.openxmlformats.org/officeDocument/2006/math">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𝐷</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oMath>
                </a14:m>
                <a:r>
                  <a:rPr lang="en-US" sz="2000" dirty="0"/>
                  <a:t> is used to denote the cardinality of the set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𝑗</m:t>
                        </m:r>
                      </m:sub>
                    </m:sSub>
                  </m:oMath>
                </a14:m>
                <a:endParaRPr lang="en-US" sz="2000" dirty="0"/>
              </a:p>
              <a:p>
                <a:pPr marL="0" indent="0">
                  <a:buNone/>
                </a:pP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𝐽</m:t>
                    </m:r>
                    <m:r>
                      <a:rPr lang="en-US" sz="2000" b="0" i="1" smtClean="0">
                        <a:latin typeface="Cambria Math" panose="02040503050406030204" pitchFamily="18" charset="0"/>
                      </a:rPr>
                      <m:t>!</m:t>
                    </m:r>
                  </m:oMath>
                </a14:m>
                <a:r>
                  <a:rPr lang="en-US" sz="2000" dirty="0"/>
                  <a:t> arises because the ordering of the subsets is not important(set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oMath>
                </a14:m>
                <a:r>
                  <a:rPr lang="en-US" sz="2000" dirty="0"/>
                  <a:t> is the same as </a:t>
                </a:r>
                <a14:m>
                  <m:oMath xmlns:m="http://schemas.openxmlformats.org/officeDocument/2006/math">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a:t>
                </a:r>
              </a:p>
              <a:p>
                <a:pPr marL="0" indent="0">
                  <a:buNone/>
                </a:pPr>
                <a:r>
                  <a:rPr lang="en-US" sz="2000" dirty="0"/>
                  <a:t>      </a:t>
                </a:r>
              </a:p>
              <a:p>
                <a:pPr marL="0" indent="0">
                  <a:buNone/>
                </a:pPr>
                <a:r>
                  <a:rPr lang="en-US" sz="2000" dirty="0"/>
                  <a:t>      My: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a:t> is the probability of every track  being type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𝑗</m:t>
                        </m:r>
                      </m:sub>
                    </m:sSub>
                  </m:oMath>
                </a14:m>
                <a:r>
                  <a:rPr lang="en-US" sz="2000" dirty="0"/>
                  <a:t> with  weight </a:t>
                </a:r>
              </a:p>
            </p:txBody>
          </p:sp>
        </mc:Choice>
        <mc:Fallback xmlns="">
          <p:sp>
            <p:nvSpPr>
              <p:cNvPr id="5" name="Content Placeholder 4">
                <a:extLst>
                  <a:ext uri="{FF2B5EF4-FFF2-40B4-BE49-F238E27FC236}">
                    <a16:creationId xmlns:a16="http://schemas.microsoft.com/office/drawing/2014/main" id="{48EB44C3-AD24-485B-9B53-859B55CD519A}"/>
                  </a:ext>
                </a:extLst>
              </p:cNvPr>
              <p:cNvSpPr>
                <a:spLocks noGrp="1" noRot="1" noChangeAspect="1" noMove="1" noResize="1" noEditPoints="1" noAdjustHandles="1" noChangeArrowheads="1" noChangeShapeType="1" noTextEdit="1"/>
              </p:cNvSpPr>
              <p:nvPr>
                <p:ph idx="1"/>
              </p:nvPr>
            </p:nvSpPr>
            <p:spPr>
              <a:blipFill>
                <a:blip r:embed="rId2"/>
                <a:stretch>
                  <a:fillRect l="-522" t="-1401" r="-11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CBABFAF-EA35-46A6-BC02-5E00D89B190A}"/>
              </a:ext>
            </a:extLst>
          </p:cNvPr>
          <p:cNvPicPr>
            <a:picLocks noChangeAspect="1"/>
          </p:cNvPicPr>
          <p:nvPr/>
        </p:nvPicPr>
        <p:blipFill>
          <a:blip r:embed="rId3"/>
          <a:stretch>
            <a:fillRect/>
          </a:stretch>
        </p:blipFill>
        <p:spPr>
          <a:xfrm>
            <a:off x="3711723" y="1775096"/>
            <a:ext cx="2018513" cy="402464"/>
          </a:xfrm>
          <a:prstGeom prst="rect">
            <a:avLst/>
          </a:prstGeom>
        </p:spPr>
      </p:pic>
      <p:pic>
        <p:nvPicPr>
          <p:cNvPr id="7" name="Picture 6">
            <a:extLst>
              <a:ext uri="{FF2B5EF4-FFF2-40B4-BE49-F238E27FC236}">
                <a16:creationId xmlns:a16="http://schemas.microsoft.com/office/drawing/2014/main" id="{CABF1CDC-E7CF-4080-BC55-5E35659A37F7}"/>
              </a:ext>
            </a:extLst>
          </p:cNvPr>
          <p:cNvPicPr>
            <a:picLocks noChangeAspect="1"/>
          </p:cNvPicPr>
          <p:nvPr/>
        </p:nvPicPr>
        <p:blipFill>
          <a:blip r:embed="rId4"/>
          <a:stretch>
            <a:fillRect/>
          </a:stretch>
        </p:blipFill>
        <p:spPr>
          <a:xfrm>
            <a:off x="2108258" y="2422980"/>
            <a:ext cx="4333333" cy="771429"/>
          </a:xfrm>
          <a:prstGeom prst="rect">
            <a:avLst/>
          </a:prstGeom>
        </p:spPr>
      </p:pic>
      <p:pic>
        <p:nvPicPr>
          <p:cNvPr id="4" name="Picture 3">
            <a:extLst>
              <a:ext uri="{FF2B5EF4-FFF2-40B4-BE49-F238E27FC236}">
                <a16:creationId xmlns:a16="http://schemas.microsoft.com/office/drawing/2014/main" id="{012E4816-EE0A-4DA7-8D3E-F2055B2CD43E}"/>
              </a:ext>
            </a:extLst>
          </p:cNvPr>
          <p:cNvPicPr>
            <a:picLocks noChangeAspect="1"/>
          </p:cNvPicPr>
          <p:nvPr/>
        </p:nvPicPr>
        <p:blipFill>
          <a:blip r:embed="rId5"/>
          <a:stretch>
            <a:fillRect/>
          </a:stretch>
        </p:blipFill>
        <p:spPr>
          <a:xfrm>
            <a:off x="8542774" y="4993907"/>
            <a:ext cx="726577" cy="480060"/>
          </a:xfrm>
          <a:prstGeom prst="rect">
            <a:avLst/>
          </a:prstGeom>
        </p:spPr>
      </p:pic>
    </p:spTree>
    <p:extLst>
      <p:ext uri="{BB962C8B-B14F-4D97-AF65-F5344CB8AC3E}">
        <p14:creationId xmlns:p14="http://schemas.microsoft.com/office/powerpoint/2010/main" val="15396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0A55-FBFB-4771-BCBF-475BFCADCA77}"/>
              </a:ext>
            </a:extLst>
          </p:cNvPr>
          <p:cNvSpPr>
            <a:spLocks noGrp="1"/>
          </p:cNvSpPr>
          <p:nvPr>
            <p:ph type="title"/>
          </p:nvPr>
        </p:nvSpPr>
        <p:spPr/>
        <p:txBody>
          <a:bodyPr/>
          <a:lstStyle/>
          <a:p>
            <a:r>
              <a:rPr lang="en-US" dirty="0"/>
              <a:t>Detail of our likelihood function 2</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8EB44C3-AD24-485B-9B53-859B55CD519A}"/>
                  </a:ext>
                </a:extLst>
              </p:cNvPr>
              <p:cNvSpPr>
                <a:spLocks noGrp="1"/>
              </p:cNvSpPr>
              <p:nvPr>
                <p:ph idx="1"/>
              </p:nvPr>
            </p:nvSpPr>
            <p:spPr>
              <a:xfrm>
                <a:off x="838200" y="1825625"/>
                <a:ext cx="11181522" cy="4351338"/>
              </a:xfrm>
            </p:spPr>
            <p:txBody>
              <a:bodyPr>
                <a:normAutofit fontScale="92500"/>
              </a:bodyPr>
              <a:lstStyle/>
              <a:p>
                <a:r>
                  <a:rPr lang="en-US" sz="2000" dirty="0"/>
                  <a:t>Our likelihood function:</a:t>
                </a:r>
              </a:p>
              <a:p>
                <a:endParaRPr lang="en-US" sz="2000" dirty="0"/>
              </a:p>
              <a:p>
                <a:r>
                  <a:rPr lang="en-US" sz="2000" dirty="0"/>
                  <a:t>In detail,</a:t>
                </a:r>
              </a:p>
              <a:p>
                <a:endParaRPr lang="en-US" sz="2000" dirty="0"/>
              </a:p>
              <a:p>
                <a:pPr marL="0" indent="0">
                  <a:buNone/>
                </a:pPr>
                <a:r>
                  <a:rPr lang="en-US" sz="2000" dirty="0"/>
                  <a:t>     where </a:t>
                </a: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𝑗</m:t>
                        </m:r>
                      </m:sup>
                    </m:sSubSup>
                  </m:oMath>
                </a14:m>
                <a:r>
                  <a:rPr lang="en-US" sz="2000" dirty="0"/>
                  <a:t> is the </a:t>
                </a:r>
                <a14:m>
                  <m:oMath xmlns:m="http://schemas.openxmlformats.org/officeDocument/2006/math">
                    <m:r>
                      <a:rPr lang="en-US" sz="2000" b="0" i="1" smtClean="0">
                        <a:latin typeface="Cambria Math" panose="02040503050406030204" pitchFamily="18" charset="0"/>
                      </a:rPr>
                      <m:t>𝑛</m:t>
                    </m:r>
                  </m:oMath>
                </a14:m>
                <a:r>
                  <a:rPr lang="en-US" sz="2000" dirty="0" err="1"/>
                  <a:t>th</a:t>
                </a:r>
                <a:r>
                  <a:rPr lang="en-US" sz="2000" dirty="0"/>
                  <a:t> detection in a track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𝑗</m:t>
                        </m:r>
                      </m:sub>
                    </m:sSub>
                  </m:oMath>
                </a14:m>
                <a:endParaRPr lang="en-US" sz="2000" dirty="0"/>
              </a:p>
              <a:p>
                <a:r>
                  <a:rPr lang="en-US" sz="2000" dirty="0"/>
                  <a:t> To model </a:t>
                </a:r>
              </a:p>
              <a:p>
                <a:endParaRPr lang="en-US" sz="2000" dirty="0"/>
              </a:p>
              <a:p>
                <a:pPr marL="0" indent="0">
                  <a:buNone/>
                </a:pPr>
                <a:r>
                  <a:rPr lang="en-US" sz="2000" dirty="0"/>
                  <a:t>      </a:t>
                </a:r>
              </a:p>
              <a:p>
                <a:pPr marL="0" indent="0">
                  <a:buNone/>
                </a:pPr>
                <a:r>
                  <a:rPr lang="en-US" sz="2000" dirty="0"/>
                  <a:t>      </a:t>
                </a:r>
                <a:r>
                  <a:rPr lang="en-US" altLang="zh-CN" sz="2000" dirty="0"/>
                  <a:t>where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𝑛</m:t>
                        </m:r>
                      </m:sub>
                    </m:sSub>
                  </m:oMath>
                </a14:m>
                <a:r>
                  <a:rPr lang="en-US" sz="2000" dirty="0"/>
                  <a:t> are the scale, location, motion information of </a:t>
                </a: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𝑗</m:t>
                        </m:r>
                      </m:sup>
                    </m:sSubSup>
                  </m:oMath>
                </a14:m>
                <a:r>
                  <a:rPr lang="en-US" sz="2000" dirty="0"/>
                  <a:t> </a:t>
                </a:r>
              </a:p>
              <a:p>
                <a:pPr marL="0" indent="0">
                  <a:buNone/>
                </a:pPr>
                <a:r>
                  <a:rPr lang="en-US" sz="2000" dirty="0"/>
                  <a:t>      Equation (4) ( 5) consider only the immediately preceding and immediately following detections.</a:t>
                </a:r>
              </a:p>
              <a:p>
                <a:pPr marL="0" indent="0">
                  <a:buNone/>
                </a:pPr>
                <a:r>
                  <a:rPr lang="en-US" sz="2000" dirty="0"/>
                  <a:t>      My: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𝐻</m:t>
                    </m:r>
                    <m:r>
                      <a:rPr lang="en-US" sz="2000" b="0" i="1" smtClean="0">
                        <a:latin typeface="Cambria Math" panose="02040503050406030204" pitchFamily="18" charset="0"/>
                      </a:rPr>
                      <m:t>)</m:t>
                    </m:r>
                  </m:oMath>
                </a14:m>
                <a:r>
                  <a:rPr lang="en-US" sz="2000" dirty="0"/>
                  <a:t> is probability of, given every track type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𝑗</m:t>
                        </m:r>
                      </m:sub>
                    </m:sSub>
                  </m:oMath>
                </a14:m>
                <a:r>
                  <a:rPr lang="en-US" sz="2000" dirty="0"/>
                  <a:t>, getting all the detections(scale,  location, motion)</a:t>
                </a:r>
              </a:p>
              <a:p>
                <a:pPr marL="0" indent="0">
                  <a:buNone/>
                </a:pPr>
                <a:endParaRPr lang="en-US" sz="2000" dirty="0"/>
              </a:p>
            </p:txBody>
          </p:sp>
        </mc:Choice>
        <mc:Fallback xmlns="">
          <p:sp>
            <p:nvSpPr>
              <p:cNvPr id="5" name="Content Placeholder 4">
                <a:extLst>
                  <a:ext uri="{FF2B5EF4-FFF2-40B4-BE49-F238E27FC236}">
                    <a16:creationId xmlns:a16="http://schemas.microsoft.com/office/drawing/2014/main" id="{48EB44C3-AD24-485B-9B53-859B55CD519A}"/>
                  </a:ext>
                </a:extLst>
              </p:cNvPr>
              <p:cNvSpPr>
                <a:spLocks noGrp="1" noRot="1" noChangeAspect="1" noMove="1" noResize="1" noEditPoints="1" noAdjustHandles="1" noChangeArrowheads="1" noChangeShapeType="1" noTextEdit="1"/>
              </p:cNvSpPr>
              <p:nvPr>
                <p:ph idx="1"/>
              </p:nvPr>
            </p:nvSpPr>
            <p:spPr>
              <a:xfrm>
                <a:off x="838200" y="1825625"/>
                <a:ext cx="11181522" cy="4351338"/>
              </a:xfrm>
              <a:blipFill>
                <a:blip r:embed="rId2"/>
                <a:stretch>
                  <a:fillRect l="-436" t="-1401" b="-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CBABFAF-EA35-46A6-BC02-5E00D89B190A}"/>
              </a:ext>
            </a:extLst>
          </p:cNvPr>
          <p:cNvPicPr>
            <a:picLocks noChangeAspect="1"/>
          </p:cNvPicPr>
          <p:nvPr/>
        </p:nvPicPr>
        <p:blipFill>
          <a:blip r:embed="rId3"/>
          <a:stretch>
            <a:fillRect/>
          </a:stretch>
        </p:blipFill>
        <p:spPr>
          <a:xfrm>
            <a:off x="3658716" y="1814852"/>
            <a:ext cx="1927494" cy="384316"/>
          </a:xfrm>
          <a:prstGeom prst="rect">
            <a:avLst/>
          </a:prstGeom>
        </p:spPr>
      </p:pic>
      <p:pic>
        <p:nvPicPr>
          <p:cNvPr id="3" name="Picture 2">
            <a:extLst>
              <a:ext uri="{FF2B5EF4-FFF2-40B4-BE49-F238E27FC236}">
                <a16:creationId xmlns:a16="http://schemas.microsoft.com/office/drawing/2014/main" id="{4FA63673-48A6-4E2E-814A-F7A00E7513D7}"/>
              </a:ext>
            </a:extLst>
          </p:cNvPr>
          <p:cNvPicPr>
            <a:picLocks noChangeAspect="1"/>
          </p:cNvPicPr>
          <p:nvPr/>
        </p:nvPicPr>
        <p:blipFill>
          <a:blip r:embed="rId4"/>
          <a:stretch>
            <a:fillRect/>
          </a:stretch>
        </p:blipFill>
        <p:spPr>
          <a:xfrm>
            <a:off x="2178271" y="2326433"/>
            <a:ext cx="4350868" cy="981157"/>
          </a:xfrm>
          <a:prstGeom prst="rect">
            <a:avLst/>
          </a:prstGeom>
        </p:spPr>
      </p:pic>
      <p:pic>
        <p:nvPicPr>
          <p:cNvPr id="8" name="Picture 7">
            <a:extLst>
              <a:ext uri="{FF2B5EF4-FFF2-40B4-BE49-F238E27FC236}">
                <a16:creationId xmlns:a16="http://schemas.microsoft.com/office/drawing/2014/main" id="{88395C33-F362-4FA7-9060-FCE5AEF83FE4}"/>
              </a:ext>
            </a:extLst>
          </p:cNvPr>
          <p:cNvPicPr>
            <a:picLocks noChangeAspect="1"/>
          </p:cNvPicPr>
          <p:nvPr/>
        </p:nvPicPr>
        <p:blipFill>
          <a:blip r:embed="rId5"/>
          <a:stretch>
            <a:fillRect/>
          </a:stretch>
        </p:blipFill>
        <p:spPr>
          <a:xfrm>
            <a:off x="2250183" y="3698174"/>
            <a:ext cx="1309257" cy="329603"/>
          </a:xfrm>
          <a:prstGeom prst="rect">
            <a:avLst/>
          </a:prstGeom>
        </p:spPr>
      </p:pic>
      <p:pic>
        <p:nvPicPr>
          <p:cNvPr id="9" name="Picture 8">
            <a:extLst>
              <a:ext uri="{FF2B5EF4-FFF2-40B4-BE49-F238E27FC236}">
                <a16:creationId xmlns:a16="http://schemas.microsoft.com/office/drawing/2014/main" id="{89EEFA75-5336-42C4-8E61-E2670A892468}"/>
              </a:ext>
            </a:extLst>
          </p:cNvPr>
          <p:cNvPicPr>
            <a:picLocks noChangeAspect="1"/>
          </p:cNvPicPr>
          <p:nvPr/>
        </p:nvPicPr>
        <p:blipFill>
          <a:blip r:embed="rId6"/>
          <a:stretch>
            <a:fillRect/>
          </a:stretch>
        </p:blipFill>
        <p:spPr>
          <a:xfrm>
            <a:off x="1653543" y="4075903"/>
            <a:ext cx="5003932" cy="741654"/>
          </a:xfrm>
          <a:prstGeom prst="rect">
            <a:avLst/>
          </a:prstGeom>
        </p:spPr>
      </p:pic>
    </p:spTree>
    <p:extLst>
      <p:ext uri="{BB962C8B-B14F-4D97-AF65-F5344CB8AC3E}">
        <p14:creationId xmlns:p14="http://schemas.microsoft.com/office/powerpoint/2010/main" val="331608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2A4D-9165-4AB8-9558-D80CCD3FBED7}"/>
              </a:ext>
            </a:extLst>
          </p:cNvPr>
          <p:cNvSpPr>
            <a:spLocks noGrp="1"/>
          </p:cNvSpPr>
          <p:nvPr>
            <p:ph type="title"/>
          </p:nvPr>
        </p:nvSpPr>
        <p:spPr/>
        <p:txBody>
          <a:bodyPr/>
          <a:lstStyle/>
          <a:p>
            <a:r>
              <a:rPr lang="en-US" dirty="0"/>
              <a:t>Detail of our likelihood function 3 - scale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D3B531-F9B1-499C-86FC-F6BF0307B92D}"/>
                  </a:ext>
                </a:extLst>
              </p:cNvPr>
              <p:cNvSpPr>
                <a:spLocks noGrp="1"/>
              </p:cNvSpPr>
              <p:nvPr>
                <p:ph idx="1"/>
              </p:nvPr>
            </p:nvSpPr>
            <p:spPr>
              <a:xfrm>
                <a:off x="838200" y="1825625"/>
                <a:ext cx="10515600" cy="4351338"/>
              </a:xfrm>
            </p:spPr>
            <p:txBody>
              <a:bodyPr/>
              <a:lstStyle/>
              <a:p>
                <a:pPr marL="0" indent="0">
                  <a:buNone/>
                </a:pPr>
                <a:endParaRPr lang="en-US" dirty="0"/>
              </a:p>
              <a:p>
                <a:r>
                  <a:rPr lang="en-US" sz="2000" dirty="0"/>
                  <a:t>Assume</a:t>
                </a:r>
              </a:p>
              <a:p>
                <a:endParaRPr lang="en-US" sz="2000" dirty="0"/>
              </a:p>
              <a:p>
                <a:pPr marL="0" indent="0">
                  <a:buNone/>
                </a:pPr>
                <a:r>
                  <a:rPr lang="en-US" sz="2000" dirty="0"/>
                  <a:t>     so</a:t>
                </a:r>
              </a:p>
              <a:p>
                <a:pPr marL="0" indent="0">
                  <a:buNone/>
                </a:pPr>
                <a:endParaRPr lang="en-US" sz="2000" dirty="0"/>
              </a:p>
              <a:p>
                <a:pPr marL="0" indent="0">
                  <a:buNone/>
                </a:pPr>
                <a:r>
                  <a:rPr lang="en-US" sz="2000" dirty="0"/>
                  <a:t>     where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𝛿</m:t>
                        </m:r>
                      </m:e>
                      <m:sub>
                        <m:r>
                          <a:rPr lang="en-US" sz="2000" b="0" i="1" smtClean="0">
                            <a:latin typeface="Cambria Math" panose="02040503050406030204" pitchFamily="18" charset="0"/>
                          </a:rPr>
                          <m:t>𝑡</m:t>
                        </m:r>
                      </m:sub>
                    </m:sSub>
                  </m:oMath>
                </a14:m>
                <a:r>
                  <a:rPr lang="en-US" sz="2000" dirty="0"/>
                  <a:t> is the time difference between the frames in which the detections were made</a:t>
                </a:r>
              </a:p>
            </p:txBody>
          </p:sp>
        </mc:Choice>
        <mc:Fallback xmlns="">
          <p:sp>
            <p:nvSpPr>
              <p:cNvPr id="3" name="Content Placeholder 2">
                <a:extLst>
                  <a:ext uri="{FF2B5EF4-FFF2-40B4-BE49-F238E27FC236}">
                    <a16:creationId xmlns:a16="http://schemas.microsoft.com/office/drawing/2014/main" id="{D5D3B531-F9B1-499C-86FC-F6BF0307B92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52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8986C53-75F3-4F88-98C0-5536B62CE0C7}"/>
              </a:ext>
            </a:extLst>
          </p:cNvPr>
          <p:cNvPicPr>
            <a:picLocks noChangeAspect="1"/>
          </p:cNvPicPr>
          <p:nvPr/>
        </p:nvPicPr>
        <p:blipFill>
          <a:blip r:embed="rId3"/>
          <a:stretch>
            <a:fillRect/>
          </a:stretch>
        </p:blipFill>
        <p:spPr>
          <a:xfrm>
            <a:off x="2531041" y="2257112"/>
            <a:ext cx="1773672" cy="382952"/>
          </a:xfrm>
          <a:prstGeom prst="rect">
            <a:avLst/>
          </a:prstGeom>
        </p:spPr>
      </p:pic>
      <p:pic>
        <p:nvPicPr>
          <p:cNvPr id="5" name="Picture 4">
            <a:extLst>
              <a:ext uri="{FF2B5EF4-FFF2-40B4-BE49-F238E27FC236}">
                <a16:creationId xmlns:a16="http://schemas.microsoft.com/office/drawing/2014/main" id="{CCBD3B06-42DF-4DA2-9964-3E3C35F56410}"/>
              </a:ext>
            </a:extLst>
          </p:cNvPr>
          <p:cNvPicPr>
            <a:picLocks noChangeAspect="1"/>
          </p:cNvPicPr>
          <p:nvPr/>
        </p:nvPicPr>
        <p:blipFill>
          <a:blip r:embed="rId4"/>
          <a:stretch>
            <a:fillRect/>
          </a:stretch>
        </p:blipFill>
        <p:spPr>
          <a:xfrm>
            <a:off x="2320028" y="2940201"/>
            <a:ext cx="2406716" cy="999244"/>
          </a:xfrm>
          <a:prstGeom prst="rect">
            <a:avLst/>
          </a:prstGeom>
        </p:spPr>
      </p:pic>
    </p:spTree>
    <p:extLst>
      <p:ext uri="{BB962C8B-B14F-4D97-AF65-F5344CB8AC3E}">
        <p14:creationId xmlns:p14="http://schemas.microsoft.com/office/powerpoint/2010/main" val="97753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DCD-F5D6-4E81-88F8-53F6815FD34C}"/>
              </a:ext>
            </a:extLst>
          </p:cNvPr>
          <p:cNvSpPr>
            <a:spLocks noGrp="1"/>
          </p:cNvSpPr>
          <p:nvPr>
            <p:ph type="title"/>
          </p:nvPr>
        </p:nvSpPr>
        <p:spPr/>
        <p:txBody>
          <a:bodyPr/>
          <a:lstStyle/>
          <a:p>
            <a:r>
              <a:rPr lang="en-US" dirty="0"/>
              <a:t>Detail of our likelihood function 4 - location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FAEF52-C094-4B87-AE0E-EE983B50EA5B}"/>
                  </a:ext>
                </a:extLst>
              </p:cNvPr>
              <p:cNvSpPr>
                <a:spLocks noGrp="1"/>
              </p:cNvSpPr>
              <p:nvPr>
                <p:ph idx="1"/>
              </p:nvPr>
            </p:nvSpPr>
            <p:spPr>
              <a:xfrm>
                <a:off x="838199" y="1825624"/>
                <a:ext cx="11129211" cy="5032375"/>
              </a:xfrm>
            </p:spPr>
            <p:txBody>
              <a:bodyPr>
                <a:normAutofit/>
              </a:bodyPr>
              <a:lstStyle/>
              <a:p>
                <a:r>
                  <a:rPr lang="en-US" sz="2000" dirty="0"/>
                  <a:t>To model </a:t>
                </a:r>
              </a:p>
              <a:p>
                <a:endParaRPr lang="en-US" sz="2000" dirty="0"/>
              </a:p>
              <a:p>
                <a:pPr marL="0" indent="0">
                  <a:buNone/>
                </a:pPr>
                <a:r>
                  <a:rPr lang="en-US" sz="2000" dirty="0"/>
                  <a:t>								   (14)</a:t>
                </a:r>
              </a:p>
              <a:p>
                <a:pPr marL="0" indent="0">
                  <a:buNone/>
                </a:pPr>
                <a:r>
                  <a:rPr lang="en-US" sz="2000" dirty="0"/>
                  <a:t>								   (15)</a:t>
                </a:r>
              </a:p>
              <a:p>
                <a:pPr marL="0" indent="0">
                  <a:buNone/>
                </a:pPr>
                <a:r>
                  <a:rPr lang="en-US" sz="2000" dirty="0"/>
                  <a:t>    where</a:t>
                </a:r>
              </a:p>
              <a:p>
                <a:pPr marL="0" indent="0">
                  <a:buNone/>
                </a:pPr>
                <a:r>
                  <a:rPr lang="en-US" sz="2000" dirty="0"/>
                  <a:t>     α models the possibility that a tracked KLT feature fails completely.</a:t>
                </a:r>
              </a:p>
              <a:p>
                <a:pPr marL="0" indent="0">
                  <a:buNone/>
                </a:pPr>
                <a:r>
                  <a:rPr lang="en-US" sz="2000" dirty="0"/>
                  <a:t>    </a:t>
                </a:r>
                <a14:m>
                  <m:oMath xmlns:m="http://schemas.openxmlformats.org/officeDocument/2006/math">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𝛼</m:t>
                            </m:r>
                          </m:e>
                        </m:d>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𝛿</m:t>
                            </m:r>
                          </m:e>
                          <m:sub>
                            <m:r>
                              <a:rPr lang="en-US" sz="2000" b="0" i="1" smtClean="0">
                                <a:latin typeface="Cambria Math" panose="02040503050406030204" pitchFamily="18" charset="0"/>
                              </a:rPr>
                              <m:t>𝑡</m:t>
                            </m:r>
                          </m:sub>
                        </m:sSub>
                      </m:sup>
                    </m:sSup>
                  </m:oMath>
                </a14:m>
                <a:r>
                  <a:rPr lang="en-US" sz="2000" dirty="0"/>
                  <a:t> is the probability of failure after tracking 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𝛿</m:t>
                        </m:r>
                      </m:e>
                      <m:sub>
                        <m:r>
                          <a:rPr lang="en-US" sz="2000" b="0" i="1" smtClean="0">
                            <a:latin typeface="Cambria Math" panose="02040503050406030204" pitchFamily="18" charset="0"/>
                          </a:rPr>
                          <m:t>𝑡</m:t>
                        </m:r>
                      </m:sub>
                    </m:sSub>
                  </m:oMath>
                </a14:m>
                <a:r>
                  <a:rPr lang="en-US" sz="2000" dirty="0"/>
                  <a:t> seconds.</a:t>
                </a:r>
              </a:p>
              <a:p>
                <a:pPr marL="0" indent="0">
                  <a:buNone/>
                </a:pPr>
                <a:r>
                  <a:rPr lang="en-US" sz="2000" dirty="0"/>
                  <a:t>     </a:t>
                </a:r>
                <a14:m>
                  <m:oMath xmlns:m="http://schemas.openxmlformats.org/officeDocument/2006/math">
                    <m:r>
                      <a:rPr lang="en-US" sz="2000" b="1" i="0" smtClean="0">
                        <a:latin typeface="Cambria Math" panose="02040503050406030204" pitchFamily="18" charset="0"/>
                      </a:rPr>
                      <m:t>𝐲</m:t>
                    </m:r>
                  </m:oMath>
                </a14:m>
                <a:r>
                  <a:rPr lang="en-US" sz="2000" b="1" dirty="0"/>
                  <a:t> </a:t>
                </a:r>
                <a:r>
                  <a:rPr lang="en-US" sz="2000" dirty="0"/>
                  <a:t>is the motions, plurality s comes that the detections n and n-1 may not appear in continuous frame.</a:t>
                </a:r>
              </a:p>
              <a:p>
                <a:pPr marL="0" indent="0">
                  <a:buNone/>
                </a:pPr>
                <a:r>
                  <a:rPr lang="en-US" sz="2000" dirty="0"/>
                  <a:t>     </a:t>
                </a:r>
                <a14:m>
                  <m:oMath xmlns:m="http://schemas.openxmlformats.org/officeDocument/2006/math">
                    <m:r>
                      <a:rPr lang="en-US" sz="2000" b="0" i="1" smtClean="0">
                        <a:latin typeface="Cambria Math" panose="02040503050406030204" pitchFamily="18" charset="0"/>
                      </a:rPr>
                      <m:t>2</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Σ</m:t>
                        </m:r>
                      </m:e>
                      <m:sub>
                        <m:r>
                          <a:rPr lang="en-US" sz="2000" b="0" i="1" smtClean="0">
                            <a:latin typeface="Cambria Math" panose="02040503050406030204" pitchFamily="18" charset="0"/>
                          </a:rPr>
                          <m:t>𝑑</m:t>
                        </m:r>
                      </m:sub>
                    </m:sSub>
                  </m:oMath>
                </a14:m>
                <a:r>
                  <a:rPr lang="en-US" sz="2000" dirty="0"/>
                  <a:t> is the additional uncertainty to model the error in the two detection locations.</a:t>
                </a:r>
              </a:p>
              <a:p>
                <a:pPr marL="0" indent="0">
                  <a:buNone/>
                </a:pPr>
                <a:r>
                  <a:rPr lang="en-US" sz="2000" dirty="0"/>
                  <a:t>     TODO: explanation on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Σ</m:t>
                        </m:r>
                      </m:e>
                      <m:sub>
                        <m:r>
                          <a:rPr lang="en-US" sz="2000" b="0" i="1" smtClean="0">
                            <a:latin typeface="Cambria Math" panose="02040503050406030204" pitchFamily="18" charset="0"/>
                          </a:rPr>
                          <m:t>𝑝</m:t>
                        </m:r>
                      </m:sub>
                    </m:sSub>
                  </m:oMath>
                </a14:m>
                <a:r>
                  <a:rPr lang="en-US" sz="2000" dirty="0"/>
                  <a:t> </a:t>
                </a:r>
              </a:p>
            </p:txBody>
          </p:sp>
        </mc:Choice>
        <mc:Fallback xmlns="">
          <p:sp>
            <p:nvSpPr>
              <p:cNvPr id="3" name="Content Placeholder 2">
                <a:extLst>
                  <a:ext uri="{FF2B5EF4-FFF2-40B4-BE49-F238E27FC236}">
                    <a16:creationId xmlns:a16="http://schemas.microsoft.com/office/drawing/2014/main" id="{00FAEF52-C094-4B87-AE0E-EE983B50EA5B}"/>
                  </a:ext>
                </a:extLst>
              </p:cNvPr>
              <p:cNvSpPr>
                <a:spLocks noGrp="1" noRot="1" noChangeAspect="1" noMove="1" noResize="1" noEditPoints="1" noAdjustHandles="1" noChangeArrowheads="1" noChangeShapeType="1" noTextEdit="1"/>
              </p:cNvSpPr>
              <p:nvPr>
                <p:ph idx="1"/>
              </p:nvPr>
            </p:nvSpPr>
            <p:spPr>
              <a:xfrm>
                <a:off x="838199" y="1825624"/>
                <a:ext cx="11129211" cy="5032375"/>
              </a:xfrm>
              <a:blipFill>
                <a:blip r:embed="rId2"/>
                <a:stretch>
                  <a:fillRect l="-438" t="-1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70BD2BE-4AF9-47F8-B474-D323EC222418}"/>
              </a:ext>
            </a:extLst>
          </p:cNvPr>
          <p:cNvPicPr>
            <a:picLocks noChangeAspect="1"/>
          </p:cNvPicPr>
          <p:nvPr/>
        </p:nvPicPr>
        <p:blipFill>
          <a:blip r:embed="rId3"/>
          <a:stretch>
            <a:fillRect/>
          </a:stretch>
        </p:blipFill>
        <p:spPr>
          <a:xfrm>
            <a:off x="1166795" y="2307170"/>
            <a:ext cx="7207185" cy="618899"/>
          </a:xfrm>
          <a:prstGeom prst="rect">
            <a:avLst/>
          </a:prstGeom>
        </p:spPr>
      </p:pic>
      <p:pic>
        <p:nvPicPr>
          <p:cNvPr id="6" name="Picture 5">
            <a:extLst>
              <a:ext uri="{FF2B5EF4-FFF2-40B4-BE49-F238E27FC236}">
                <a16:creationId xmlns:a16="http://schemas.microsoft.com/office/drawing/2014/main" id="{C5290DF2-B4D1-45C4-93CC-219533AB0D0C}"/>
              </a:ext>
            </a:extLst>
          </p:cNvPr>
          <p:cNvPicPr>
            <a:picLocks noChangeAspect="1"/>
          </p:cNvPicPr>
          <p:nvPr/>
        </p:nvPicPr>
        <p:blipFill>
          <a:blip r:embed="rId4"/>
          <a:stretch>
            <a:fillRect/>
          </a:stretch>
        </p:blipFill>
        <p:spPr>
          <a:xfrm>
            <a:off x="1166795" y="2979595"/>
            <a:ext cx="3469373" cy="408161"/>
          </a:xfrm>
          <a:prstGeom prst="rect">
            <a:avLst/>
          </a:prstGeom>
        </p:spPr>
      </p:pic>
      <p:pic>
        <p:nvPicPr>
          <p:cNvPr id="7" name="Picture 6">
            <a:extLst>
              <a:ext uri="{FF2B5EF4-FFF2-40B4-BE49-F238E27FC236}">
                <a16:creationId xmlns:a16="http://schemas.microsoft.com/office/drawing/2014/main" id="{34440FC7-99BF-4F6D-BBF3-39424F8CDEA7}"/>
              </a:ext>
            </a:extLst>
          </p:cNvPr>
          <p:cNvPicPr>
            <a:picLocks noChangeAspect="1"/>
          </p:cNvPicPr>
          <p:nvPr/>
        </p:nvPicPr>
        <p:blipFill>
          <a:blip r:embed="rId5"/>
          <a:stretch>
            <a:fillRect/>
          </a:stretch>
        </p:blipFill>
        <p:spPr>
          <a:xfrm>
            <a:off x="2238747" y="1891740"/>
            <a:ext cx="1514286" cy="361905"/>
          </a:xfrm>
          <a:prstGeom prst="rect">
            <a:avLst/>
          </a:prstGeom>
        </p:spPr>
      </p:pic>
    </p:spTree>
    <p:extLst>
      <p:ext uri="{BB962C8B-B14F-4D97-AF65-F5344CB8AC3E}">
        <p14:creationId xmlns:p14="http://schemas.microsoft.com/office/powerpoint/2010/main" val="353219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884</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等线</vt:lpstr>
      <vt:lpstr>等线 Light</vt:lpstr>
      <vt:lpstr>Arial</vt:lpstr>
      <vt:lpstr>Calibri</vt:lpstr>
      <vt:lpstr>Calibri Light</vt:lpstr>
      <vt:lpstr>Cambria Math</vt:lpstr>
      <vt:lpstr>Office Theme</vt:lpstr>
      <vt:lpstr>Stable Multi-Target Tracking in Real-Time Surveillance Video </vt:lpstr>
      <vt:lpstr>Prerequisite: notations </vt:lpstr>
      <vt:lpstr>Part of notations</vt:lpstr>
      <vt:lpstr>Model the problem</vt:lpstr>
      <vt:lpstr>Model by likelihood function</vt:lpstr>
      <vt:lpstr>Detail of our likelihood function 1</vt:lpstr>
      <vt:lpstr>Detail of our likelihood function 2</vt:lpstr>
      <vt:lpstr>Detail of our likelihood function 3 - scale</vt:lpstr>
      <vt:lpstr>Detail of our likelihood function 4 - location</vt:lpstr>
      <vt:lpstr>Detail of our likelihood function 5 - motion</vt:lpstr>
      <vt:lpstr>Fit &amp; Optimization</vt:lpstr>
      <vt:lpstr>Fit &amp; Optimization</vt:lpstr>
      <vt:lpstr>Correction</vt:lpstr>
      <vt:lpstr>Correct track trajectory 1</vt:lpstr>
      <vt:lpstr>Correct track trajectory 2</vt:lpstr>
      <vt:lpstr>Experiment</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Stable Multi-Target Tracking in Real-Time Surveillance Video </dc:title>
  <dc:creator>Zhihao Zhao</dc:creator>
  <cp:lastModifiedBy>Zhao, Zhihao</cp:lastModifiedBy>
  <cp:revision>1</cp:revision>
  <dcterms:created xsi:type="dcterms:W3CDTF">2018-01-31T02:43:18Z</dcterms:created>
  <dcterms:modified xsi:type="dcterms:W3CDTF">2018-02-03T06:27:08Z</dcterms:modified>
</cp:coreProperties>
</file>