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58"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hao Zhao" userId="25f230c4-357c-44aa-9f56-3a1d9de1528e" providerId="ADAL" clId="{89FB8CAE-E909-4A1B-AC27-F9CC9CF6CE03}"/>
    <pc:docChg chg="undo custSel addSld modSld">
      <pc:chgData name="Zhihao Zhao" userId="25f230c4-357c-44aa-9f56-3a1d9de1528e" providerId="ADAL" clId="{89FB8CAE-E909-4A1B-AC27-F9CC9CF6CE03}" dt="2018-02-27T07:28:10.267" v="2086"/>
      <pc:docMkLst>
        <pc:docMk/>
      </pc:docMkLst>
      <pc:sldChg chg="modSp add">
        <pc:chgData name="Zhihao Zhao" userId="25f230c4-357c-44aa-9f56-3a1d9de1528e" providerId="ADAL" clId="{89FB8CAE-E909-4A1B-AC27-F9CC9CF6CE03}" dt="2018-02-09T03:15:47.283" v="68" actId="1038"/>
        <pc:sldMkLst>
          <pc:docMk/>
          <pc:sldMk cId="2259808959" sldId="256"/>
        </pc:sldMkLst>
        <pc:spChg chg="mod">
          <ac:chgData name="Zhihao Zhao" userId="25f230c4-357c-44aa-9f56-3a1d9de1528e" providerId="ADAL" clId="{89FB8CAE-E909-4A1B-AC27-F9CC9CF6CE03}" dt="2018-02-09T03:15:43.731" v="54" actId="1037"/>
          <ac:spMkLst>
            <pc:docMk/>
            <pc:sldMk cId="2259808959" sldId="256"/>
            <ac:spMk id="2" creationId="{AA5A54F3-D3E8-4838-8057-67994808B20C}"/>
          </ac:spMkLst>
        </pc:spChg>
        <pc:spChg chg="mod">
          <ac:chgData name="Zhihao Zhao" userId="25f230c4-357c-44aa-9f56-3a1d9de1528e" providerId="ADAL" clId="{89FB8CAE-E909-4A1B-AC27-F9CC9CF6CE03}" dt="2018-02-09T03:15:47.283" v="68" actId="1038"/>
          <ac:spMkLst>
            <pc:docMk/>
            <pc:sldMk cId="2259808959" sldId="256"/>
            <ac:spMk id="3" creationId="{F9B7A266-8EE3-4A68-A1D9-150B94674E1A}"/>
          </ac:spMkLst>
        </pc:spChg>
      </pc:sldChg>
      <pc:sldChg chg="modSp add">
        <pc:chgData name="Zhihao Zhao" userId="25f230c4-357c-44aa-9f56-3a1d9de1528e" providerId="ADAL" clId="{89FB8CAE-E909-4A1B-AC27-F9CC9CF6CE03}" dt="2018-02-09T05:26:36.521" v="1676" actId="20577"/>
        <pc:sldMkLst>
          <pc:docMk/>
          <pc:sldMk cId="4180788267" sldId="257"/>
        </pc:sldMkLst>
        <pc:spChg chg="mod">
          <ac:chgData name="Zhihao Zhao" userId="25f230c4-357c-44aa-9f56-3a1d9de1528e" providerId="ADAL" clId="{89FB8CAE-E909-4A1B-AC27-F9CC9CF6CE03}" dt="2018-02-09T05:14:43.953" v="1184" actId="20577"/>
          <ac:spMkLst>
            <pc:docMk/>
            <pc:sldMk cId="4180788267" sldId="257"/>
            <ac:spMk id="2" creationId="{FD735738-CF1A-4D0B-85CA-3FE92695A193}"/>
          </ac:spMkLst>
        </pc:spChg>
        <pc:spChg chg="mod">
          <ac:chgData name="Zhihao Zhao" userId="25f230c4-357c-44aa-9f56-3a1d9de1528e" providerId="ADAL" clId="{89FB8CAE-E909-4A1B-AC27-F9CC9CF6CE03}" dt="2018-02-09T05:26:36.521" v="1676" actId="20577"/>
          <ac:spMkLst>
            <pc:docMk/>
            <pc:sldMk cId="4180788267" sldId="257"/>
            <ac:spMk id="3" creationId="{49321774-0BFB-490C-A9D5-6F724D9A7941}"/>
          </ac:spMkLst>
        </pc:spChg>
      </pc:sldChg>
      <pc:sldChg chg="addSp delSp modSp add">
        <pc:chgData name="Zhihao Zhao" userId="25f230c4-357c-44aa-9f56-3a1d9de1528e" providerId="ADAL" clId="{89FB8CAE-E909-4A1B-AC27-F9CC9CF6CE03}" dt="2018-02-09T04:25:33.667" v="1129" actId="20577"/>
        <pc:sldMkLst>
          <pc:docMk/>
          <pc:sldMk cId="2113480470" sldId="258"/>
        </pc:sldMkLst>
        <pc:spChg chg="del">
          <ac:chgData name="Zhihao Zhao" userId="25f230c4-357c-44aa-9f56-3a1d9de1528e" providerId="ADAL" clId="{89FB8CAE-E909-4A1B-AC27-F9CC9CF6CE03}" dt="2018-02-09T03:17:39.375" v="76" actId="478"/>
          <ac:spMkLst>
            <pc:docMk/>
            <pc:sldMk cId="2113480470" sldId="258"/>
            <ac:spMk id="2" creationId="{D150E045-9236-4328-A589-D956857AE7E6}"/>
          </ac:spMkLst>
        </pc:spChg>
        <pc:spChg chg="del">
          <ac:chgData name="Zhihao Zhao" userId="25f230c4-357c-44aa-9f56-3a1d9de1528e" providerId="ADAL" clId="{89FB8CAE-E909-4A1B-AC27-F9CC9CF6CE03}" dt="2018-02-09T03:16:30.328" v="71" actId="20577"/>
          <ac:spMkLst>
            <pc:docMk/>
            <pc:sldMk cId="2113480470" sldId="258"/>
            <ac:spMk id="3" creationId="{51CF7AC9-5DF1-4277-BA7C-45FAFEAB3D6D}"/>
          </ac:spMkLst>
        </pc:spChg>
        <pc:spChg chg="add mod">
          <ac:chgData name="Zhihao Zhao" userId="25f230c4-357c-44aa-9f56-3a1d9de1528e" providerId="ADAL" clId="{89FB8CAE-E909-4A1B-AC27-F9CC9CF6CE03}" dt="2018-02-09T04:25:33.667" v="1129" actId="20577"/>
          <ac:spMkLst>
            <pc:docMk/>
            <pc:sldMk cId="2113480470" sldId="258"/>
            <ac:spMk id="6" creationId="{38A04EC8-2CCC-47EE-A6F6-C859981B2087}"/>
          </ac:spMkLst>
        </pc:spChg>
        <pc:picChg chg="add del mod">
          <ac:chgData name="Zhihao Zhao" userId="25f230c4-357c-44aa-9f56-3a1d9de1528e" providerId="ADAL" clId="{89FB8CAE-E909-4A1B-AC27-F9CC9CF6CE03}" dt="2018-02-09T03:16:57.135" v="73" actId="478"/>
          <ac:picMkLst>
            <pc:docMk/>
            <pc:sldMk cId="2113480470" sldId="258"/>
            <ac:picMk id="4" creationId="{1B355494-CF73-450B-A26D-28AAAD61FA2D}"/>
          </ac:picMkLst>
        </pc:picChg>
        <pc:picChg chg="add del mod">
          <ac:chgData name="Zhihao Zhao" userId="25f230c4-357c-44aa-9f56-3a1d9de1528e" providerId="ADAL" clId="{89FB8CAE-E909-4A1B-AC27-F9CC9CF6CE03}" dt="2018-02-09T04:21:09.722" v="903" actId="478"/>
          <ac:picMkLst>
            <pc:docMk/>
            <pc:sldMk cId="2113480470" sldId="258"/>
            <ac:picMk id="7" creationId="{230BF18C-24EA-4443-B620-B81AE51CA205}"/>
          </ac:picMkLst>
        </pc:picChg>
        <pc:picChg chg="add del mod">
          <ac:chgData name="Zhihao Zhao" userId="25f230c4-357c-44aa-9f56-3a1d9de1528e" providerId="ADAL" clId="{89FB8CAE-E909-4A1B-AC27-F9CC9CF6CE03}" dt="2018-02-09T03:58:35.058" v="395" actId="478"/>
          <ac:picMkLst>
            <pc:docMk/>
            <pc:sldMk cId="2113480470" sldId="258"/>
            <ac:picMk id="8" creationId="{148FD665-31ED-4D36-AC2D-B05590929F4B}"/>
          </ac:picMkLst>
        </pc:picChg>
        <pc:picChg chg="add mod">
          <ac:chgData name="Zhihao Zhao" userId="25f230c4-357c-44aa-9f56-3a1d9de1528e" providerId="ADAL" clId="{89FB8CAE-E909-4A1B-AC27-F9CC9CF6CE03}" dt="2018-02-09T04:05:28.060" v="487" actId="1037"/>
          <ac:picMkLst>
            <pc:docMk/>
            <pc:sldMk cId="2113480470" sldId="258"/>
            <ac:picMk id="9" creationId="{787328D9-9944-40D5-96CE-67153CB74316}"/>
          </ac:picMkLst>
        </pc:picChg>
        <pc:picChg chg="add mod">
          <ac:chgData name="Zhihao Zhao" userId="25f230c4-357c-44aa-9f56-3a1d9de1528e" providerId="ADAL" clId="{89FB8CAE-E909-4A1B-AC27-F9CC9CF6CE03}" dt="2018-02-09T04:13:05.457" v="830" actId="1035"/>
          <ac:picMkLst>
            <pc:docMk/>
            <pc:sldMk cId="2113480470" sldId="258"/>
            <ac:picMk id="10" creationId="{A9B29814-8A3E-4B46-818E-D39F2DEE9B48}"/>
          </ac:picMkLst>
        </pc:picChg>
        <pc:picChg chg="add mod">
          <ac:chgData name="Zhihao Zhao" userId="25f230c4-357c-44aa-9f56-3a1d9de1528e" providerId="ADAL" clId="{89FB8CAE-E909-4A1B-AC27-F9CC9CF6CE03}" dt="2018-02-09T04:14:35.977" v="850" actId="1076"/>
          <ac:picMkLst>
            <pc:docMk/>
            <pc:sldMk cId="2113480470" sldId="258"/>
            <ac:picMk id="11" creationId="{63685B39-2300-49C3-A087-228DC5485B5F}"/>
          </ac:picMkLst>
        </pc:picChg>
        <pc:picChg chg="add del mod">
          <ac:chgData name="Zhihao Zhao" userId="25f230c4-357c-44aa-9f56-3a1d9de1528e" providerId="ADAL" clId="{89FB8CAE-E909-4A1B-AC27-F9CC9CF6CE03}" dt="2018-02-09T04:22:24.866" v="906" actId="478"/>
          <ac:picMkLst>
            <pc:docMk/>
            <pc:sldMk cId="2113480470" sldId="258"/>
            <ac:picMk id="13" creationId="{E3B18E63-ED2E-4DE1-BC31-1BD18B3E6C73}"/>
          </ac:picMkLst>
        </pc:picChg>
        <pc:picChg chg="add mod">
          <ac:chgData name="Zhihao Zhao" userId="25f230c4-357c-44aa-9f56-3a1d9de1528e" providerId="ADAL" clId="{89FB8CAE-E909-4A1B-AC27-F9CC9CF6CE03}" dt="2018-02-09T04:22:28.757" v="908" actId="1076"/>
          <ac:picMkLst>
            <pc:docMk/>
            <pc:sldMk cId="2113480470" sldId="258"/>
            <ac:picMk id="15" creationId="{B481B7BA-FCD5-4A58-9DAF-FD18B55C0FAD}"/>
          </ac:picMkLst>
        </pc:picChg>
      </pc:sldChg>
      <pc:sldChg chg="delSp modSp add">
        <pc:chgData name="Zhihao Zhao" userId="25f230c4-357c-44aa-9f56-3a1d9de1528e" providerId="ADAL" clId="{89FB8CAE-E909-4A1B-AC27-F9CC9CF6CE03}" dt="2018-02-09T05:34:55.452" v="2058" actId="20577"/>
        <pc:sldMkLst>
          <pc:docMk/>
          <pc:sldMk cId="2498985481" sldId="259"/>
        </pc:sldMkLst>
        <pc:spChg chg="mod">
          <ac:chgData name="Zhihao Zhao" userId="25f230c4-357c-44aa-9f56-3a1d9de1528e" providerId="ADAL" clId="{89FB8CAE-E909-4A1B-AC27-F9CC9CF6CE03}" dt="2018-02-09T05:34:55.452" v="2058" actId="20577"/>
          <ac:spMkLst>
            <pc:docMk/>
            <pc:sldMk cId="2498985481" sldId="259"/>
            <ac:spMk id="2" creationId="{B8F40E65-E5DB-4877-B87C-61F589723CFD}"/>
          </ac:spMkLst>
        </pc:spChg>
        <pc:spChg chg="del">
          <ac:chgData name="Zhihao Zhao" userId="25f230c4-357c-44aa-9f56-3a1d9de1528e" providerId="ADAL" clId="{89FB8CAE-E909-4A1B-AC27-F9CC9CF6CE03}" dt="2018-02-09T04:22:56.403" v="910" actId="478"/>
          <ac:spMkLst>
            <pc:docMk/>
            <pc:sldMk cId="2498985481" sldId="259"/>
            <ac:spMk id="3" creationId="{17BEF098-1A23-48A3-8821-A932696C9646}"/>
          </ac:spMkLst>
        </pc:spChg>
      </pc:sldChg>
      <pc:sldChg chg="addSp delSp modSp add">
        <pc:chgData name="Zhihao Zhao" userId="25f230c4-357c-44aa-9f56-3a1d9de1528e" providerId="ADAL" clId="{89FB8CAE-E909-4A1B-AC27-F9CC9CF6CE03}" dt="2018-02-09T05:06:24.612" v="1159" actId="14100"/>
        <pc:sldMkLst>
          <pc:docMk/>
          <pc:sldMk cId="3611827870" sldId="260"/>
        </pc:sldMkLst>
        <pc:spChg chg="add del mod">
          <ac:chgData name="Zhihao Zhao" userId="25f230c4-357c-44aa-9f56-3a1d9de1528e" providerId="ADAL" clId="{89FB8CAE-E909-4A1B-AC27-F9CC9CF6CE03}" dt="2018-02-09T05:06:11.181" v="1151" actId="14100"/>
          <ac:spMkLst>
            <pc:docMk/>
            <pc:sldMk cId="3611827870" sldId="260"/>
            <ac:spMk id="3" creationId="{D56D8DAD-B64B-41CD-8BD5-BFC046FE4A81}"/>
          </ac:spMkLst>
        </pc:spChg>
        <pc:spChg chg="del mod">
          <ac:chgData name="Zhihao Zhao" userId="25f230c4-357c-44aa-9f56-3a1d9de1528e" providerId="ADAL" clId="{89FB8CAE-E909-4A1B-AC27-F9CC9CF6CE03}" dt="2018-02-09T05:06:10.408" v="1150" actId="478"/>
          <ac:spMkLst>
            <pc:docMk/>
            <pc:sldMk cId="3611827870" sldId="260"/>
            <ac:spMk id="6" creationId="{38A04EC8-2CCC-47EE-A6F6-C859981B2087}"/>
          </ac:spMkLst>
        </pc:spChg>
        <pc:picChg chg="add mod">
          <ac:chgData name="Zhihao Zhao" userId="25f230c4-357c-44aa-9f56-3a1d9de1528e" providerId="ADAL" clId="{89FB8CAE-E909-4A1B-AC27-F9CC9CF6CE03}" dt="2018-02-09T05:06:24.612" v="1159" actId="14100"/>
          <ac:picMkLst>
            <pc:docMk/>
            <pc:sldMk cId="3611827870" sldId="260"/>
            <ac:picMk id="5" creationId="{0981440C-BCB1-444D-A23A-8D638A3FE3A9}"/>
          </ac:picMkLst>
        </pc:picChg>
        <pc:picChg chg="del">
          <ac:chgData name="Zhihao Zhao" userId="25f230c4-357c-44aa-9f56-3a1d9de1528e" providerId="ADAL" clId="{89FB8CAE-E909-4A1B-AC27-F9CC9CF6CE03}" dt="2018-02-09T04:26:07.242" v="1147" actId="478"/>
          <ac:picMkLst>
            <pc:docMk/>
            <pc:sldMk cId="3611827870" sldId="260"/>
            <ac:picMk id="9" creationId="{787328D9-9944-40D5-96CE-67153CB74316}"/>
          </ac:picMkLst>
        </pc:picChg>
        <pc:picChg chg="del">
          <ac:chgData name="Zhihao Zhao" userId="25f230c4-357c-44aa-9f56-3a1d9de1528e" providerId="ADAL" clId="{89FB8CAE-E909-4A1B-AC27-F9CC9CF6CE03}" dt="2018-02-09T04:26:08.106" v="1148" actId="478"/>
          <ac:picMkLst>
            <pc:docMk/>
            <pc:sldMk cId="3611827870" sldId="260"/>
            <ac:picMk id="10" creationId="{A9B29814-8A3E-4B46-818E-D39F2DEE9B48}"/>
          </ac:picMkLst>
        </pc:picChg>
        <pc:picChg chg="del">
          <ac:chgData name="Zhihao Zhao" userId="25f230c4-357c-44aa-9f56-3a1d9de1528e" providerId="ADAL" clId="{89FB8CAE-E909-4A1B-AC27-F9CC9CF6CE03}" dt="2018-02-09T04:26:06.402" v="1146" actId="478"/>
          <ac:picMkLst>
            <pc:docMk/>
            <pc:sldMk cId="3611827870" sldId="260"/>
            <ac:picMk id="11" creationId="{63685B39-2300-49C3-A087-228DC5485B5F}"/>
          </ac:picMkLst>
        </pc:picChg>
        <pc:picChg chg="del">
          <ac:chgData name="Zhihao Zhao" userId="25f230c4-357c-44aa-9f56-3a1d9de1528e" providerId="ADAL" clId="{89FB8CAE-E909-4A1B-AC27-F9CC9CF6CE03}" dt="2018-02-09T05:06:07.644" v="1149" actId="478"/>
          <ac:picMkLst>
            <pc:docMk/>
            <pc:sldMk cId="3611827870" sldId="260"/>
            <ac:picMk id="15" creationId="{B481B7BA-FCD5-4A58-9DAF-FD18B55C0FAD}"/>
          </ac:picMkLst>
        </pc:picChg>
      </pc:sldChg>
      <pc:sldChg chg="modSp add">
        <pc:chgData name="Zhihao Zhao" userId="25f230c4-357c-44aa-9f56-3a1d9de1528e" providerId="ADAL" clId="{89FB8CAE-E909-4A1B-AC27-F9CC9CF6CE03}" dt="2018-02-09T05:13:21.385" v="1183" actId="1076"/>
        <pc:sldMkLst>
          <pc:docMk/>
          <pc:sldMk cId="3196506519" sldId="261"/>
        </pc:sldMkLst>
        <pc:spChg chg="mod">
          <ac:chgData name="Zhihao Zhao" userId="25f230c4-357c-44aa-9f56-3a1d9de1528e" providerId="ADAL" clId="{89FB8CAE-E909-4A1B-AC27-F9CC9CF6CE03}" dt="2018-02-09T05:13:21.385" v="1183" actId="1076"/>
          <ac:spMkLst>
            <pc:docMk/>
            <pc:sldMk cId="3196506519" sldId="261"/>
            <ac:spMk id="2" creationId="{B8F40E65-E5DB-4877-B87C-61F589723CFD}"/>
          </ac:spMkLst>
        </pc:spChg>
      </pc:sldChg>
      <pc:sldChg chg="modSp add">
        <pc:chgData name="Zhihao Zhao" userId="25f230c4-357c-44aa-9f56-3a1d9de1528e" providerId="ADAL" clId="{89FB8CAE-E909-4A1B-AC27-F9CC9CF6CE03}" dt="2018-02-27T07:28:10.267" v="2086"/>
        <pc:sldMkLst>
          <pc:docMk/>
          <pc:sldMk cId="1172367075" sldId="262"/>
        </pc:sldMkLst>
        <pc:spChg chg="mod">
          <ac:chgData name="Zhihao Zhao" userId="25f230c4-357c-44aa-9f56-3a1d9de1528e" providerId="ADAL" clId="{89FB8CAE-E909-4A1B-AC27-F9CC9CF6CE03}" dt="2018-02-09T05:28:08.159" v="1708" actId="20577"/>
          <ac:spMkLst>
            <pc:docMk/>
            <pc:sldMk cId="1172367075" sldId="262"/>
            <ac:spMk id="2" creationId="{C108A882-E5E8-4256-9464-D12183B7DA13}"/>
          </ac:spMkLst>
        </pc:spChg>
        <pc:spChg chg="mod">
          <ac:chgData name="Zhihao Zhao" userId="25f230c4-357c-44aa-9f56-3a1d9de1528e" providerId="ADAL" clId="{89FB8CAE-E909-4A1B-AC27-F9CC9CF6CE03}" dt="2018-02-27T07:28:10.267" v="2086"/>
          <ac:spMkLst>
            <pc:docMk/>
            <pc:sldMk cId="1172367075" sldId="262"/>
            <ac:spMk id="3" creationId="{A60DC74A-A9B9-46EA-B0B0-5353EC3F4318}"/>
          </ac:spMkLst>
        </pc:spChg>
      </pc:sldChg>
      <pc:sldChg chg="modSp add">
        <pc:chgData name="Zhihao Zhao" userId="25f230c4-357c-44aa-9f56-3a1d9de1528e" providerId="ADAL" clId="{89FB8CAE-E909-4A1B-AC27-F9CC9CF6CE03}" dt="2018-02-09T05:27:23.105" v="1706" actId="20577"/>
        <pc:sldMkLst>
          <pc:docMk/>
          <pc:sldMk cId="3813765915" sldId="263"/>
        </pc:sldMkLst>
        <pc:spChg chg="mod">
          <ac:chgData name="Zhihao Zhao" userId="25f230c4-357c-44aa-9f56-3a1d9de1528e" providerId="ADAL" clId="{89FB8CAE-E909-4A1B-AC27-F9CC9CF6CE03}" dt="2018-02-09T05:27:23.105" v="1706" actId="20577"/>
          <ac:spMkLst>
            <pc:docMk/>
            <pc:sldMk cId="3813765915" sldId="263"/>
            <ac:spMk id="2" creationId="{B8F40E65-E5DB-4877-B87C-61F589723C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991D-A554-48FF-9DD1-1F053083B2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40FEFB-6ECC-4644-A832-9C3692678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9EC96A-6B7A-4DD5-BAE6-5378E5C49AFF}"/>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5" name="Footer Placeholder 4">
            <a:extLst>
              <a:ext uri="{FF2B5EF4-FFF2-40B4-BE49-F238E27FC236}">
                <a16:creationId xmlns:a16="http://schemas.microsoft.com/office/drawing/2014/main" id="{C25CF78E-C98A-46B2-BA34-9BA73337E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7BA26-6446-4EDA-A637-28400630E70A}"/>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149075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5E22-D758-44BC-BF2B-66DAB8E15C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CFBA3D-A3BF-4D7F-94B0-A44A444D06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A562D-91F6-4D58-96FA-33A1DD5FAB14}"/>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5" name="Footer Placeholder 4">
            <a:extLst>
              <a:ext uri="{FF2B5EF4-FFF2-40B4-BE49-F238E27FC236}">
                <a16:creationId xmlns:a16="http://schemas.microsoft.com/office/drawing/2014/main" id="{419E7F82-0CA2-4E85-984F-012315C3D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43587-FAD6-4949-9DC4-50834EAA742B}"/>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34270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44AE0-7107-4B66-961A-32D90CED1B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E0C739-C2E8-4633-BA81-8FD8B18837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50036-655B-4BF8-8974-AF3F5E16ACFB}"/>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5" name="Footer Placeholder 4">
            <a:extLst>
              <a:ext uri="{FF2B5EF4-FFF2-40B4-BE49-F238E27FC236}">
                <a16:creationId xmlns:a16="http://schemas.microsoft.com/office/drawing/2014/main" id="{378292F7-3193-4AE9-BB58-E8B0C9A1B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3A8B9-FB89-4E27-9DA5-A9AFEF4AF19E}"/>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255434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0710-B4AA-4550-88A9-59E527FEB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F83B3-40E6-4A8A-AC56-C67A5FCF73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6957E-B77F-4038-8707-A54F4E2F9648}"/>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5" name="Footer Placeholder 4">
            <a:extLst>
              <a:ext uri="{FF2B5EF4-FFF2-40B4-BE49-F238E27FC236}">
                <a16:creationId xmlns:a16="http://schemas.microsoft.com/office/drawing/2014/main" id="{BBC46624-E29B-47E4-A9C7-44FF8345B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9E2B8-4323-4E16-B049-DFD069508535}"/>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112466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361E-DDCA-4035-A62F-832649C154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656C9-2A87-4C4E-8D9A-9B41CD42F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A2F300-1B56-4941-B696-88ACAC30130D}"/>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5" name="Footer Placeholder 4">
            <a:extLst>
              <a:ext uri="{FF2B5EF4-FFF2-40B4-BE49-F238E27FC236}">
                <a16:creationId xmlns:a16="http://schemas.microsoft.com/office/drawing/2014/main" id="{3B42E449-00A0-4E0B-ABA6-FB2951B73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4E91C-8C8B-499A-990C-EC3A408CF721}"/>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4444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E4D6-71C0-447C-B274-20ADFB0BF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829A-F278-4C3B-B3C5-C00B604D49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00E1DC-BFED-4C30-BF7C-3CF038FF7B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D5562-FED6-4836-AFF2-A9A9C91CB6ED}"/>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6" name="Footer Placeholder 5">
            <a:extLst>
              <a:ext uri="{FF2B5EF4-FFF2-40B4-BE49-F238E27FC236}">
                <a16:creationId xmlns:a16="http://schemas.microsoft.com/office/drawing/2014/main" id="{5F11B834-F676-4D93-9DA3-5CF7F0481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32CC3-628E-4CC9-86D5-0CDC03BA6E68}"/>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25692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4364-1743-4B71-81EF-1C9594BBAC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38FE6B-8BF2-40AB-B943-96B12EA8A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1FAA03-86B1-459A-9F57-8DCF2A1DEB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739157-AAA8-4A1C-929A-E9CF18E3F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362507-8F35-4C59-8F97-AB748B2986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4ABF4D-0B8F-4A03-B9C5-7DD364FDBDDF}"/>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8" name="Footer Placeholder 7">
            <a:extLst>
              <a:ext uri="{FF2B5EF4-FFF2-40B4-BE49-F238E27FC236}">
                <a16:creationId xmlns:a16="http://schemas.microsoft.com/office/drawing/2014/main" id="{29403E25-61DA-497E-B356-88191A1CE1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B2BFF-8452-4426-B99B-BF425AD67865}"/>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395400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BF98-E8CE-4F98-ADC9-960C2D636C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67BACB-52DC-4885-8072-3CA819A5EF17}"/>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4" name="Footer Placeholder 3">
            <a:extLst>
              <a:ext uri="{FF2B5EF4-FFF2-40B4-BE49-F238E27FC236}">
                <a16:creationId xmlns:a16="http://schemas.microsoft.com/office/drawing/2014/main" id="{8ECF7A24-AC7F-4959-8B38-A5CECA2FFE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7FBFEC-B094-4725-9BC1-29C37F1579B4}"/>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204775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DF2C3-8080-44C8-8774-355888EBBE2F}"/>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3" name="Footer Placeholder 2">
            <a:extLst>
              <a:ext uri="{FF2B5EF4-FFF2-40B4-BE49-F238E27FC236}">
                <a16:creationId xmlns:a16="http://schemas.microsoft.com/office/drawing/2014/main" id="{68C8A406-9C62-4395-BA9E-4CA8B3C2F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040DB-9E75-4DF1-9580-1686D4490FE3}"/>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60716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72BD-28B3-4D10-846A-87D8DF232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4EAC25-57EC-46E2-9F49-CC8345F1C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4B60E-6648-4C48-A8DE-6A1680BC5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DBD8A0-BE30-48CB-BDF0-38A95685D309}"/>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6" name="Footer Placeholder 5">
            <a:extLst>
              <a:ext uri="{FF2B5EF4-FFF2-40B4-BE49-F238E27FC236}">
                <a16:creationId xmlns:a16="http://schemas.microsoft.com/office/drawing/2014/main" id="{262F5749-F316-4D4F-BA10-0C44336D2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1BEC2-D531-4F43-8EF6-95653ED32F98}"/>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219544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71A8-373D-4799-8042-C1C0E76CA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10E1F-6C88-4B71-B9FE-B51EA948B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D8A039-4182-4CA1-9DDD-B99519859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6C0CE7-0B45-4EBE-9B3F-A0144D88F757}"/>
              </a:ext>
            </a:extLst>
          </p:cNvPr>
          <p:cNvSpPr>
            <a:spLocks noGrp="1"/>
          </p:cNvSpPr>
          <p:nvPr>
            <p:ph type="dt" sz="half" idx="10"/>
          </p:nvPr>
        </p:nvSpPr>
        <p:spPr/>
        <p:txBody>
          <a:bodyPr/>
          <a:lstStyle/>
          <a:p>
            <a:fld id="{1DEF79C8-46E7-4837-AEDB-21E6B1A6460A}" type="datetimeFigureOut">
              <a:rPr lang="en-US" smtClean="0"/>
              <a:t>2/27/2018</a:t>
            </a:fld>
            <a:endParaRPr lang="en-US"/>
          </a:p>
        </p:txBody>
      </p:sp>
      <p:sp>
        <p:nvSpPr>
          <p:cNvPr id="6" name="Footer Placeholder 5">
            <a:extLst>
              <a:ext uri="{FF2B5EF4-FFF2-40B4-BE49-F238E27FC236}">
                <a16:creationId xmlns:a16="http://schemas.microsoft.com/office/drawing/2014/main" id="{B43822AD-F298-4024-871E-2BC707FE36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CD8A1-75A8-4A69-BF0D-7BFB2E22A03E}"/>
              </a:ext>
            </a:extLst>
          </p:cNvPr>
          <p:cNvSpPr>
            <a:spLocks noGrp="1"/>
          </p:cNvSpPr>
          <p:nvPr>
            <p:ph type="sldNum" sz="quarter" idx="12"/>
          </p:nvPr>
        </p:nvSpPr>
        <p:spPr/>
        <p:txBody>
          <a:bodyPr/>
          <a:lstStyle/>
          <a:p>
            <a:fld id="{D7F6A37C-2002-4C90-937F-8E74C39E9775}" type="slidenum">
              <a:rPr lang="en-US" smtClean="0"/>
              <a:t>‹#›</a:t>
            </a:fld>
            <a:endParaRPr lang="en-US"/>
          </a:p>
        </p:txBody>
      </p:sp>
    </p:spTree>
    <p:extLst>
      <p:ext uri="{BB962C8B-B14F-4D97-AF65-F5344CB8AC3E}">
        <p14:creationId xmlns:p14="http://schemas.microsoft.com/office/powerpoint/2010/main" val="288516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79054-D45F-481C-BF37-A1050AAB1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92A273-825C-45FD-8A7A-C52EA26E4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FD0CC-0DA2-459B-800D-0ADE41E90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F79C8-46E7-4837-AEDB-21E6B1A6460A}" type="datetimeFigureOut">
              <a:rPr lang="en-US" smtClean="0"/>
              <a:t>2/27/2018</a:t>
            </a:fld>
            <a:endParaRPr lang="en-US"/>
          </a:p>
        </p:txBody>
      </p:sp>
      <p:sp>
        <p:nvSpPr>
          <p:cNvPr id="5" name="Footer Placeholder 4">
            <a:extLst>
              <a:ext uri="{FF2B5EF4-FFF2-40B4-BE49-F238E27FC236}">
                <a16:creationId xmlns:a16="http://schemas.microsoft.com/office/drawing/2014/main" id="{9C683A12-1766-481E-9ED8-DAEF8F841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C4CA16-D7C7-4332-AA47-E8274DB83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6A37C-2002-4C90-937F-8E74C39E9775}" type="slidenum">
              <a:rPr lang="en-US" smtClean="0"/>
              <a:t>‹#›</a:t>
            </a:fld>
            <a:endParaRPr lang="en-US"/>
          </a:p>
        </p:txBody>
      </p:sp>
    </p:spTree>
    <p:extLst>
      <p:ext uri="{BB962C8B-B14F-4D97-AF65-F5344CB8AC3E}">
        <p14:creationId xmlns:p14="http://schemas.microsoft.com/office/powerpoint/2010/main" val="1398830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54F3-D3E8-4838-8057-67994808B20C}"/>
              </a:ext>
            </a:extLst>
          </p:cNvPr>
          <p:cNvSpPr>
            <a:spLocks noGrp="1"/>
          </p:cNvSpPr>
          <p:nvPr>
            <p:ph type="ctrTitle"/>
          </p:nvPr>
        </p:nvSpPr>
        <p:spPr>
          <a:xfrm>
            <a:off x="2030435" y="1122363"/>
            <a:ext cx="9144000" cy="2387600"/>
          </a:xfrm>
        </p:spPr>
        <p:txBody>
          <a:bodyPr>
            <a:normAutofit/>
          </a:bodyPr>
          <a:lstStyle/>
          <a:p>
            <a:pPr algn="l"/>
            <a:r>
              <a:rPr lang="en-US" sz="3600" dirty="0"/>
              <a:t>High-Speed Tracking-by-Detection Without Using Image Information </a:t>
            </a:r>
          </a:p>
        </p:txBody>
      </p:sp>
      <p:sp>
        <p:nvSpPr>
          <p:cNvPr id="3" name="Subtitle 2">
            <a:extLst>
              <a:ext uri="{FF2B5EF4-FFF2-40B4-BE49-F238E27FC236}">
                <a16:creationId xmlns:a16="http://schemas.microsoft.com/office/drawing/2014/main" id="{F9B7A266-8EE3-4A68-A1D9-150B94674E1A}"/>
              </a:ext>
            </a:extLst>
          </p:cNvPr>
          <p:cNvSpPr>
            <a:spLocks noGrp="1"/>
          </p:cNvSpPr>
          <p:nvPr>
            <p:ph type="subTitle" idx="1"/>
          </p:nvPr>
        </p:nvSpPr>
        <p:spPr>
          <a:xfrm>
            <a:off x="2030437" y="3602038"/>
            <a:ext cx="9144000" cy="1655762"/>
          </a:xfrm>
        </p:spPr>
        <p:txBody>
          <a:bodyPr>
            <a:normAutofit/>
          </a:bodyPr>
          <a:lstStyle/>
          <a:p>
            <a:r>
              <a:rPr lang="en-US" sz="2000" dirty="0"/>
              <a:t>					   Erik </a:t>
            </a:r>
            <a:r>
              <a:rPr lang="en-US" sz="2000" dirty="0" err="1"/>
              <a:t>Bochinski</a:t>
            </a:r>
            <a:r>
              <a:rPr lang="en-US" sz="2000" dirty="0"/>
              <a:t> </a:t>
            </a:r>
            <a:r>
              <a:rPr lang="en-US" altLang="zh-CN" sz="2000" dirty="0"/>
              <a:t>et.al</a:t>
            </a:r>
            <a:endParaRPr lang="en-US" sz="2000" dirty="0"/>
          </a:p>
        </p:txBody>
      </p:sp>
    </p:spTree>
    <p:extLst>
      <p:ext uri="{BB962C8B-B14F-4D97-AF65-F5344CB8AC3E}">
        <p14:creationId xmlns:p14="http://schemas.microsoft.com/office/powerpoint/2010/main" val="225980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0E65-E5DB-4877-B87C-61F589723CFD}"/>
              </a:ext>
            </a:extLst>
          </p:cNvPr>
          <p:cNvSpPr>
            <a:spLocks noGrp="1"/>
          </p:cNvSpPr>
          <p:nvPr>
            <p:ph type="title"/>
          </p:nvPr>
        </p:nvSpPr>
        <p:spPr>
          <a:xfrm>
            <a:off x="1133621" y="2356656"/>
            <a:ext cx="10515600" cy="1325563"/>
          </a:xfrm>
        </p:spPr>
        <p:txBody>
          <a:bodyPr>
            <a:normAutofit/>
          </a:bodyPr>
          <a:lstStyle/>
          <a:p>
            <a:r>
              <a:rPr lang="en-US" sz="3200" dirty="0"/>
              <a:t>Motivation</a:t>
            </a:r>
          </a:p>
        </p:txBody>
      </p:sp>
    </p:spTree>
    <p:extLst>
      <p:ext uri="{BB962C8B-B14F-4D97-AF65-F5344CB8AC3E}">
        <p14:creationId xmlns:p14="http://schemas.microsoft.com/office/powerpoint/2010/main" val="319650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5738-CF1A-4D0B-85CA-3FE92695A19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9321774-0BFB-490C-A9D5-6F724D9A7941}"/>
              </a:ext>
            </a:extLst>
          </p:cNvPr>
          <p:cNvSpPr>
            <a:spLocks noGrp="1"/>
          </p:cNvSpPr>
          <p:nvPr>
            <p:ph idx="1"/>
          </p:nvPr>
        </p:nvSpPr>
        <p:spPr/>
        <p:txBody>
          <a:bodyPr>
            <a:normAutofit/>
          </a:bodyPr>
          <a:lstStyle/>
          <a:p>
            <a:r>
              <a:rPr lang="en-US" sz="2000" dirty="0"/>
              <a:t>In brief: </a:t>
            </a:r>
          </a:p>
          <a:p>
            <a:pPr marL="0" indent="0">
              <a:buNone/>
            </a:pPr>
            <a:r>
              <a:rPr lang="en-US" sz="2000" dirty="0"/>
              <a:t>    If the detector has excellent performance(which has been well developed in these years) and the video has high frame rate(closer to ‘continuous function’), the MOT problem becomes easier. </a:t>
            </a:r>
          </a:p>
          <a:p>
            <a:r>
              <a:rPr lang="en-US" sz="2000" dirty="0"/>
              <a:t>In detail:</a:t>
            </a:r>
          </a:p>
          <a:p>
            <a:pPr marL="0" indent="0">
              <a:buNone/>
            </a:pPr>
            <a:r>
              <a:rPr lang="en-US" sz="2000" dirty="0"/>
              <a:t>    One typical challenge for tracking-by-detection systems, especially when applied online, is the limited performance of the underlying detector which may produce false positive and missed detections. An ideal tracker is able to handle these flaws by filling the ”gaps” of missing detections (better with high frame rate video) and ignoring false positives</a:t>
            </a:r>
          </a:p>
          <a:p>
            <a:r>
              <a:rPr lang="en-US" sz="2000" dirty="0"/>
              <a:t>Problem:</a:t>
            </a:r>
          </a:p>
          <a:p>
            <a:pPr marL="0" indent="0">
              <a:buNone/>
            </a:pPr>
            <a:r>
              <a:rPr lang="en-US" sz="2000" dirty="0"/>
              <a:t>    My: The simple IOU method in this paper can’t deal with occlusion, so produces a lot of fragments in practice.</a:t>
            </a:r>
          </a:p>
        </p:txBody>
      </p:sp>
    </p:spTree>
    <p:extLst>
      <p:ext uri="{BB962C8B-B14F-4D97-AF65-F5344CB8AC3E}">
        <p14:creationId xmlns:p14="http://schemas.microsoft.com/office/powerpoint/2010/main" val="418078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0E65-E5DB-4877-B87C-61F589723CFD}"/>
              </a:ext>
            </a:extLst>
          </p:cNvPr>
          <p:cNvSpPr>
            <a:spLocks noGrp="1"/>
          </p:cNvSpPr>
          <p:nvPr>
            <p:ph type="title"/>
          </p:nvPr>
        </p:nvSpPr>
        <p:spPr>
          <a:xfrm>
            <a:off x="725658" y="2356656"/>
            <a:ext cx="10515600" cy="1325563"/>
          </a:xfrm>
        </p:spPr>
        <p:txBody>
          <a:bodyPr>
            <a:normAutofit/>
          </a:bodyPr>
          <a:lstStyle/>
          <a:p>
            <a:r>
              <a:rPr lang="en-US" sz="3200"/>
              <a:t>Understand </a:t>
            </a:r>
            <a:r>
              <a:rPr lang="en-US" sz="3200" dirty="0"/>
              <a:t>the pipeline</a:t>
            </a:r>
          </a:p>
        </p:txBody>
      </p:sp>
    </p:spTree>
    <p:extLst>
      <p:ext uri="{BB962C8B-B14F-4D97-AF65-F5344CB8AC3E}">
        <p14:creationId xmlns:p14="http://schemas.microsoft.com/office/powerpoint/2010/main" val="249898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8A04EC8-2CCC-47EE-A6F6-C859981B2087}"/>
                  </a:ext>
                </a:extLst>
              </p:cNvPr>
              <p:cNvSpPr>
                <a:spLocks noGrp="1"/>
              </p:cNvSpPr>
              <p:nvPr>
                <p:ph idx="1"/>
              </p:nvPr>
            </p:nvSpPr>
            <p:spPr>
              <a:xfrm>
                <a:off x="5866227" y="365124"/>
                <a:ext cx="6287945" cy="6134149"/>
              </a:xfrm>
            </p:spPr>
            <p:txBody>
              <a:bodyPr>
                <a:normAutofit/>
              </a:bodyPr>
              <a:lstStyle/>
              <a:p>
                <a:r>
                  <a:rPr lang="en-US" sz="2000" dirty="0"/>
                  <a:t>Symbols:</a:t>
                </a:r>
              </a:p>
              <a:p>
                <a:pPr marL="0" indent="0">
                  <a:buNone/>
                </a:pPr>
                <a:r>
                  <a:rPr lang="en-US" sz="2000" dirty="0"/>
                  <a:t>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oMath>
                </a14:m>
                <a:r>
                  <a:rPr lang="en-US" sz="2000" dirty="0"/>
                  <a:t> all detections</a:t>
                </a:r>
              </a:p>
              <a:p>
                <a:pPr marL="0" indent="0">
                  <a:buNone/>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𝐷</m:t>
                        </m:r>
                      </m:e>
                      <m:sub>
                        <m:r>
                          <a:rPr lang="en-US" sz="2000" b="0" i="1" smtClean="0">
                            <a:latin typeface="Cambria Math" panose="02040503050406030204" pitchFamily="18" charset="0"/>
                          </a:rPr>
                          <m:t>𝑖</m:t>
                        </m:r>
                      </m:sub>
                    </m:sSub>
                  </m:oMath>
                </a14:m>
                <a:r>
                  <a:rPr lang="en-US" sz="2000" dirty="0"/>
                  <a:t>: detections at </a:t>
                </a:r>
                <a14:m>
                  <m:oMath xmlns:m="http://schemas.openxmlformats.org/officeDocument/2006/math">
                    <m:r>
                      <a:rPr lang="en-US" sz="2000" i="1" dirty="0" smtClean="0">
                        <a:latin typeface="Cambria Math" panose="02040503050406030204" pitchFamily="18" charset="0"/>
                      </a:rPr>
                      <m:t>𝑖</m:t>
                    </m:r>
                  </m:oMath>
                </a14:m>
                <a:r>
                  <a:rPr lang="en-US" sz="2000" dirty="0" err="1"/>
                  <a:t>th</a:t>
                </a:r>
                <a:r>
                  <a:rPr lang="en-US" sz="2000" dirty="0"/>
                  <a:t> frame</a:t>
                </a:r>
              </a:p>
              <a:p>
                <a:pPr marL="0" indent="0">
                  <a:buNone/>
                </a:pP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𝐹</m:t>
                    </m:r>
                  </m:oMath>
                </a14:m>
                <a:r>
                  <a:rPr lang="en-US" sz="2000" dirty="0"/>
                  <a:t>: frame numbers</a:t>
                </a:r>
              </a:p>
              <a:p>
                <a:pPr marL="0" indent="0">
                  <a:buNone/>
                </a:pP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oMath>
                </a14:m>
                <a:r>
                  <a:rPr lang="en-US" sz="2000" dirty="0"/>
                  <a:t>: </a:t>
                </a:r>
                <a14:m>
                  <m:oMath xmlns:m="http://schemas.openxmlformats.org/officeDocument/2006/math">
                    <m:r>
                      <a:rPr lang="en-US" sz="2000" i="1" dirty="0" smtClean="0">
                        <a:latin typeface="Cambria Math" panose="02040503050406030204" pitchFamily="18" charset="0"/>
                      </a:rPr>
                      <m:t>𝑖</m:t>
                    </m:r>
                  </m:oMath>
                </a14:m>
                <a:r>
                  <a:rPr lang="en-US" sz="2000" dirty="0" err="1"/>
                  <a:t>th</a:t>
                </a:r>
                <a:r>
                  <a:rPr lang="en-US" sz="2000" dirty="0"/>
                  <a:t> detection at one frame</a:t>
                </a:r>
              </a:p>
              <a:p>
                <a:pPr marL="0" indent="0">
                  <a:buNone/>
                </a:pPr>
                <a14:m>
                  <m:oMath xmlns:m="http://schemas.openxmlformats.org/officeDocument/2006/math">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𝑎</m:t>
                        </m:r>
                      </m:sub>
                    </m:sSub>
                  </m:oMath>
                </a14:m>
                <a:r>
                  <a:rPr lang="en-US" sz="2000" dirty="0"/>
                  <a:t> &amp;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𝐴</m:t>
                        </m:r>
                      </m:sub>
                    </m:sSub>
                  </m:oMath>
                </a14:m>
                <a:r>
                  <a:rPr lang="en-US" sz="2000" dirty="0"/>
                  <a:t> : active tracks</a:t>
                </a:r>
              </a:p>
              <a:p>
                <a:pPr marL="0" indent="0">
                  <a:buNone/>
                </a:pPr>
                <a14:m>
                  <m:oMath xmlns:m="http://schemas.openxmlformats.org/officeDocument/2006/math">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𝑓</m:t>
                        </m:r>
                      </m:sub>
                    </m:sSub>
                  </m:oMath>
                </a14:m>
                <a:r>
                  <a:rPr lang="en-US" sz="2000" dirty="0"/>
                  <a:t>: finished tracks</a:t>
                </a:r>
              </a:p>
              <a:p>
                <a:pPr marL="0" indent="0">
                  <a:buNone/>
                </a:pPr>
                <a14:m>
                  <m:oMath xmlns:m="http://schemas.openxmlformats.org/officeDocument/2006/math">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𝜎</m:t>
                        </m:r>
                      </m:e>
                      <m:sub>
                        <m:r>
                          <a:rPr lang="en-US" sz="2000" b="0" i="1" smtClean="0">
                            <a:latin typeface="Cambria Math" panose="02040503050406030204" pitchFamily="18" charset="0"/>
                          </a:rPr>
                          <m:t>𝑙</m:t>
                        </m:r>
                      </m:sub>
                    </m:sSub>
                  </m:oMath>
                </a14:m>
                <a:r>
                  <a:rPr lang="en-US" sz="2000" dirty="0"/>
                  <a:t>: detection confidence score</a:t>
                </a:r>
              </a:p>
              <a:p>
                <a:pPr marL="0" indent="0">
                  <a:buNone/>
                </a:pPr>
                <a:r>
                  <a:rPr lang="en-US" sz="2000" dirty="0"/>
                  <a:t>		         : get the best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𝑗</m:t>
                        </m:r>
                      </m:sub>
                    </m:sSub>
                  </m:oMath>
                </a14:m>
                <a:r>
                  <a:rPr lang="en-US" sz="2000" dirty="0"/>
                  <a:t> which has the max IOU with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oMath>
                </a14:m>
                <a:endParaRPr lang="en-US" sz="2000" dirty="0"/>
              </a:p>
              <a:p>
                <a:pPr marL="0" indent="0">
                  <a:buNone/>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𝜎</m:t>
                        </m:r>
                      </m:e>
                      <m:sub>
                        <m:r>
                          <a:rPr lang="en-US" sz="2000" b="0" i="1" smtClean="0">
                            <a:latin typeface="Cambria Math" panose="02040503050406030204" pitchFamily="18" charset="0"/>
                          </a:rPr>
                          <m:t>𝐼𝑂𝑈</m:t>
                        </m:r>
                      </m:sub>
                    </m:sSub>
                  </m:oMath>
                </a14:m>
                <a:r>
                  <a:rPr lang="en-US" sz="2000" dirty="0"/>
                  <a:t>: threshold that two detections(or an existing track and a new detection) belong to the same track</a:t>
                </a:r>
              </a:p>
              <a:p>
                <a:pPr marL="0" indent="0">
                  <a:buNone/>
                </a:pPr>
                <a:r>
                  <a:rPr lang="en-US" sz="2000" dirty="0"/>
                  <a:t>	           : highest detection confidence score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oMath>
                </a14:m>
                <a:endParaRPr lang="en-US" sz="2000" dirty="0"/>
              </a:p>
              <a:p>
                <a:pPr marL="0" indent="0">
                  <a:buNone/>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𝑚𝑖𝑛</m:t>
                        </m:r>
                      </m:sub>
                    </m:sSub>
                  </m:oMath>
                </a14:m>
                <a:r>
                  <a:rPr lang="en-US" sz="2000" dirty="0"/>
                  <a:t>: threshold positive tracks’ length, as false tracks tend to be of short length, working along with </a:t>
                </a:r>
              </a:p>
              <a:p>
                <a:pPr marL="0" indent="0">
                  <a:buNone/>
                </a:pPr>
                <a:r>
                  <a:rPr lang="en-US" sz="2000" dirty="0">
                    <a:solidFill>
                      <a:srgbClr val="FF0000"/>
                    </a:solidFill>
                  </a:rPr>
                  <a:t>Please see the comment in the next page.</a:t>
                </a:r>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6" name="Content Placeholder 5">
                <a:extLst>
                  <a:ext uri="{FF2B5EF4-FFF2-40B4-BE49-F238E27FC236}">
                    <a16:creationId xmlns:a16="http://schemas.microsoft.com/office/drawing/2014/main" id="{38A04EC8-2CCC-47EE-A6F6-C859981B2087}"/>
                  </a:ext>
                </a:extLst>
              </p:cNvPr>
              <p:cNvSpPr>
                <a:spLocks noGrp="1" noRot="1" noChangeAspect="1" noMove="1" noResize="1" noEditPoints="1" noAdjustHandles="1" noChangeArrowheads="1" noChangeShapeType="1" noTextEdit="1"/>
              </p:cNvSpPr>
              <p:nvPr>
                <p:ph idx="1"/>
              </p:nvPr>
            </p:nvSpPr>
            <p:spPr>
              <a:xfrm>
                <a:off x="5866227" y="365124"/>
                <a:ext cx="6287945" cy="6134149"/>
              </a:xfrm>
              <a:blipFill>
                <a:blip r:embed="rId2"/>
                <a:stretch>
                  <a:fillRect l="-969" t="-1093" b="-39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87328D9-9944-40D5-96CE-67153CB74316}"/>
              </a:ext>
            </a:extLst>
          </p:cNvPr>
          <p:cNvPicPr>
            <a:picLocks noChangeAspect="1"/>
          </p:cNvPicPr>
          <p:nvPr/>
        </p:nvPicPr>
        <p:blipFill>
          <a:blip r:embed="rId3"/>
          <a:stretch>
            <a:fillRect/>
          </a:stretch>
        </p:blipFill>
        <p:spPr>
          <a:xfrm>
            <a:off x="5980520" y="3666408"/>
            <a:ext cx="2228571" cy="228571"/>
          </a:xfrm>
          <a:prstGeom prst="rect">
            <a:avLst/>
          </a:prstGeom>
        </p:spPr>
      </p:pic>
      <p:pic>
        <p:nvPicPr>
          <p:cNvPr id="10" name="Picture 9">
            <a:extLst>
              <a:ext uri="{FF2B5EF4-FFF2-40B4-BE49-F238E27FC236}">
                <a16:creationId xmlns:a16="http://schemas.microsoft.com/office/drawing/2014/main" id="{A9B29814-8A3E-4B46-818E-D39F2DEE9B48}"/>
              </a:ext>
            </a:extLst>
          </p:cNvPr>
          <p:cNvPicPr>
            <a:picLocks noChangeAspect="1"/>
          </p:cNvPicPr>
          <p:nvPr/>
        </p:nvPicPr>
        <p:blipFill>
          <a:blip r:embed="rId4"/>
          <a:stretch>
            <a:fillRect/>
          </a:stretch>
        </p:blipFill>
        <p:spPr>
          <a:xfrm>
            <a:off x="5980518" y="5052960"/>
            <a:ext cx="1457143" cy="228571"/>
          </a:xfrm>
          <a:prstGeom prst="rect">
            <a:avLst/>
          </a:prstGeom>
        </p:spPr>
      </p:pic>
      <p:pic>
        <p:nvPicPr>
          <p:cNvPr id="11" name="Picture 10">
            <a:extLst>
              <a:ext uri="{FF2B5EF4-FFF2-40B4-BE49-F238E27FC236}">
                <a16:creationId xmlns:a16="http://schemas.microsoft.com/office/drawing/2014/main" id="{63685B39-2300-49C3-A087-228DC5485B5F}"/>
              </a:ext>
            </a:extLst>
          </p:cNvPr>
          <p:cNvPicPr>
            <a:picLocks noChangeAspect="1"/>
          </p:cNvPicPr>
          <p:nvPr/>
        </p:nvPicPr>
        <p:blipFill>
          <a:blip r:embed="rId4"/>
          <a:stretch>
            <a:fillRect/>
          </a:stretch>
        </p:blipFill>
        <p:spPr>
          <a:xfrm>
            <a:off x="10274999" y="5726291"/>
            <a:ext cx="1457143" cy="228571"/>
          </a:xfrm>
          <a:prstGeom prst="rect">
            <a:avLst/>
          </a:prstGeom>
        </p:spPr>
      </p:pic>
      <p:pic>
        <p:nvPicPr>
          <p:cNvPr id="15" name="Picture 14" descr="A screenshot of text&#10;&#10;Description generated with very high confidence">
            <a:extLst>
              <a:ext uri="{FF2B5EF4-FFF2-40B4-BE49-F238E27FC236}">
                <a16:creationId xmlns:a16="http://schemas.microsoft.com/office/drawing/2014/main" id="{B481B7BA-FCD5-4A58-9DAF-FD18B55C0F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025" y="365124"/>
            <a:ext cx="4725059" cy="5906324"/>
          </a:xfrm>
          <a:prstGeom prst="rect">
            <a:avLst/>
          </a:prstGeom>
        </p:spPr>
      </p:pic>
    </p:spTree>
    <p:extLst>
      <p:ext uri="{BB962C8B-B14F-4D97-AF65-F5344CB8AC3E}">
        <p14:creationId xmlns:p14="http://schemas.microsoft.com/office/powerpoint/2010/main" val="211348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generated with very high confidence">
            <a:extLst>
              <a:ext uri="{FF2B5EF4-FFF2-40B4-BE49-F238E27FC236}">
                <a16:creationId xmlns:a16="http://schemas.microsoft.com/office/drawing/2014/main" id="{0981440C-BCB1-444D-A23A-8D638A3FE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445" y="390009"/>
            <a:ext cx="10047495" cy="6210816"/>
          </a:xfrm>
        </p:spPr>
      </p:pic>
    </p:spTree>
    <p:extLst>
      <p:ext uri="{BB962C8B-B14F-4D97-AF65-F5344CB8AC3E}">
        <p14:creationId xmlns:p14="http://schemas.microsoft.com/office/powerpoint/2010/main" val="361182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0E65-E5DB-4877-B87C-61F589723CFD}"/>
              </a:ext>
            </a:extLst>
          </p:cNvPr>
          <p:cNvSpPr>
            <a:spLocks noGrp="1"/>
          </p:cNvSpPr>
          <p:nvPr>
            <p:ph type="title"/>
          </p:nvPr>
        </p:nvSpPr>
        <p:spPr>
          <a:xfrm>
            <a:off x="725658" y="2356656"/>
            <a:ext cx="10515600" cy="1325563"/>
          </a:xfrm>
        </p:spPr>
        <p:txBody>
          <a:bodyPr>
            <a:normAutofit/>
          </a:bodyPr>
          <a:lstStyle/>
          <a:p>
            <a:r>
              <a:rPr lang="en-US" sz="3200" dirty="0"/>
              <a:t>In practice</a:t>
            </a:r>
          </a:p>
        </p:txBody>
      </p:sp>
    </p:spTree>
    <p:extLst>
      <p:ext uri="{BB962C8B-B14F-4D97-AF65-F5344CB8AC3E}">
        <p14:creationId xmlns:p14="http://schemas.microsoft.com/office/powerpoint/2010/main" val="381376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A882-E5E8-4256-9464-D12183B7DA13}"/>
              </a:ext>
            </a:extLst>
          </p:cNvPr>
          <p:cNvSpPr>
            <a:spLocks noGrp="1"/>
          </p:cNvSpPr>
          <p:nvPr>
            <p:ph type="title"/>
          </p:nvPr>
        </p:nvSpPr>
        <p:spPr/>
        <p:txBody>
          <a:bodyPr/>
          <a:lstStyle/>
          <a:p>
            <a:r>
              <a:rPr lang="en-US" dirty="0"/>
              <a:t>In practice</a:t>
            </a:r>
          </a:p>
        </p:txBody>
      </p:sp>
      <p:sp>
        <p:nvSpPr>
          <p:cNvPr id="3" name="Content Placeholder 2">
            <a:extLst>
              <a:ext uri="{FF2B5EF4-FFF2-40B4-BE49-F238E27FC236}">
                <a16:creationId xmlns:a16="http://schemas.microsoft.com/office/drawing/2014/main" id="{A60DC74A-A9B9-46EA-B0B0-5353EC3F4318}"/>
              </a:ext>
            </a:extLst>
          </p:cNvPr>
          <p:cNvSpPr>
            <a:spLocks noGrp="1"/>
          </p:cNvSpPr>
          <p:nvPr>
            <p:ph idx="1"/>
          </p:nvPr>
        </p:nvSpPr>
        <p:spPr/>
        <p:txBody>
          <a:bodyPr>
            <a:normAutofit/>
          </a:bodyPr>
          <a:lstStyle/>
          <a:p>
            <a:r>
              <a:rPr lang="fi-FI" sz="2000" dirty="0"/>
              <a:t>Highlight: </a:t>
            </a:r>
          </a:p>
          <a:p>
            <a:pPr marL="0" indent="0">
              <a:buNone/>
            </a:pPr>
            <a:r>
              <a:rPr lang="fi-FI" sz="2000" dirty="0"/>
              <a:t>    1522 fps on MOT17 dataset. Note in MOT17, obejects are 2~3 order of magnitudes.</a:t>
            </a:r>
          </a:p>
          <a:p>
            <a:r>
              <a:rPr lang="en-US" altLang="zh-CN" sz="2000" dirty="0"/>
              <a:t>Code</a:t>
            </a:r>
          </a:p>
          <a:p>
            <a:pPr marL="0" indent="0">
              <a:buNone/>
            </a:pPr>
            <a:r>
              <a:rPr lang="en-US" sz="2000" dirty="0"/>
              <a:t>    https://github.com/bochinski/iou-tracker</a:t>
            </a:r>
            <a:endParaRPr lang="fi-FI" sz="2000" dirty="0"/>
          </a:p>
          <a:p>
            <a:r>
              <a:rPr lang="en-US" sz="2000" dirty="0"/>
              <a:t>Result </a:t>
            </a:r>
          </a:p>
          <a:p>
            <a:pPr marL="0" indent="0">
              <a:buNone/>
            </a:pPr>
            <a:r>
              <a:rPr lang="en-US" sz="2000" dirty="0"/>
              <a:t>    Result, containing numbers and videos, can be seen at https://motchallenge.net/tracker/IOU17</a:t>
            </a:r>
          </a:p>
          <a:p>
            <a:r>
              <a:rPr lang="en-US" sz="2000" dirty="0"/>
              <a:t>Comment</a:t>
            </a:r>
          </a:p>
          <a:p>
            <a:pPr marL="0" indent="0">
              <a:buNone/>
            </a:pPr>
            <a:r>
              <a:rPr lang="en-US" sz="2000" dirty="0"/>
              <a:t>    Produces a lot of fragments in practice, but should be a nice pre-processing step for other complex algorithm.</a:t>
            </a:r>
          </a:p>
          <a:p>
            <a:pPr marL="0" indent="0">
              <a:buNone/>
            </a:pPr>
            <a:r>
              <a:rPr lang="en-US" sz="2000" dirty="0"/>
              <a:t>    </a:t>
            </a:r>
          </a:p>
        </p:txBody>
      </p:sp>
    </p:spTree>
    <p:extLst>
      <p:ext uri="{BB962C8B-B14F-4D97-AF65-F5344CB8AC3E}">
        <p14:creationId xmlns:p14="http://schemas.microsoft.com/office/powerpoint/2010/main" val="1172367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266</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等线</vt:lpstr>
      <vt:lpstr>Arial</vt:lpstr>
      <vt:lpstr>Calibri</vt:lpstr>
      <vt:lpstr>Calibri Light</vt:lpstr>
      <vt:lpstr>Cambria Math</vt:lpstr>
      <vt:lpstr>Office Theme</vt:lpstr>
      <vt:lpstr>High-Speed Tracking-by-Detection Without Using Image Information </vt:lpstr>
      <vt:lpstr>Motivation</vt:lpstr>
      <vt:lpstr>Motivation</vt:lpstr>
      <vt:lpstr>Understand the pipeline</vt:lpstr>
      <vt:lpstr>PowerPoint Presentation</vt:lpstr>
      <vt:lpstr>PowerPoint Presentation</vt:lpstr>
      <vt:lpstr>In practice</vt:lpstr>
      <vt:lpstr>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High-Speed Tracking-by-Detection Without Using Image Information </dc:title>
  <dc:creator>Zhihao Zhao</dc:creator>
  <cp:lastModifiedBy>Zhihao Zhao</cp:lastModifiedBy>
  <cp:revision>1</cp:revision>
  <dcterms:created xsi:type="dcterms:W3CDTF">2018-02-09T03:14:27Z</dcterms:created>
  <dcterms:modified xsi:type="dcterms:W3CDTF">2018-02-27T07:28:17Z</dcterms:modified>
</cp:coreProperties>
</file>