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ihao Zhao" userId="25f230c4-357c-44aa-9f56-3a1d9de1528e" providerId="ADAL" clId="{D2302F52-CF39-42AF-96C3-C44DD64D5E28}"/>
    <pc:docChg chg="undo custSel addSld delSld modSld">
      <pc:chgData name="Zhihao Zhao" userId="25f230c4-357c-44aa-9f56-3a1d9de1528e" providerId="ADAL" clId="{D2302F52-CF39-42AF-96C3-C44DD64D5E28}" dt="2018-01-03T18:20:30.344" v="3364" actId="1076"/>
      <pc:docMkLst>
        <pc:docMk/>
      </pc:docMkLst>
      <pc:sldChg chg="modSp">
        <pc:chgData name="Zhihao Zhao" userId="25f230c4-357c-44aa-9f56-3a1d9de1528e" providerId="ADAL" clId="{D2302F52-CF39-42AF-96C3-C44DD64D5E28}" dt="2017-12-31T04:24:37.381" v="1" actId="1035"/>
        <pc:sldMkLst>
          <pc:docMk/>
          <pc:sldMk cId="152191098" sldId="265"/>
        </pc:sldMkLst>
        <pc:picChg chg="mod">
          <ac:chgData name="Zhihao Zhao" userId="25f230c4-357c-44aa-9f56-3a1d9de1528e" providerId="ADAL" clId="{D2302F52-CF39-42AF-96C3-C44DD64D5E28}" dt="2017-12-31T04:24:37.381" v="1" actId="1035"/>
          <ac:picMkLst>
            <pc:docMk/>
            <pc:sldMk cId="152191098" sldId="265"/>
            <ac:picMk id="17" creationId="{5FB8CF2A-8E83-4378-ADA9-6D7EE867436B}"/>
          </ac:picMkLst>
        </pc:picChg>
      </pc:sldChg>
      <pc:sldChg chg="modSp">
        <pc:chgData name="Zhihao Zhao" userId="25f230c4-357c-44aa-9f56-3a1d9de1528e" providerId="ADAL" clId="{D2302F52-CF39-42AF-96C3-C44DD64D5E28}" dt="2018-01-03T17:03:47.234" v="4" actId="20577"/>
        <pc:sldMkLst>
          <pc:docMk/>
          <pc:sldMk cId="3040963717" sldId="267"/>
        </pc:sldMkLst>
        <pc:spChg chg="mod">
          <ac:chgData name="Zhihao Zhao" userId="25f230c4-357c-44aa-9f56-3a1d9de1528e" providerId="ADAL" clId="{D2302F52-CF39-42AF-96C3-C44DD64D5E28}" dt="2018-01-03T17:03:47.234" v="4" actId="20577"/>
          <ac:spMkLst>
            <pc:docMk/>
            <pc:sldMk cId="3040963717" sldId="267"/>
            <ac:spMk id="2" creationId="{8F08C3AD-CA24-497C-9DF9-22DA6F5724F7}"/>
          </ac:spMkLst>
        </pc:spChg>
      </pc:sldChg>
      <pc:sldChg chg="modSp">
        <pc:chgData name="Zhihao Zhao" userId="25f230c4-357c-44aa-9f56-3a1d9de1528e" providerId="ADAL" clId="{D2302F52-CF39-42AF-96C3-C44DD64D5E28}" dt="2018-01-03T17:07:35.876" v="293" actId="20577"/>
        <pc:sldMkLst>
          <pc:docMk/>
          <pc:sldMk cId="774075627" sldId="268"/>
        </pc:sldMkLst>
        <pc:spChg chg="mod">
          <ac:chgData name="Zhihao Zhao" userId="25f230c4-357c-44aa-9f56-3a1d9de1528e" providerId="ADAL" clId="{D2302F52-CF39-42AF-96C3-C44DD64D5E28}" dt="2018-01-03T17:03:52.215" v="7" actId="20577"/>
          <ac:spMkLst>
            <pc:docMk/>
            <pc:sldMk cId="774075627" sldId="268"/>
            <ac:spMk id="2" creationId="{8F08C3AD-CA24-497C-9DF9-22DA6F5724F7}"/>
          </ac:spMkLst>
        </pc:spChg>
        <pc:spChg chg="mod">
          <ac:chgData name="Zhihao Zhao" userId="25f230c4-357c-44aa-9f56-3a1d9de1528e" providerId="ADAL" clId="{D2302F52-CF39-42AF-96C3-C44DD64D5E28}" dt="2018-01-03T17:07:35.876" v="293" actId="20577"/>
          <ac:spMkLst>
            <pc:docMk/>
            <pc:sldMk cId="774075627" sldId="268"/>
            <ac:spMk id="8" creationId="{263DE91F-C5A1-41D2-B749-23718D44A967}"/>
          </ac:spMkLst>
        </pc:spChg>
      </pc:sldChg>
      <pc:sldChg chg="add del">
        <pc:chgData name="Zhihao Zhao" userId="25f230c4-357c-44aa-9f56-3a1d9de1528e" providerId="ADAL" clId="{D2302F52-CF39-42AF-96C3-C44DD64D5E28}" dt="2018-01-03T17:04:04.892" v="10" actId="2696"/>
        <pc:sldMkLst>
          <pc:docMk/>
          <pc:sldMk cId="321694823" sldId="269"/>
        </pc:sldMkLst>
      </pc:sldChg>
      <pc:sldChg chg="modSp add">
        <pc:chgData name="Zhihao Zhao" userId="25f230c4-357c-44aa-9f56-3a1d9de1528e" providerId="ADAL" clId="{D2302F52-CF39-42AF-96C3-C44DD64D5E28}" dt="2018-01-03T17:09:03.449" v="295"/>
        <pc:sldMkLst>
          <pc:docMk/>
          <pc:sldMk cId="1253614727" sldId="270"/>
        </pc:sldMkLst>
        <pc:spChg chg="mod">
          <ac:chgData name="Zhihao Zhao" userId="25f230c4-357c-44aa-9f56-3a1d9de1528e" providerId="ADAL" clId="{D2302F52-CF39-42AF-96C3-C44DD64D5E28}" dt="2018-01-03T17:09:03.449" v="295"/>
          <ac:spMkLst>
            <pc:docMk/>
            <pc:sldMk cId="1253614727" sldId="270"/>
            <ac:spMk id="2" creationId="{CE33379A-151D-46A2-80C5-A0391322493D}"/>
          </ac:spMkLst>
        </pc:spChg>
      </pc:sldChg>
      <pc:sldChg chg="addSp modSp add">
        <pc:chgData name="Zhihao Zhao" userId="25f230c4-357c-44aa-9f56-3a1d9de1528e" providerId="ADAL" clId="{D2302F52-CF39-42AF-96C3-C44DD64D5E28}" dt="2018-01-03T17:33:45.182" v="1591" actId="20577"/>
        <pc:sldMkLst>
          <pc:docMk/>
          <pc:sldMk cId="2327526933" sldId="271"/>
        </pc:sldMkLst>
        <pc:spChg chg="mod">
          <ac:chgData name="Zhihao Zhao" userId="25f230c4-357c-44aa-9f56-3a1d9de1528e" providerId="ADAL" clId="{D2302F52-CF39-42AF-96C3-C44DD64D5E28}" dt="2018-01-03T17:33:45.182" v="1591" actId="20577"/>
          <ac:spMkLst>
            <pc:docMk/>
            <pc:sldMk cId="2327526933" sldId="271"/>
            <ac:spMk id="2" creationId="{E8063ED3-0A96-4A43-ADF7-CE0D40C5BE1E}"/>
          </ac:spMkLst>
        </pc:spChg>
        <pc:spChg chg="mod">
          <ac:chgData name="Zhihao Zhao" userId="25f230c4-357c-44aa-9f56-3a1d9de1528e" providerId="ADAL" clId="{D2302F52-CF39-42AF-96C3-C44DD64D5E28}" dt="2018-01-03T17:31:43.194" v="1568" actId="20577"/>
          <ac:spMkLst>
            <pc:docMk/>
            <pc:sldMk cId="2327526933" sldId="271"/>
            <ac:spMk id="3" creationId="{F423F9AE-21AA-40BF-95F5-CEECD6ECFD84}"/>
          </ac:spMkLst>
        </pc:spChg>
        <pc:picChg chg="add mod">
          <ac:chgData name="Zhihao Zhao" userId="25f230c4-357c-44aa-9f56-3a1d9de1528e" providerId="ADAL" clId="{D2302F52-CF39-42AF-96C3-C44DD64D5E28}" dt="2018-01-03T17:11:32.793" v="404" actId="1037"/>
          <ac:picMkLst>
            <pc:docMk/>
            <pc:sldMk cId="2327526933" sldId="271"/>
            <ac:picMk id="4" creationId="{67A1EAC9-F4C7-468C-9388-E71E4BF7CF04}"/>
          </ac:picMkLst>
        </pc:picChg>
        <pc:picChg chg="add mod">
          <ac:chgData name="Zhihao Zhao" userId="25f230c4-357c-44aa-9f56-3a1d9de1528e" providerId="ADAL" clId="{D2302F52-CF39-42AF-96C3-C44DD64D5E28}" dt="2018-01-03T17:11:25.734" v="387" actId="1037"/>
          <ac:picMkLst>
            <pc:docMk/>
            <pc:sldMk cId="2327526933" sldId="271"/>
            <ac:picMk id="5" creationId="{D0D38B4A-0561-4F20-9747-990E73A97EF5}"/>
          </ac:picMkLst>
        </pc:picChg>
        <pc:picChg chg="add mod">
          <ac:chgData name="Zhihao Zhao" userId="25f230c4-357c-44aa-9f56-3a1d9de1528e" providerId="ADAL" clId="{D2302F52-CF39-42AF-96C3-C44DD64D5E28}" dt="2018-01-03T17:30:46.640" v="1546" actId="1036"/>
          <ac:picMkLst>
            <pc:docMk/>
            <pc:sldMk cId="2327526933" sldId="271"/>
            <ac:picMk id="6" creationId="{2CED79B5-68A7-4204-A7F1-6BB2C95A9A98}"/>
          </ac:picMkLst>
        </pc:picChg>
        <pc:picChg chg="add mod">
          <ac:chgData name="Zhihao Zhao" userId="25f230c4-357c-44aa-9f56-3a1d9de1528e" providerId="ADAL" clId="{D2302F52-CF39-42AF-96C3-C44DD64D5E28}" dt="2018-01-03T17:30:46.640" v="1546" actId="1036"/>
          <ac:picMkLst>
            <pc:docMk/>
            <pc:sldMk cId="2327526933" sldId="271"/>
            <ac:picMk id="7" creationId="{0DB7A74A-DA9A-4D6B-A084-E9989492EC37}"/>
          </ac:picMkLst>
        </pc:picChg>
        <pc:picChg chg="add mod">
          <ac:chgData name="Zhihao Zhao" userId="25f230c4-357c-44aa-9f56-3a1d9de1528e" providerId="ADAL" clId="{D2302F52-CF39-42AF-96C3-C44DD64D5E28}" dt="2018-01-03T17:30:46.640" v="1546" actId="1036"/>
          <ac:picMkLst>
            <pc:docMk/>
            <pc:sldMk cId="2327526933" sldId="271"/>
            <ac:picMk id="8" creationId="{727A1E1A-FF4A-4ADC-BC03-CC832568FF28}"/>
          </ac:picMkLst>
        </pc:picChg>
        <pc:picChg chg="add mod">
          <ac:chgData name="Zhihao Zhao" userId="25f230c4-357c-44aa-9f56-3a1d9de1528e" providerId="ADAL" clId="{D2302F52-CF39-42AF-96C3-C44DD64D5E28}" dt="2018-01-03T17:31:05.455" v="1567" actId="1036"/>
          <ac:picMkLst>
            <pc:docMk/>
            <pc:sldMk cId="2327526933" sldId="271"/>
            <ac:picMk id="9" creationId="{57316AC3-2147-4A46-A3C5-21EFA236B27E}"/>
          </ac:picMkLst>
        </pc:picChg>
        <pc:picChg chg="add mod">
          <ac:chgData name="Zhihao Zhao" userId="25f230c4-357c-44aa-9f56-3a1d9de1528e" providerId="ADAL" clId="{D2302F52-CF39-42AF-96C3-C44DD64D5E28}" dt="2018-01-03T17:30:46.640" v="1546" actId="1036"/>
          <ac:picMkLst>
            <pc:docMk/>
            <pc:sldMk cId="2327526933" sldId="271"/>
            <ac:picMk id="10" creationId="{B15C3034-EEC6-4737-9816-3537DCA1ADFB}"/>
          </ac:picMkLst>
        </pc:picChg>
      </pc:sldChg>
      <pc:sldChg chg="addSp delSp modSp add">
        <pc:chgData name="Zhihao Zhao" userId="25f230c4-357c-44aa-9f56-3a1d9de1528e" providerId="ADAL" clId="{D2302F52-CF39-42AF-96C3-C44DD64D5E28}" dt="2018-01-03T17:55:35.903" v="2562" actId="20577"/>
        <pc:sldMkLst>
          <pc:docMk/>
          <pc:sldMk cId="128421877" sldId="272"/>
        </pc:sldMkLst>
        <pc:spChg chg="mod">
          <ac:chgData name="Zhihao Zhao" userId="25f230c4-357c-44aa-9f56-3a1d9de1528e" providerId="ADAL" clId="{D2302F52-CF39-42AF-96C3-C44DD64D5E28}" dt="2018-01-03T17:34:22.039" v="1623" actId="20577"/>
          <ac:spMkLst>
            <pc:docMk/>
            <pc:sldMk cId="128421877" sldId="272"/>
            <ac:spMk id="2" creationId="{573E959F-33DE-418B-8A83-6727616BE1D8}"/>
          </ac:spMkLst>
        </pc:spChg>
        <pc:spChg chg="mod">
          <ac:chgData name="Zhihao Zhao" userId="25f230c4-357c-44aa-9f56-3a1d9de1528e" providerId="ADAL" clId="{D2302F52-CF39-42AF-96C3-C44DD64D5E28}" dt="2018-01-03T17:55:35.903" v="2562" actId="20577"/>
          <ac:spMkLst>
            <pc:docMk/>
            <pc:sldMk cId="128421877" sldId="272"/>
            <ac:spMk id="3" creationId="{527B4F7E-97E6-4CF6-B793-A9154968F476}"/>
          </ac:spMkLst>
        </pc:spChg>
        <pc:picChg chg="add del">
          <ac:chgData name="Zhihao Zhao" userId="25f230c4-357c-44aa-9f56-3a1d9de1528e" providerId="ADAL" clId="{D2302F52-CF39-42AF-96C3-C44DD64D5E28}" dt="2018-01-03T17:34:54.801" v="1625"/>
          <ac:picMkLst>
            <pc:docMk/>
            <pc:sldMk cId="128421877" sldId="272"/>
            <ac:picMk id="4" creationId="{8067A1C9-E4E9-464E-9519-26E885631F6E}"/>
          </ac:picMkLst>
        </pc:picChg>
        <pc:picChg chg="add mod">
          <ac:chgData name="Zhihao Zhao" userId="25f230c4-357c-44aa-9f56-3a1d9de1528e" providerId="ADAL" clId="{D2302F52-CF39-42AF-96C3-C44DD64D5E28}" dt="2018-01-03T17:36:28.601" v="1720" actId="1038"/>
          <ac:picMkLst>
            <pc:docMk/>
            <pc:sldMk cId="128421877" sldId="272"/>
            <ac:picMk id="5" creationId="{0CF3032B-D90A-4048-931B-74D9A03148AC}"/>
          </ac:picMkLst>
        </pc:picChg>
        <pc:picChg chg="add del mod">
          <ac:chgData name="Zhihao Zhao" userId="25f230c4-357c-44aa-9f56-3a1d9de1528e" providerId="ADAL" clId="{D2302F52-CF39-42AF-96C3-C44DD64D5E28}" dt="2018-01-03T17:37:34.638" v="1813" actId="478"/>
          <ac:picMkLst>
            <pc:docMk/>
            <pc:sldMk cId="128421877" sldId="272"/>
            <ac:picMk id="6" creationId="{606BA480-FB49-4B27-B6F8-E6806B02255C}"/>
          </ac:picMkLst>
        </pc:picChg>
        <pc:picChg chg="add mod">
          <ac:chgData name="Zhihao Zhao" userId="25f230c4-357c-44aa-9f56-3a1d9de1528e" providerId="ADAL" clId="{D2302F52-CF39-42AF-96C3-C44DD64D5E28}" dt="2018-01-03T17:38:32.231" v="1888" actId="1037"/>
          <ac:picMkLst>
            <pc:docMk/>
            <pc:sldMk cId="128421877" sldId="272"/>
            <ac:picMk id="7" creationId="{21713CFD-F089-4AAC-97C8-DCB0E942E569}"/>
          </ac:picMkLst>
        </pc:picChg>
        <pc:picChg chg="add del mod">
          <ac:chgData name="Zhihao Zhao" userId="25f230c4-357c-44aa-9f56-3a1d9de1528e" providerId="ADAL" clId="{D2302F52-CF39-42AF-96C3-C44DD64D5E28}" dt="2018-01-03T17:53:10.811" v="2316" actId="478"/>
          <ac:picMkLst>
            <pc:docMk/>
            <pc:sldMk cId="128421877" sldId="272"/>
            <ac:picMk id="8" creationId="{03029AE4-A66E-4363-B58B-71B40520C3EF}"/>
          </ac:picMkLst>
        </pc:picChg>
        <pc:picChg chg="add mod">
          <ac:chgData name="Zhihao Zhao" userId="25f230c4-357c-44aa-9f56-3a1d9de1528e" providerId="ADAL" clId="{D2302F52-CF39-42AF-96C3-C44DD64D5E28}" dt="2018-01-03T17:53:28.155" v="2327" actId="1037"/>
          <ac:picMkLst>
            <pc:docMk/>
            <pc:sldMk cId="128421877" sldId="272"/>
            <ac:picMk id="9" creationId="{0DBD017E-7F42-467F-9CA4-144C595EE93D}"/>
          </ac:picMkLst>
        </pc:picChg>
      </pc:sldChg>
      <pc:sldChg chg="modSp add">
        <pc:chgData name="Zhihao Zhao" userId="25f230c4-357c-44aa-9f56-3a1d9de1528e" providerId="ADAL" clId="{D2302F52-CF39-42AF-96C3-C44DD64D5E28}" dt="2018-01-03T18:08:21.473" v="3156" actId="1038"/>
        <pc:sldMkLst>
          <pc:docMk/>
          <pc:sldMk cId="1931163464" sldId="273"/>
        </pc:sldMkLst>
        <pc:spChg chg="mod">
          <ac:chgData name="Zhihao Zhao" userId="25f230c4-357c-44aa-9f56-3a1d9de1528e" providerId="ADAL" clId="{D2302F52-CF39-42AF-96C3-C44DD64D5E28}" dt="2018-01-03T18:08:21.473" v="3156" actId="1038"/>
          <ac:spMkLst>
            <pc:docMk/>
            <pc:sldMk cId="1931163464" sldId="273"/>
            <ac:spMk id="2" creationId="{CE33379A-151D-46A2-80C5-A0391322493D}"/>
          </ac:spMkLst>
        </pc:spChg>
      </pc:sldChg>
      <pc:sldChg chg="addSp modSp add">
        <pc:chgData name="Zhihao Zhao" userId="25f230c4-357c-44aa-9f56-3a1d9de1528e" providerId="ADAL" clId="{D2302F52-CF39-42AF-96C3-C44DD64D5E28}" dt="2018-01-03T18:08:51.055" v="3184" actId="1037"/>
        <pc:sldMkLst>
          <pc:docMk/>
          <pc:sldMk cId="74404756" sldId="274"/>
        </pc:sldMkLst>
        <pc:spChg chg="mod">
          <ac:chgData name="Zhihao Zhao" userId="25f230c4-357c-44aa-9f56-3a1d9de1528e" providerId="ADAL" clId="{D2302F52-CF39-42AF-96C3-C44DD64D5E28}" dt="2018-01-03T18:06:03.372" v="2988" actId="20577"/>
          <ac:spMkLst>
            <pc:docMk/>
            <pc:sldMk cId="74404756" sldId="274"/>
            <ac:spMk id="2" creationId="{AE7618D0-73B1-4F45-A54D-6E6DF32231C0}"/>
          </ac:spMkLst>
        </pc:spChg>
        <pc:spChg chg="mod">
          <ac:chgData name="Zhihao Zhao" userId="25f230c4-357c-44aa-9f56-3a1d9de1528e" providerId="ADAL" clId="{D2302F52-CF39-42AF-96C3-C44DD64D5E28}" dt="2018-01-03T18:07:05.718" v="3074" actId="20577"/>
          <ac:spMkLst>
            <pc:docMk/>
            <pc:sldMk cId="74404756" sldId="274"/>
            <ac:spMk id="3" creationId="{1E1EE8AB-6770-4D28-8C84-301417B83889}"/>
          </ac:spMkLst>
        </pc:spChg>
        <pc:picChg chg="add mod">
          <ac:chgData name="Zhihao Zhao" userId="25f230c4-357c-44aa-9f56-3a1d9de1528e" providerId="ADAL" clId="{D2302F52-CF39-42AF-96C3-C44DD64D5E28}" dt="2018-01-03T18:08:48.479" v="3181" actId="1036"/>
          <ac:picMkLst>
            <pc:docMk/>
            <pc:sldMk cId="74404756" sldId="274"/>
            <ac:picMk id="4" creationId="{41159EDD-C998-4930-8FC2-F12187E2D9FF}"/>
          </ac:picMkLst>
        </pc:picChg>
        <pc:picChg chg="add mod">
          <ac:chgData name="Zhihao Zhao" userId="25f230c4-357c-44aa-9f56-3a1d9de1528e" providerId="ADAL" clId="{D2302F52-CF39-42AF-96C3-C44DD64D5E28}" dt="2018-01-03T18:08:51.055" v="3184" actId="1037"/>
          <ac:picMkLst>
            <pc:docMk/>
            <pc:sldMk cId="74404756" sldId="274"/>
            <ac:picMk id="5" creationId="{C00028B2-4D56-456F-B391-FD6A98AA363C}"/>
          </ac:picMkLst>
        </pc:picChg>
        <pc:picChg chg="add mod">
          <ac:chgData name="Zhihao Zhao" userId="25f230c4-357c-44aa-9f56-3a1d9de1528e" providerId="ADAL" clId="{D2302F52-CF39-42AF-96C3-C44DD64D5E28}" dt="2018-01-03T18:08:41.114" v="3175" actId="1035"/>
          <ac:picMkLst>
            <pc:docMk/>
            <pc:sldMk cId="74404756" sldId="274"/>
            <ac:picMk id="6" creationId="{66200D76-ED6A-4522-9356-C4C5A404398B}"/>
          </ac:picMkLst>
        </pc:picChg>
      </pc:sldChg>
      <pc:sldChg chg="addSp delSp modSp add">
        <pc:chgData name="Zhihao Zhao" userId="25f230c4-357c-44aa-9f56-3a1d9de1528e" providerId="ADAL" clId="{D2302F52-CF39-42AF-96C3-C44DD64D5E28}" dt="2018-01-03T18:20:30.344" v="3364" actId="1076"/>
        <pc:sldMkLst>
          <pc:docMk/>
          <pc:sldMk cId="3906494870" sldId="275"/>
        </pc:sldMkLst>
        <pc:spChg chg="mod">
          <ac:chgData name="Zhihao Zhao" userId="25f230c4-357c-44aa-9f56-3a1d9de1528e" providerId="ADAL" clId="{D2302F52-CF39-42AF-96C3-C44DD64D5E28}" dt="2018-01-03T18:09:08.207" v="3186"/>
          <ac:spMkLst>
            <pc:docMk/>
            <pc:sldMk cId="3906494870" sldId="275"/>
            <ac:spMk id="2" creationId="{AF5B5862-9AD9-4072-AC36-632193631C16}"/>
          </ac:spMkLst>
        </pc:spChg>
        <pc:spChg chg="mod">
          <ac:chgData name="Zhihao Zhao" userId="25f230c4-357c-44aa-9f56-3a1d9de1528e" providerId="ADAL" clId="{D2302F52-CF39-42AF-96C3-C44DD64D5E28}" dt="2018-01-03T18:20:25.057" v="3363" actId="6549"/>
          <ac:spMkLst>
            <pc:docMk/>
            <pc:sldMk cId="3906494870" sldId="275"/>
            <ac:spMk id="3" creationId="{06E6DB08-3720-4864-8E96-A6DE76D1F667}"/>
          </ac:spMkLst>
        </pc:spChg>
        <pc:picChg chg="add del">
          <ac:chgData name="Zhihao Zhao" userId="25f230c4-357c-44aa-9f56-3a1d9de1528e" providerId="ADAL" clId="{D2302F52-CF39-42AF-96C3-C44DD64D5E28}" dt="2018-01-03T18:17:49.040" v="3188" actId="478"/>
          <ac:picMkLst>
            <pc:docMk/>
            <pc:sldMk cId="3906494870" sldId="275"/>
            <ac:picMk id="4" creationId="{BAB13641-B82F-4CA4-A4CC-A17D7747B5FB}"/>
          </ac:picMkLst>
        </pc:picChg>
        <pc:picChg chg="add mod">
          <ac:chgData name="Zhihao Zhao" userId="25f230c4-357c-44aa-9f56-3a1d9de1528e" providerId="ADAL" clId="{D2302F52-CF39-42AF-96C3-C44DD64D5E28}" dt="2018-01-03T18:20:30.344" v="3364" actId="1076"/>
          <ac:picMkLst>
            <pc:docMk/>
            <pc:sldMk cId="3906494870" sldId="275"/>
            <ac:picMk id="5" creationId="{74886BE2-2019-4900-A66D-7F170FC96725}"/>
          </ac:picMkLst>
        </pc:picChg>
      </pc:sldChg>
    </pc:docChg>
  </pc:docChgLst>
  <pc:docChgLst>
    <pc:chgData name="Zhao, Zhihao" userId="25f230c4-357c-44aa-9f56-3a1d9de1528e" providerId="ADAL" clId="{D2302F52-CF39-42AF-96C3-C44DD64D5E28}"/>
    <pc:docChg chg="addSld delSld modSld">
      <pc:chgData name="Zhao, Zhihao" userId="25f230c4-357c-44aa-9f56-3a1d9de1528e" providerId="ADAL" clId="{D2302F52-CF39-42AF-96C3-C44DD64D5E28}" dt="2017-12-30T10:12:12.666" v="8" actId="1036"/>
      <pc:docMkLst>
        <pc:docMk/>
      </pc:docMkLst>
      <pc:sldChg chg="del">
        <pc:chgData name="Zhao, Zhihao" userId="25f230c4-357c-44aa-9f56-3a1d9de1528e" providerId="ADAL" clId="{D2302F52-CF39-42AF-96C3-C44DD64D5E28}" dt="2017-12-30T10:11:47.295" v="1" actId="2696"/>
        <pc:sldMkLst>
          <pc:docMk/>
          <pc:sldMk cId="1653319159" sldId="256"/>
        </pc:sldMkLst>
      </pc:sldChg>
      <pc:sldChg chg="add">
        <pc:chgData name="Zhao, Zhihao" userId="25f230c4-357c-44aa-9f56-3a1d9de1528e" providerId="ADAL" clId="{D2302F52-CF39-42AF-96C3-C44DD64D5E28}" dt="2017-12-30T10:11:45.122" v="0" actId="1036"/>
        <pc:sldMkLst>
          <pc:docMk/>
          <pc:sldMk cId="798013000" sldId="257"/>
        </pc:sldMkLst>
      </pc:sldChg>
      <pc:sldChg chg="add">
        <pc:chgData name="Zhao, Zhihao" userId="25f230c4-357c-44aa-9f56-3a1d9de1528e" providerId="ADAL" clId="{D2302F52-CF39-42AF-96C3-C44DD64D5E28}" dt="2017-12-30T10:11:45.122" v="0" actId="1036"/>
        <pc:sldMkLst>
          <pc:docMk/>
          <pc:sldMk cId="1550508903" sldId="258"/>
        </pc:sldMkLst>
      </pc:sldChg>
      <pc:sldChg chg="add">
        <pc:chgData name="Zhao, Zhihao" userId="25f230c4-357c-44aa-9f56-3a1d9de1528e" providerId="ADAL" clId="{D2302F52-CF39-42AF-96C3-C44DD64D5E28}" dt="2017-12-30T10:11:45.122" v="0" actId="1036"/>
        <pc:sldMkLst>
          <pc:docMk/>
          <pc:sldMk cId="3700815340" sldId="259"/>
        </pc:sldMkLst>
      </pc:sldChg>
      <pc:sldChg chg="add">
        <pc:chgData name="Zhao, Zhihao" userId="25f230c4-357c-44aa-9f56-3a1d9de1528e" providerId="ADAL" clId="{D2302F52-CF39-42AF-96C3-C44DD64D5E28}" dt="2017-12-30T10:11:45.122" v="0" actId="1036"/>
        <pc:sldMkLst>
          <pc:docMk/>
          <pc:sldMk cId="1870089644" sldId="260"/>
        </pc:sldMkLst>
      </pc:sldChg>
      <pc:sldChg chg="add">
        <pc:chgData name="Zhao, Zhihao" userId="25f230c4-357c-44aa-9f56-3a1d9de1528e" providerId="ADAL" clId="{D2302F52-CF39-42AF-96C3-C44DD64D5E28}" dt="2017-12-30T10:11:45.122" v="0" actId="1036"/>
        <pc:sldMkLst>
          <pc:docMk/>
          <pc:sldMk cId="827385968" sldId="261"/>
        </pc:sldMkLst>
      </pc:sldChg>
      <pc:sldChg chg="add">
        <pc:chgData name="Zhao, Zhihao" userId="25f230c4-357c-44aa-9f56-3a1d9de1528e" providerId="ADAL" clId="{D2302F52-CF39-42AF-96C3-C44DD64D5E28}" dt="2017-12-30T10:11:45.122" v="0" actId="1036"/>
        <pc:sldMkLst>
          <pc:docMk/>
          <pc:sldMk cId="1730184772" sldId="262"/>
        </pc:sldMkLst>
      </pc:sldChg>
      <pc:sldChg chg="add">
        <pc:chgData name="Zhao, Zhihao" userId="25f230c4-357c-44aa-9f56-3a1d9de1528e" providerId="ADAL" clId="{D2302F52-CF39-42AF-96C3-C44DD64D5E28}" dt="2017-12-30T10:11:45.122" v="0" actId="1036"/>
        <pc:sldMkLst>
          <pc:docMk/>
          <pc:sldMk cId="2998937139" sldId="263"/>
        </pc:sldMkLst>
      </pc:sldChg>
      <pc:sldChg chg="add">
        <pc:chgData name="Zhao, Zhihao" userId="25f230c4-357c-44aa-9f56-3a1d9de1528e" providerId="ADAL" clId="{D2302F52-CF39-42AF-96C3-C44DD64D5E28}" dt="2017-12-30T10:11:45.122" v="0" actId="1036"/>
        <pc:sldMkLst>
          <pc:docMk/>
          <pc:sldMk cId="3373362291" sldId="264"/>
        </pc:sldMkLst>
      </pc:sldChg>
      <pc:sldChg chg="add">
        <pc:chgData name="Zhao, Zhihao" userId="25f230c4-357c-44aa-9f56-3a1d9de1528e" providerId="ADAL" clId="{D2302F52-CF39-42AF-96C3-C44DD64D5E28}" dt="2017-12-30T10:11:45.122" v="0" actId="1036"/>
        <pc:sldMkLst>
          <pc:docMk/>
          <pc:sldMk cId="152191098" sldId="265"/>
        </pc:sldMkLst>
      </pc:sldChg>
      <pc:sldChg chg="add">
        <pc:chgData name="Zhao, Zhihao" userId="25f230c4-357c-44aa-9f56-3a1d9de1528e" providerId="ADAL" clId="{D2302F52-CF39-42AF-96C3-C44DD64D5E28}" dt="2017-12-30T10:11:45.122" v="0" actId="1036"/>
        <pc:sldMkLst>
          <pc:docMk/>
          <pc:sldMk cId="154133244" sldId="266"/>
        </pc:sldMkLst>
      </pc:sldChg>
      <pc:sldChg chg="add">
        <pc:chgData name="Zhao, Zhihao" userId="25f230c4-357c-44aa-9f56-3a1d9de1528e" providerId="ADAL" clId="{D2302F52-CF39-42AF-96C3-C44DD64D5E28}" dt="2017-12-30T10:11:45.122" v="0" actId="1036"/>
        <pc:sldMkLst>
          <pc:docMk/>
          <pc:sldMk cId="3040963717" sldId="267"/>
        </pc:sldMkLst>
      </pc:sldChg>
      <pc:sldChg chg="modSp add">
        <pc:chgData name="Zhao, Zhihao" userId="25f230c4-357c-44aa-9f56-3a1d9de1528e" providerId="ADAL" clId="{D2302F52-CF39-42AF-96C3-C44DD64D5E28}" dt="2017-12-30T10:12:12.666" v="8" actId="1036"/>
        <pc:sldMkLst>
          <pc:docMk/>
          <pc:sldMk cId="774075627" sldId="268"/>
        </pc:sldMkLst>
        <pc:picChg chg="mod">
          <ac:chgData name="Zhao, Zhihao" userId="25f230c4-357c-44aa-9f56-3a1d9de1528e" providerId="ADAL" clId="{D2302F52-CF39-42AF-96C3-C44DD64D5E28}" dt="2017-12-30T10:12:11.450" v="6" actId="1036"/>
          <ac:picMkLst>
            <pc:docMk/>
            <pc:sldMk cId="774075627" sldId="268"/>
            <ac:picMk id="9" creationId="{1B68CFF7-D94C-4C99-A926-438DD5E873E1}"/>
          </ac:picMkLst>
        </pc:picChg>
        <pc:picChg chg="mod">
          <ac:chgData name="Zhao, Zhihao" userId="25f230c4-357c-44aa-9f56-3a1d9de1528e" providerId="ADAL" clId="{D2302F52-CF39-42AF-96C3-C44DD64D5E28}" dt="2017-12-30T10:12:12.666" v="8" actId="1036"/>
          <ac:picMkLst>
            <pc:docMk/>
            <pc:sldMk cId="774075627" sldId="268"/>
            <ac:picMk id="12" creationId="{E227609F-E545-4DCE-821D-66E2F63F9D7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0DD40-C32C-4894-9829-F32E54B40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F5B588-F987-4D08-854D-08433C1EE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0839B-7D08-43A5-93C6-6ED6425C6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3AA61-7E11-4F1C-B43B-8632E8846C97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DDC72-19A8-4481-A814-81ED13509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699C2-30E5-489F-B349-8E89B2A34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EAEE-E301-486B-B980-92FCB86BA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14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06CD1-556D-4B45-AFAB-4769F6CF4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BDF6DC-BB3E-4D0E-9E93-6865597582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F572C-0D22-4A41-AD50-0BDB343A1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3AA61-7E11-4F1C-B43B-8632E8846C97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3E9CB-6C45-4860-A7A4-116F63E1F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C3DAA-E93E-4921-811B-BC7412E6C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EAEE-E301-486B-B980-92FCB86BA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30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C538CA-88D0-49B5-8ADB-225F5D4E1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3A3231-F2FF-4AD1-BC68-284BA4D02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9E63C-E9A6-44FE-8F44-E5A2C557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3AA61-7E11-4F1C-B43B-8632E8846C97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44B84-1378-469A-AC8C-80783194C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646C9-B12C-4B97-B0E1-01548866E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EAEE-E301-486B-B980-92FCB86BA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02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052A0-E59F-4122-AE07-2837DA919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58A2E-8195-4634-8A7D-82FA68393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B2610-25FC-468F-A500-5C558BE6D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3AA61-7E11-4F1C-B43B-8632E8846C97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742C8-5680-4421-92D8-1B34EB3B0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4BF43-E5CD-4599-9F65-8D24A492E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EAEE-E301-486B-B980-92FCB86BA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07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A984E-0647-4626-9F15-99B38FA23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E24B30-31ED-4DAF-8286-837AC6FC5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86EC9-06A2-4B58-BF50-ED62C1A83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3AA61-7E11-4F1C-B43B-8632E8846C97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F7CF4-CE74-46D1-9183-4F39F2AE9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8BFAD-A990-4AE3-92E5-2ADD54048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EAEE-E301-486B-B980-92FCB86BA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085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AFA73-A41C-4E8E-91D0-3FD9149BD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C2072-AE32-4967-B4D3-B503C334DC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A3ED27-898C-44BF-BEA6-B3583549E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676B9-3713-475B-8061-DA76218F5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3AA61-7E11-4F1C-B43B-8632E8846C97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1D4961-CCF4-4329-A1CE-E260174A0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116D40-48B6-41DE-8A02-9636F4854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EAEE-E301-486B-B980-92FCB86BA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96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EB46C-9B02-49F4-A7A8-DA1FB9AF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6FD05-4254-4724-99EB-98AEEE45C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A8A70-C066-4E81-92D9-674EF8DB1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F6968B-7B7C-4FDF-BDFE-DF1D283F82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82E3D-6864-4544-89B6-85194CB70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902B2F-69F1-424B-AB3D-AB47C283A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3AA61-7E11-4F1C-B43B-8632E8846C97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E0B506-8596-48E7-9155-F00BE08A0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914CC0-0EF2-43B5-9E65-94E51B0F7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EAEE-E301-486B-B980-92FCB86BA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809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E9992-0855-4E16-8891-236BB8A87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A5EAD-5700-465B-809D-4B824A12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3AA61-7E11-4F1C-B43B-8632E8846C97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024897-22D9-4B72-B16D-DCF87E90F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10810E-8600-4126-9921-C41F94AD9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EAEE-E301-486B-B980-92FCB86BA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43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DB67D9-8FEA-41A1-8726-7E1FC8802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3AA61-7E11-4F1C-B43B-8632E8846C97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5C9AE1-4AA1-40D6-80BE-D1DF56656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7958B7-1875-45D8-86C9-724C363EE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EAEE-E301-486B-B980-92FCB86BA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01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8ADE8-61CA-42C1-A328-7EBC279D0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DE99E-BE74-4D2F-BD36-3EA13E2DB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C7F00B-320B-4999-869D-A3427D35C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16E68-9771-4C0C-9DF3-4476B5C78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3AA61-7E11-4F1C-B43B-8632E8846C97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2302BF-17EC-4338-B3B7-57CE263D2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04829A-8B37-40E9-8AAF-717CE4CA5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EAEE-E301-486B-B980-92FCB86BA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455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F4F3C-030D-4633-A144-F09B3452E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B64089-FE45-498E-922B-EB0CB2CC06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D5F9FA-3093-4A19-9AE2-A8E7D3345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244250-E7F3-4B2F-B67D-99639364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3AA61-7E11-4F1C-B43B-8632E8846C97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047AE6-2DC9-48B3-8963-00F1A4966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972AA5-D1CA-4C57-90AA-E4EC377A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EAEE-E301-486B-B980-92FCB86BA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34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A73A2C-BB63-4101-AE40-9A6A7A22B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8F893-0C59-4B5A-935B-16824A16B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9DC61-521E-4812-ABB2-F22A5472D6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3AA61-7E11-4F1C-B43B-8632E8846C97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AAB41-2439-4431-BCE8-68DA6C1F8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59D09-A091-4D8F-9026-A2E7CEBF4A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5EAEE-E301-486B-B980-92FCB86BA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30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9.png"/><Relationship Id="rId7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3379A-151D-46A2-80C5-A039132249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121" y="883134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High-Speed Tracking with Kernelized Correlation Filters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44772B-642C-45FC-9D8F-0ABC8499DF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2121" y="3270734"/>
            <a:ext cx="9144000" cy="1655762"/>
          </a:xfrm>
        </p:spPr>
        <p:txBody>
          <a:bodyPr/>
          <a:lstStyle/>
          <a:p>
            <a:r>
              <a:rPr lang="en-US" dirty="0"/>
              <a:t>					                            </a:t>
            </a:r>
            <a:r>
              <a:rPr lang="en-US" sz="2000" dirty="0"/>
              <a:t>João F. Henriques </a:t>
            </a:r>
            <a:r>
              <a:rPr lang="en-US" altLang="zh-CN" sz="2000" dirty="0"/>
              <a:t>et al.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98013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3379A-151D-46A2-80C5-A039132249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121" y="883134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KCF: detect with classifier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44772B-642C-45FC-9D8F-0ABC8499DF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2121" y="3270734"/>
            <a:ext cx="9144000" cy="1655762"/>
          </a:xfrm>
        </p:spPr>
        <p:txBody>
          <a:bodyPr/>
          <a:lstStyle/>
          <a:p>
            <a:r>
              <a:rPr lang="en-US" dirty="0"/>
              <a:t>					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4133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8C3AD-CA24-497C-9DF9-22DA6F572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13602"/>
            <a:ext cx="10651435" cy="1325563"/>
          </a:xfrm>
        </p:spPr>
        <p:txBody>
          <a:bodyPr/>
          <a:lstStyle/>
          <a:p>
            <a:r>
              <a:rPr lang="en-US" dirty="0"/>
              <a:t>Detect with ridge regression and kernel trick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7440E26-AD14-43EF-8066-8CC01EB22AF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63DE91F-C5A1-41D2-B749-23718D44A967}"/>
              </a:ext>
            </a:extLst>
          </p:cNvPr>
          <p:cNvSpPr txBox="1">
            <a:spLocks/>
          </p:cNvSpPr>
          <p:nvPr/>
        </p:nvSpPr>
        <p:spPr>
          <a:xfrm>
            <a:off x="990600" y="187200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1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1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1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		</a:t>
            </a:r>
            <a:r>
              <a:rPr lang="en-US" altLang="zh-CN" sz="1800" dirty="0"/>
              <a:t>a					            b</a:t>
            </a: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Considering 1-dimension case firstly, the signal </a:t>
            </a:r>
            <a:r>
              <a:rPr lang="en-US" sz="1800" i="1" dirty="0"/>
              <a:t>s </a:t>
            </a:r>
            <a:r>
              <a:rPr lang="en-US" sz="1800" dirty="0"/>
              <a:t>in </a:t>
            </a:r>
            <a:r>
              <a:rPr lang="en-US" sz="1800" dirty="0" err="1"/>
              <a:t>pic.a</a:t>
            </a:r>
            <a:r>
              <a:rPr lang="en-US" sz="1800" dirty="0"/>
              <a:t> moves a distance, reaching a certain position in </a:t>
            </a:r>
            <a:r>
              <a:rPr lang="en-US" sz="1800" dirty="0" err="1"/>
              <a:t>pic.b</a:t>
            </a:r>
            <a:r>
              <a:rPr lang="en-US" sz="1800" dirty="0"/>
              <a:t>. We know </a:t>
            </a:r>
            <a:r>
              <a:rPr lang="en-US" sz="1800" i="1" dirty="0"/>
              <a:t>s</a:t>
            </a:r>
            <a:r>
              <a:rPr lang="en-US" sz="1800" dirty="0"/>
              <a:t>’s position in </a:t>
            </a:r>
            <a:r>
              <a:rPr lang="en-US" sz="1800" dirty="0" err="1"/>
              <a:t>pic.a</a:t>
            </a:r>
            <a:r>
              <a:rPr lang="en-US" sz="1800" dirty="0"/>
              <a:t>, and we want to know its position in </a:t>
            </a:r>
            <a:r>
              <a:rPr lang="en-US" sz="1800" dirty="0" err="1"/>
              <a:t>pic.b</a:t>
            </a:r>
            <a:r>
              <a:rPr lang="en-US" sz="18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15" name="Content Placeholder 3">
            <a:extLst>
              <a:ext uri="{FF2B5EF4-FFF2-40B4-BE49-F238E27FC236}">
                <a16:creationId xmlns:a16="http://schemas.microsoft.com/office/drawing/2014/main" id="{8BF43E4A-384A-421F-A1E7-DA1861311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896" y="2734616"/>
            <a:ext cx="3066888" cy="11305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5D09E93-3446-41C7-B30B-F66C9290D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5757" y="2720547"/>
            <a:ext cx="3125366" cy="113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963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8C3AD-CA24-497C-9DF9-22DA6F572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13602"/>
            <a:ext cx="10651435" cy="1325563"/>
          </a:xfrm>
        </p:spPr>
        <p:txBody>
          <a:bodyPr/>
          <a:lstStyle/>
          <a:p>
            <a:r>
              <a:rPr lang="en-US" dirty="0"/>
              <a:t>Detect with ridge regression and kernel trick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7440E26-AD14-43EF-8066-8CC01EB22AF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63DE91F-C5A1-41D2-B749-23718D44A967}"/>
              </a:ext>
            </a:extLst>
          </p:cNvPr>
          <p:cNvSpPr txBox="1">
            <a:spLocks/>
          </p:cNvSpPr>
          <p:nvPr/>
        </p:nvSpPr>
        <p:spPr>
          <a:xfrm>
            <a:off x="990600" y="1978024"/>
            <a:ext cx="10515600" cy="4566373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7200" dirty="0"/>
              <a:t>First, we cyclic shift </a:t>
            </a:r>
            <a:r>
              <a:rPr lang="en-US" sz="7200" i="1" dirty="0"/>
              <a:t>s</a:t>
            </a:r>
            <a:r>
              <a:rPr lang="en-US" sz="7200" dirty="0"/>
              <a:t> in </a:t>
            </a:r>
            <a:r>
              <a:rPr lang="en-US" sz="7200" dirty="0" err="1"/>
              <a:t>pic.b</a:t>
            </a:r>
            <a:r>
              <a:rPr lang="en-US" sz="7200" dirty="0"/>
              <a:t> to get a lot of candidates of </a:t>
            </a:r>
            <a:r>
              <a:rPr lang="en-US" sz="7200" i="1" dirty="0"/>
              <a:t>s</a:t>
            </a:r>
            <a:r>
              <a:rPr lang="en-US" sz="7200" dirty="0"/>
              <a:t> in </a:t>
            </a:r>
            <a:r>
              <a:rPr lang="en-US" sz="7200" dirty="0" err="1"/>
              <a:t>pic.a</a:t>
            </a:r>
            <a:r>
              <a:rPr lang="en-US" sz="7200" dirty="0"/>
              <a:t>. To get the cyclic shift candidates, we can multiply </a:t>
            </a:r>
            <a:r>
              <a:rPr lang="en-US" sz="7200" dirty="0" err="1"/>
              <a:t>pic.b</a:t>
            </a:r>
            <a:r>
              <a:rPr lang="en-US" sz="7200" dirty="0"/>
              <a:t> which is a vector, for example, […, 0, 0, 2, -2, 0, 0, 1, 1], denoted as </a:t>
            </a:r>
            <a:r>
              <a:rPr lang="en-US" sz="7200" i="1" dirty="0"/>
              <a:t>z. </a:t>
            </a:r>
            <a:r>
              <a:rPr lang="en-US" sz="7200" dirty="0"/>
              <a:t>The shift operator </a:t>
            </a:r>
            <a:r>
              <a:rPr lang="en-US" sz="7200" i="1" dirty="0"/>
              <a:t>P </a:t>
            </a:r>
            <a:r>
              <a:rPr lang="en-US" sz="7200" dirty="0"/>
              <a:t>shifts</a:t>
            </a:r>
            <a:r>
              <a:rPr lang="en-US" sz="7200" i="1" dirty="0"/>
              <a:t> z </a:t>
            </a:r>
            <a:r>
              <a:rPr lang="en-US" sz="7200" dirty="0"/>
              <a:t>by</a:t>
            </a:r>
            <a:r>
              <a:rPr lang="en-US" sz="7200" i="1" dirty="0"/>
              <a:t> </a:t>
            </a:r>
            <a:r>
              <a:rPr lang="en-US" sz="7200" dirty="0"/>
              <a:t>1 unit</a:t>
            </a:r>
            <a:r>
              <a:rPr lang="en-US" sz="7200" i="1" dirty="0"/>
              <a:t>, </a:t>
            </a:r>
            <a:r>
              <a:rPr lang="en-US" sz="7200" i="1" dirty="0" err="1"/>
              <a:t>P^i</a:t>
            </a:r>
            <a:r>
              <a:rPr lang="en-US" sz="7200" i="1" dirty="0"/>
              <a:t> </a:t>
            </a:r>
            <a:r>
              <a:rPr lang="en-US" sz="7200" dirty="0"/>
              <a:t>shift</a:t>
            </a:r>
            <a:r>
              <a:rPr lang="en-US" sz="7200" i="1" dirty="0"/>
              <a:t> z </a:t>
            </a:r>
            <a:r>
              <a:rPr lang="en-US" sz="7200" dirty="0"/>
              <a:t>by</a:t>
            </a:r>
            <a:r>
              <a:rPr lang="en-US" sz="7200" i="1" dirty="0"/>
              <a:t> </a:t>
            </a:r>
            <a:r>
              <a:rPr lang="en-US" sz="7200" i="1" dirty="0" err="1"/>
              <a:t>i</a:t>
            </a:r>
            <a:r>
              <a:rPr lang="en-US" sz="7200" i="1" dirty="0"/>
              <a:t> </a:t>
            </a:r>
            <a:r>
              <a:rPr lang="en-US" sz="7200" dirty="0"/>
              <a:t>units</a:t>
            </a:r>
            <a:r>
              <a:rPr lang="en-US" sz="7200" i="1" dirty="0"/>
              <a:t>. z(</a:t>
            </a:r>
            <a:r>
              <a:rPr lang="en-US" sz="7200" i="1" dirty="0" err="1"/>
              <a:t>i</a:t>
            </a:r>
            <a:r>
              <a:rPr lang="en-US" sz="7200" i="1" dirty="0"/>
              <a:t>)=</a:t>
            </a:r>
            <a:r>
              <a:rPr lang="en-US" sz="7200" i="1" dirty="0" err="1"/>
              <a:t>P^i</a:t>
            </a:r>
            <a:r>
              <a:rPr lang="en-US" altLang="zh-CN" sz="7200" i="1" dirty="0" err="1"/>
              <a:t>·z</a:t>
            </a:r>
            <a:r>
              <a:rPr lang="en-US" altLang="zh-CN" sz="7200" i="1" dirty="0"/>
              <a:t> </a:t>
            </a:r>
            <a:r>
              <a:rPr lang="en-US" altLang="zh-CN" sz="7200" dirty="0"/>
              <a:t>is the </a:t>
            </a:r>
            <a:r>
              <a:rPr lang="en-US" altLang="zh-CN" sz="7200" i="1" dirty="0" err="1"/>
              <a:t>i</a:t>
            </a:r>
            <a:r>
              <a:rPr lang="en-US" altLang="zh-CN" sz="7200" dirty="0" err="1"/>
              <a:t>th</a:t>
            </a:r>
            <a:r>
              <a:rPr lang="en-US" altLang="zh-CN" sz="7200" i="1" dirty="0"/>
              <a:t> </a:t>
            </a:r>
            <a:r>
              <a:rPr lang="en-US" altLang="zh-CN" sz="7200" dirty="0"/>
              <a:t>candidate</a:t>
            </a:r>
            <a:r>
              <a:rPr lang="en-US" altLang="zh-CN" sz="7200" i="1" dirty="0"/>
              <a:t>. Hat y(</a:t>
            </a:r>
            <a:r>
              <a:rPr lang="en-US" altLang="zh-CN" sz="7200" i="1" dirty="0" err="1"/>
              <a:t>i</a:t>
            </a:r>
            <a:r>
              <a:rPr lang="en-US" altLang="zh-CN" sz="7200" i="1" dirty="0"/>
              <a:t>) </a:t>
            </a:r>
            <a:r>
              <a:rPr lang="en-US" altLang="zh-CN" sz="7200" dirty="0"/>
              <a:t>is the confidence that</a:t>
            </a:r>
            <a:r>
              <a:rPr lang="en-US" altLang="zh-CN" sz="7200" i="1" dirty="0"/>
              <a:t> </a:t>
            </a:r>
            <a:r>
              <a:rPr lang="en-US" altLang="zh-CN" sz="7200" i="1" dirty="0" err="1"/>
              <a:t>P^i·z</a:t>
            </a:r>
            <a:r>
              <a:rPr lang="en-US" altLang="zh-CN" sz="7200" i="1" dirty="0"/>
              <a:t> </a:t>
            </a:r>
            <a:r>
              <a:rPr lang="en-US" altLang="zh-CN" sz="7200" dirty="0"/>
              <a:t>is the correct candidate which is exactly </a:t>
            </a:r>
            <a:r>
              <a:rPr lang="en-US" altLang="zh-CN" sz="7200" dirty="0" err="1"/>
              <a:t>pic.a</a:t>
            </a:r>
            <a:r>
              <a:rPr lang="en-US" altLang="zh-CN" sz="7200" dirty="0"/>
              <a:t>, rewriting all </a:t>
            </a:r>
            <a:r>
              <a:rPr lang="en-US" altLang="zh-CN" sz="7200" i="1" dirty="0"/>
              <a:t>hat y(</a:t>
            </a:r>
            <a:r>
              <a:rPr lang="en-US" altLang="zh-CN" sz="7200" i="1" dirty="0" err="1"/>
              <a:t>i</a:t>
            </a:r>
            <a:r>
              <a:rPr lang="en-US" altLang="zh-CN" sz="7200" i="1" dirty="0"/>
              <a:t>)</a:t>
            </a:r>
            <a:r>
              <a:rPr lang="en-US" altLang="zh-CN" sz="7200" dirty="0"/>
              <a:t> in matrix/vector form </a:t>
            </a:r>
            <a:r>
              <a:rPr lang="en-US" altLang="zh-CN" sz="7200" i="1" dirty="0"/>
              <a:t>hat y.</a:t>
            </a:r>
            <a:endParaRPr lang="en-US" sz="7200" dirty="0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sz="7200" dirty="0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7200" dirty="0"/>
              <a:t>Then, using property of convolution, we can solve </a:t>
            </a:r>
            <a:r>
              <a:rPr lang="en-US" sz="7200" i="1" dirty="0"/>
              <a:t>hat y</a:t>
            </a:r>
            <a:r>
              <a:rPr lang="en-US" sz="7200" dirty="0"/>
              <a:t> quickly with Fourier transform as below, where      is the generating vector of circulant matrix </a:t>
            </a:r>
            <a:r>
              <a:rPr lang="en-US" sz="7200" i="1" dirty="0"/>
              <a:t>K</a:t>
            </a:r>
            <a:r>
              <a:rPr lang="en-US" sz="7200" dirty="0"/>
              <a:t>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7200" dirty="0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7200" dirty="0"/>
              <a:t>Denoting the candidate with the highest candidate as </a:t>
            </a:r>
            <a:r>
              <a:rPr lang="en-US" altLang="zh-CN" sz="7200" i="1" dirty="0"/>
              <a:t>Hat y(n), Hat y(n) </a:t>
            </a:r>
            <a:r>
              <a:rPr lang="en-US" altLang="zh-CN" sz="7200" dirty="0"/>
              <a:t>corresponds to </a:t>
            </a:r>
            <a:r>
              <a:rPr lang="en-US" altLang="zh-CN" sz="7200" i="1" dirty="0" err="1"/>
              <a:t>P^n·z</a:t>
            </a:r>
            <a:r>
              <a:rPr lang="en-US" altLang="zh-CN" sz="7200" dirty="0"/>
              <a:t>, which cyclic shifts </a:t>
            </a:r>
            <a:r>
              <a:rPr lang="en-US" altLang="zh-CN" sz="7200" i="1" dirty="0"/>
              <a:t>z</a:t>
            </a:r>
            <a:r>
              <a:rPr lang="en-US" altLang="zh-CN" sz="7200" dirty="0"/>
              <a:t> by </a:t>
            </a:r>
            <a:r>
              <a:rPr lang="en-US" altLang="zh-CN" sz="7200" i="1" dirty="0"/>
              <a:t>n</a:t>
            </a:r>
            <a:r>
              <a:rPr lang="en-US" altLang="zh-CN" sz="7200" dirty="0"/>
              <a:t> unit. So if we know the index of </a:t>
            </a:r>
            <a:r>
              <a:rPr lang="en-US" altLang="zh-CN" sz="7200" i="1" dirty="0"/>
              <a:t>Hat y(n) </a:t>
            </a:r>
            <a:r>
              <a:rPr lang="en-US" altLang="zh-CN" sz="7200" dirty="0"/>
              <a:t>in </a:t>
            </a:r>
            <a:r>
              <a:rPr lang="en-US" altLang="zh-CN" sz="7200" i="1" dirty="0"/>
              <a:t>hat y</a:t>
            </a:r>
            <a:r>
              <a:rPr lang="en-US" altLang="zh-CN" sz="7200" dirty="0"/>
              <a:t>, we know the position of our signal </a:t>
            </a:r>
            <a:r>
              <a:rPr lang="en-US" altLang="zh-CN" sz="7200" i="1" dirty="0"/>
              <a:t>s</a:t>
            </a:r>
            <a:r>
              <a:rPr lang="en-US" altLang="zh-CN" sz="7200" dirty="0"/>
              <a:t> suddenly</a:t>
            </a:r>
            <a:r>
              <a:rPr lang="en-US" altLang="zh-CN" sz="7200" i="1" dirty="0"/>
              <a:t>.</a:t>
            </a:r>
            <a:endParaRPr lang="en-US" sz="72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8000" dirty="0"/>
              <a:t>There is no a lot of details on detect phase. Detail is showed in </a:t>
            </a:r>
            <a:r>
              <a:rPr lang="en-US" sz="8000" i="1" dirty="0"/>
              <a:t>Exploiting the Circulant Structure of Tracking-by-detection with Kernels </a:t>
            </a:r>
            <a:r>
              <a:rPr lang="en-US" sz="8000" dirty="0"/>
              <a:t>with the same author.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sz="8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								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68CFF7-D94C-4C99-A926-438DD5E87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979" y="3180842"/>
            <a:ext cx="1928699" cy="4700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27609F-E545-4DCE-821D-66E2F63F9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228" y="3233855"/>
            <a:ext cx="904442" cy="2758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7B9836-4463-45BB-8DED-5E0F7CDA64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5672" y="4211308"/>
            <a:ext cx="2465003" cy="3629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7F79AA-E6C2-4A7D-82A3-ADDD58B88C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03623" y="3678930"/>
            <a:ext cx="114286" cy="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075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3379A-151D-46A2-80C5-A039132249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121" y="883134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KCF: fast kernel correlation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44772B-642C-45FC-9D8F-0ABC8499DF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2121" y="3270734"/>
            <a:ext cx="9144000" cy="1655762"/>
          </a:xfrm>
        </p:spPr>
        <p:txBody>
          <a:bodyPr/>
          <a:lstStyle/>
          <a:p>
            <a:r>
              <a:rPr lang="en-US" dirty="0"/>
              <a:t>					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53614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63ED3-0A96-4A43-ADF7-CE0D40C5B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Dot-product kernel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3F9AE-21AA-40BF-95F5-CEECD6ECF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solution for training ridge regression with kernel trick is </a:t>
            </a:r>
          </a:p>
          <a:p>
            <a:pPr marL="0" indent="0">
              <a:buNone/>
            </a:pPr>
            <a:r>
              <a:rPr lang="en-US" sz="2000" dirty="0"/>
              <a:t>The solution for detecting is </a:t>
            </a:r>
          </a:p>
          <a:p>
            <a:pPr marL="0" indent="0">
              <a:buNone/>
            </a:pPr>
            <a:r>
              <a:rPr lang="en-US" sz="2000" i="1" dirty="0"/>
              <a:t>Hat k</a:t>
            </a:r>
            <a:r>
              <a:rPr lang="en-US" sz="2000" dirty="0"/>
              <a:t> and </a:t>
            </a:r>
            <a:r>
              <a:rPr lang="en-US" sz="2000" i="1" dirty="0"/>
              <a:t>bar k</a:t>
            </a:r>
            <a:r>
              <a:rPr lang="en-US" sz="2000" dirty="0"/>
              <a:t> both mean generating vector of </a:t>
            </a:r>
            <a:r>
              <a:rPr lang="en-US" sz="2000" i="1" dirty="0"/>
              <a:t>K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Calculating </a:t>
            </a:r>
            <a:r>
              <a:rPr lang="en-US" sz="2000" i="1" dirty="0"/>
              <a:t>Hat k </a:t>
            </a:r>
            <a:r>
              <a:rPr lang="en-US" sz="2000" dirty="0"/>
              <a:t>or</a:t>
            </a:r>
            <a:r>
              <a:rPr lang="en-US" sz="2000" i="1" dirty="0"/>
              <a:t> bar k</a:t>
            </a:r>
            <a:r>
              <a:rPr lang="en-US" sz="2000" dirty="0"/>
              <a:t> is the last standing computational bottleneck. So the author uses property of convolution again: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Denote dot-product kernels as			  for some functions </a:t>
            </a:r>
            <a:r>
              <a:rPr lang="en-US" sz="2000" i="1" dirty="0"/>
              <a:t>g </a:t>
            </a:r>
          </a:p>
          <a:p>
            <a:pPr marL="0" indent="0">
              <a:buNone/>
            </a:pPr>
            <a:r>
              <a:rPr lang="en-US" sz="2000" dirty="0"/>
              <a:t>Denote the generating vector of </a:t>
            </a:r>
            <a:r>
              <a:rPr lang="en-US" sz="2000" i="1" dirty="0"/>
              <a:t>K as         </a:t>
            </a:r>
            <a:r>
              <a:rPr lang="en-US" sz="2000" dirty="0"/>
              <a:t>, then</a:t>
            </a:r>
          </a:p>
          <a:p>
            <a:pPr marL="0" indent="0">
              <a:buNone/>
            </a:pPr>
            <a:r>
              <a:rPr lang="en-US" sz="2000" dirty="0"/>
              <a:t>                                                       , write in vector form                               ,where </a:t>
            </a:r>
            <a:r>
              <a:rPr lang="en-US" sz="2000" i="1" dirty="0"/>
              <a:t>C(x)</a:t>
            </a:r>
            <a:r>
              <a:rPr lang="en-US" sz="2000" dirty="0"/>
              <a:t> means a       circulant matrix generated by </a:t>
            </a:r>
            <a:r>
              <a:rPr lang="en-US" sz="2000" i="1" dirty="0"/>
              <a:t>x</a:t>
            </a:r>
            <a:r>
              <a:rPr lang="en-US" sz="2000" dirty="0"/>
              <a:t>. For the vector form, apply property of convolution to get</a:t>
            </a:r>
          </a:p>
          <a:p>
            <a:pPr marL="0" indent="0">
              <a:buNone/>
            </a:pPr>
            <a:r>
              <a:rPr lang="en-US" sz="2000" i="1" dirty="0"/>
              <a:t>		          ,</a:t>
            </a:r>
            <a:r>
              <a:rPr lang="en-US" sz="2000" dirty="0"/>
              <a:t>where </a:t>
            </a:r>
            <a:r>
              <a:rPr lang="en-US" sz="2000" i="1" dirty="0"/>
              <a:t>*</a:t>
            </a:r>
            <a:r>
              <a:rPr lang="en-US" sz="2000" dirty="0"/>
              <a:t> means</a:t>
            </a:r>
            <a:r>
              <a:rPr lang="en-US" sz="2000" i="1" dirty="0"/>
              <a:t> </a:t>
            </a:r>
            <a:r>
              <a:rPr lang="en-US" sz="2000" dirty="0"/>
              <a:t>complex-conjugate.</a:t>
            </a:r>
            <a:endParaRPr lang="en-US" sz="20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A1EAC9-F4C7-468C-9388-E71E4BF7C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9169" y="1704757"/>
            <a:ext cx="1094835" cy="5734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D38B4A-0561-4F20-9747-990E73A97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009" y="2236615"/>
            <a:ext cx="2216834" cy="3264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ED79B5-68A7-4204-A7F1-6BB2C95A9A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7957" y="4111073"/>
            <a:ext cx="2114286" cy="3142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B7A74A-DA9A-4D6B-A084-E9989492EC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4318" y="4546227"/>
            <a:ext cx="410782" cy="2310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7A1E1A-FF4A-4ADC-BC03-CC832568FF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0908" y="4916327"/>
            <a:ext cx="3061252" cy="3009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316AC3-2147-4A46-A3C5-21EFA236B2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9183" y="5601432"/>
            <a:ext cx="2330852" cy="3339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15C3034-EEC6-4737-9816-3537DCA1AD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89836" y="4936173"/>
            <a:ext cx="1704762" cy="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526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E959F-33DE-418B-8A83-6727616BE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kernel and multi-channel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B4F7E-97E6-4CF6-B793-A9154968F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Similar to dot-product kernel, for a gaussian kernel                                                     ,</a:t>
            </a:r>
          </a:p>
          <a:p>
            <a:pPr marL="0" indent="0">
              <a:buNone/>
            </a:pPr>
            <a:r>
              <a:rPr lang="en-US" sz="2000" dirty="0"/>
              <a:t>we can calculate the generating vector of </a:t>
            </a:r>
            <a:r>
              <a:rPr lang="en-US" sz="2000" i="1" dirty="0"/>
              <a:t>K</a:t>
            </a:r>
            <a:r>
              <a:rPr lang="en-US" sz="2000" dirty="0"/>
              <a:t> with				             .	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Till now, we only </a:t>
            </a:r>
            <a:r>
              <a:rPr lang="en-US" altLang="zh-CN" sz="2000" dirty="0"/>
              <a:t>work with one channel data(</a:t>
            </a:r>
            <a:r>
              <a:rPr lang="en-US" altLang="zh-CN" sz="2000" i="1" dirty="0" err="1"/>
              <a:t>eg</a:t>
            </a:r>
            <a:r>
              <a:rPr lang="en-US" altLang="zh-CN" sz="2000" i="1" dirty="0"/>
              <a:t>. x, z </a:t>
            </a:r>
            <a:r>
              <a:rPr lang="en-US" altLang="zh-CN" sz="2000" dirty="0"/>
              <a:t>symbols used before). To deal with multi-channel data, taking the gaussian kernel as an example, simply </a:t>
            </a:r>
            <a:r>
              <a:rPr lang="en-US" sz="2000" dirty="0"/>
              <a:t>sum multiple channels:</a:t>
            </a:r>
          </a:p>
          <a:p>
            <a:pPr marL="0" indent="0">
              <a:buNone/>
            </a:pPr>
            <a:r>
              <a:rPr lang="en-US" sz="2000" dirty="0"/>
              <a:t>				       , where </a:t>
            </a:r>
            <a:r>
              <a:rPr lang="en-US" sz="2000" i="1" dirty="0"/>
              <a:t>c </a:t>
            </a:r>
            <a:r>
              <a:rPr lang="en-US" sz="2000" dirty="0"/>
              <a:t>means</a:t>
            </a:r>
            <a:r>
              <a:rPr lang="en-US" sz="2000" i="1" dirty="0"/>
              <a:t> </a:t>
            </a:r>
            <a:r>
              <a:rPr lang="en-US" sz="2000" i="1" dirty="0" err="1"/>
              <a:t>c</a:t>
            </a:r>
            <a:r>
              <a:rPr lang="en-US" sz="2000" dirty="0" err="1"/>
              <a:t>th</a:t>
            </a:r>
            <a:r>
              <a:rPr lang="en-US" sz="2000" dirty="0"/>
              <a:t>-channel of</a:t>
            </a:r>
            <a:r>
              <a:rPr lang="en-US" sz="2000" i="1" dirty="0"/>
              <a:t> x.</a:t>
            </a:r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en-US" sz="2000" dirty="0"/>
              <a:t>Pay attention that here multi-channel can not only be RGB channels, but also can be gradient orientation bins for HOG, feature maps for convolutional neural network, and so on.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F3032B-D90A-4048-931B-74D9A0314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7519" y="1766180"/>
            <a:ext cx="2868346" cy="4533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713CFD-F089-4AAC-97C8-DCB0E942E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198" y="2192984"/>
            <a:ext cx="3983327" cy="4533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BD017E-7F42-467F-9CA4-144C595EE9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964" y="3626147"/>
            <a:ext cx="4009524" cy="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21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3379A-151D-46A2-80C5-A039132249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1147" y="982143"/>
            <a:ext cx="11675166" cy="238760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KCF: </a:t>
            </a:r>
            <a:r>
              <a:rPr lang="en-US" sz="2800" dirty="0"/>
              <a:t>show all results together &amp; core code in MATLAB implementation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44772B-642C-45FC-9D8F-0ABC8499DF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2121" y="3270734"/>
            <a:ext cx="9144000" cy="1655762"/>
          </a:xfrm>
        </p:spPr>
        <p:txBody>
          <a:bodyPr/>
          <a:lstStyle/>
          <a:p>
            <a:r>
              <a:rPr lang="en-US" dirty="0"/>
              <a:t>					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31163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618D0-73B1-4F45-A54D-6E6DF3223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all results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EE8AB-6770-4D28-8C84-301417B83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solution for training ridge regression with kernel trick is </a:t>
            </a:r>
          </a:p>
          <a:p>
            <a:pPr marL="0" indent="0">
              <a:buNone/>
            </a:pPr>
            <a:r>
              <a:rPr lang="en-US" sz="2000" dirty="0"/>
              <a:t>The solution for detecting is </a:t>
            </a:r>
          </a:p>
          <a:p>
            <a:pPr marL="0" indent="0">
              <a:buNone/>
            </a:pPr>
            <a:r>
              <a:rPr lang="en-US" sz="2000" dirty="0"/>
              <a:t>Fast kernel correlation for calculating </a:t>
            </a:r>
            <a:r>
              <a:rPr lang="en-US" sz="2000" i="1" dirty="0"/>
              <a:t>Hat k</a:t>
            </a:r>
            <a:r>
              <a:rPr lang="en-US" sz="2000" dirty="0"/>
              <a:t> or </a:t>
            </a:r>
            <a:r>
              <a:rPr lang="en-US" sz="2000" i="1" dirty="0"/>
              <a:t>bar k </a:t>
            </a:r>
            <a:r>
              <a:rPr lang="en-US" sz="2000" dirty="0"/>
              <a:t>is</a:t>
            </a:r>
          </a:p>
          <a:p>
            <a:pPr marL="0" indent="0">
              <a:buNone/>
            </a:pPr>
            <a:r>
              <a:rPr lang="en-US" sz="2000" i="1" dirty="0"/>
              <a:t>Hat k</a:t>
            </a:r>
            <a:r>
              <a:rPr lang="en-US" sz="2000" dirty="0"/>
              <a:t> and </a:t>
            </a:r>
            <a:r>
              <a:rPr lang="en-US" sz="2000" i="1" dirty="0"/>
              <a:t>bar k</a:t>
            </a:r>
            <a:r>
              <a:rPr lang="en-US" sz="2000" dirty="0"/>
              <a:t> both mean generating vector of </a:t>
            </a:r>
            <a:r>
              <a:rPr lang="en-US" sz="2000" i="1" dirty="0"/>
              <a:t>K</a:t>
            </a:r>
            <a:r>
              <a:rPr lang="en-US" sz="2000" dirty="0"/>
              <a:t>.  Here we use gaussian kernel.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You see how simple the final solution is and how fast it can be.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159EDD-C998-4930-8FC2-F12187E2D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9413" y="1731263"/>
            <a:ext cx="1094835" cy="5734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0028B2-4D56-456F-B391-FD6A98AA3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505" y="2236617"/>
            <a:ext cx="2216834" cy="3264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200D76-ED6A-4522-9356-C4C5A40439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6634" y="2589573"/>
            <a:ext cx="4009524" cy="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04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B5862-9AD9-4072-AC36-632193631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code in MATLAB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6DB08-3720-4864-8E96-A6DE76D1F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470" y="1825625"/>
            <a:ext cx="8030817" cy="4351338"/>
          </a:xfrm>
        </p:spPr>
        <p:txBody>
          <a:bodyPr>
            <a:normAutofit/>
          </a:bodyPr>
          <a:lstStyle/>
          <a:p>
            <a:pPr marL="3657600" lvl="8" indent="0">
              <a:lnSpc>
                <a:spcPct val="50000"/>
              </a:lnSpc>
              <a:buNone/>
            </a:pPr>
            <a:r>
              <a:rPr lang="en-US" dirty="0"/>
              <a:t>                   </a:t>
            </a:r>
          </a:p>
          <a:p>
            <a:pPr marL="3657600" lvl="8" indent="0">
              <a:lnSpc>
                <a:spcPct val="50000"/>
              </a:lnSpc>
              <a:buNone/>
            </a:pPr>
            <a:endParaRPr lang="en-US" dirty="0"/>
          </a:p>
          <a:p>
            <a:pPr marL="3657600" lvl="8" indent="0">
              <a:lnSpc>
                <a:spcPct val="50000"/>
              </a:lnSpc>
              <a:buNone/>
            </a:pPr>
            <a:r>
              <a:rPr lang="en-US" dirty="0"/>
              <a:t>	Full implementation at 		 		 		http://home.isr.uc.pt/~henriques/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886BE2-2019-4900-A66D-7F170FC96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431" y="1825625"/>
            <a:ext cx="4514286" cy="3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494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3379A-151D-46A2-80C5-A039132249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121" y="883134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KCF: Prerequisites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44772B-642C-45FC-9D8F-0ABC8499DF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2121" y="3270734"/>
            <a:ext cx="9144000" cy="1655762"/>
          </a:xfrm>
        </p:spPr>
        <p:txBody>
          <a:bodyPr/>
          <a:lstStyle/>
          <a:p>
            <a:r>
              <a:rPr lang="en-US" dirty="0"/>
              <a:t>					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50508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4575-F337-45A0-9C64-6A36F608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 by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1210F-5A6F-4AAF-AFB1-D31291917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7070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Given a video </a:t>
            </a:r>
            <a:r>
              <a:rPr lang="en-US" sz="2000" i="1" dirty="0"/>
              <a:t>V</a:t>
            </a:r>
            <a:r>
              <a:rPr lang="en-US" sz="2000" dirty="0"/>
              <a:t>, and the ground-truth bounding box </a:t>
            </a:r>
            <a:r>
              <a:rPr lang="en-US" sz="2000" i="1" dirty="0" err="1"/>
              <a:t>bbox</a:t>
            </a:r>
            <a:r>
              <a:rPr lang="en-US" sz="2000" i="1" dirty="0"/>
              <a:t>(1)</a:t>
            </a:r>
            <a:r>
              <a:rPr lang="en-US" sz="2000" dirty="0"/>
              <a:t> at the first frame </a:t>
            </a:r>
            <a:r>
              <a:rPr lang="en-US" sz="2000" i="1" dirty="0"/>
              <a:t>f(1)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1. Treat </a:t>
            </a:r>
            <a:r>
              <a:rPr lang="en-US" sz="2000" i="1" dirty="0" err="1"/>
              <a:t>bbox</a:t>
            </a:r>
            <a:r>
              <a:rPr lang="en-US" sz="2000" i="1" dirty="0"/>
              <a:t>(1) </a:t>
            </a:r>
            <a:r>
              <a:rPr lang="en-US" sz="2000" dirty="0"/>
              <a:t>as positive sample, and sample some patches in </a:t>
            </a:r>
            <a:r>
              <a:rPr lang="en-US" sz="2000" i="1" dirty="0"/>
              <a:t>f(1) </a:t>
            </a:r>
            <a:r>
              <a:rPr lang="en-US" sz="2000" dirty="0"/>
              <a:t>as negative samples.</a:t>
            </a:r>
          </a:p>
          <a:p>
            <a:pPr marL="0" indent="0">
              <a:buNone/>
            </a:pPr>
            <a:r>
              <a:rPr lang="en-US" sz="2000" dirty="0"/>
              <a:t>2. Extract (HOG or CNN based)feature from positive and negative samples, train a classifier </a:t>
            </a:r>
            <a:r>
              <a:rPr lang="en-US" sz="2000" i="1" dirty="0" err="1"/>
              <a:t>clas</a:t>
            </a:r>
            <a:r>
              <a:rPr lang="en-US" sz="2000" i="1" dirty="0"/>
              <a:t>.</a:t>
            </a:r>
          </a:p>
          <a:p>
            <a:pPr marL="0" indent="0">
              <a:buNone/>
            </a:pPr>
            <a:r>
              <a:rPr lang="en-US" sz="2000" dirty="0"/>
              <a:t>3. At the next frame </a:t>
            </a:r>
            <a:r>
              <a:rPr lang="en-US" sz="2000" i="1" dirty="0"/>
              <a:t>f(2)</a:t>
            </a:r>
            <a:r>
              <a:rPr lang="en-US" sz="2000" dirty="0"/>
              <a:t>, use </a:t>
            </a:r>
            <a:r>
              <a:rPr lang="en-US" sz="2000" i="1" dirty="0" err="1"/>
              <a:t>clas</a:t>
            </a:r>
            <a:r>
              <a:rPr lang="en-US" sz="2000" dirty="0"/>
              <a:t> detect object:</a:t>
            </a:r>
          </a:p>
          <a:p>
            <a:pPr marL="0" indent="0">
              <a:buNone/>
            </a:pPr>
            <a:r>
              <a:rPr lang="en-US" sz="2000" dirty="0"/>
              <a:t>     A naïve method(not good, just for explanation) is using a slide window to get all possible object bou</a:t>
            </a:r>
            <a:r>
              <a:rPr lang="en-US" altLang="zh-CN" sz="2000" dirty="0"/>
              <a:t>n</a:t>
            </a:r>
            <a:r>
              <a:rPr lang="en-US" sz="2000" dirty="0"/>
              <a:t>ding box candidates, then treat the candidate with the highest confidence as the track/detection result at </a:t>
            </a:r>
            <a:r>
              <a:rPr lang="en-US" sz="2000" i="1" dirty="0"/>
              <a:t>f(2), </a:t>
            </a:r>
            <a:r>
              <a:rPr lang="en-US" sz="2000" dirty="0"/>
              <a:t>denoted as </a:t>
            </a:r>
            <a:r>
              <a:rPr lang="en-US" sz="2000" i="1" dirty="0" err="1"/>
              <a:t>bbox</a:t>
            </a:r>
            <a:r>
              <a:rPr lang="en-US" sz="2000" i="1" dirty="0"/>
              <a:t>(2)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4. Have </a:t>
            </a:r>
            <a:r>
              <a:rPr lang="en-US" sz="2000" i="1" dirty="0"/>
              <a:t>f(2) </a:t>
            </a:r>
            <a:r>
              <a:rPr lang="en-US" sz="2000" dirty="0"/>
              <a:t>and </a:t>
            </a:r>
            <a:r>
              <a:rPr lang="en-US" sz="2000" i="1" dirty="0" err="1"/>
              <a:t>bbox</a:t>
            </a:r>
            <a:r>
              <a:rPr lang="en-US" sz="2000" i="1" dirty="0"/>
              <a:t>(2), </a:t>
            </a:r>
            <a:r>
              <a:rPr lang="en-US" sz="2000" dirty="0"/>
              <a:t>we can </a:t>
            </a:r>
            <a:r>
              <a:rPr lang="en-US" sz="2000" dirty="0" err="1"/>
              <a:t>repeate</a:t>
            </a:r>
            <a:r>
              <a:rPr lang="en-US" sz="2000" dirty="0"/>
              <a:t> process 1 and 2 to update our classifier </a:t>
            </a:r>
            <a:r>
              <a:rPr lang="en-US" sz="2000" i="1" dirty="0" err="1"/>
              <a:t>clas</a:t>
            </a:r>
            <a:r>
              <a:rPr lang="en-US" sz="2000" i="1" dirty="0"/>
              <a:t> </a:t>
            </a:r>
            <a:r>
              <a:rPr lang="en-US" sz="2000" dirty="0"/>
              <a:t>since the object usually change appearance and </a:t>
            </a:r>
            <a:r>
              <a:rPr lang="en-US" altLang="zh-CN" sz="2000" dirty="0"/>
              <a:t>gesture along time.</a:t>
            </a:r>
          </a:p>
          <a:p>
            <a:pPr marL="0" indent="0">
              <a:buNone/>
            </a:pPr>
            <a:r>
              <a:rPr lang="en-US" sz="2000" dirty="0"/>
              <a:t>5. Similar to process 4, now we can deal with every frame in the video </a:t>
            </a:r>
            <a:r>
              <a:rPr lang="en-US" sz="2000" i="1" dirty="0"/>
              <a:t>V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  </a:t>
            </a:r>
          </a:p>
          <a:p>
            <a:pPr marL="0" indent="0">
              <a:buNone/>
            </a:pPr>
            <a:r>
              <a:rPr lang="en-US" sz="2000" dirty="0"/>
              <a:t>You see that we need to update/train a classifier at every frame, which should be very time-consuming. The author accelerate the training with circulant matrix(see later).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00815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6D4CB-7F83-4762-9611-6EEF11A63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Circulant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B60D7-E419-4030-A511-315C7919A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08914"/>
          </a:xfrm>
        </p:spPr>
        <p:txBody>
          <a:bodyPr>
            <a:normAutofit/>
          </a:bodyPr>
          <a:lstStyle/>
          <a:p>
            <a:pPr marL="0" indent="0">
              <a:lnSpc>
                <a:spcPts val="1700"/>
              </a:lnSpc>
              <a:buNone/>
            </a:pPr>
            <a:r>
              <a:rPr lang="en-US" sz="2000" dirty="0"/>
              <a:t>Instead of sampling some patches as negative samples, the author </a:t>
            </a:r>
          </a:p>
          <a:p>
            <a:pPr marL="0" indent="0">
              <a:lnSpc>
                <a:spcPts val="1700"/>
              </a:lnSpc>
              <a:buNone/>
            </a:pPr>
            <a:r>
              <a:rPr lang="en-US" sz="2000" dirty="0"/>
              <a:t>cyclically shift the positive sample, to get negative samples, for example: </a:t>
            </a:r>
          </a:p>
          <a:p>
            <a:pPr marL="0" indent="0">
              <a:lnSpc>
                <a:spcPts val="1700"/>
              </a:lnSpc>
              <a:buNone/>
            </a:pPr>
            <a:r>
              <a:rPr lang="en-US" sz="2000" dirty="0"/>
              <a:t>Positive sample, which is the ground-truth bounding box, is shown as</a:t>
            </a:r>
          </a:p>
          <a:p>
            <a:pPr marL="0" indent="0">
              <a:lnSpc>
                <a:spcPts val="1700"/>
              </a:lnSpc>
              <a:buNone/>
            </a:pPr>
            <a:r>
              <a:rPr lang="en-US" sz="2000" dirty="0"/>
              <a:t>the centered image in the right picture. </a:t>
            </a:r>
          </a:p>
          <a:p>
            <a:pPr marL="0" indent="0">
              <a:lnSpc>
                <a:spcPts val="1700"/>
              </a:lnSpc>
              <a:buNone/>
            </a:pPr>
            <a:r>
              <a:rPr lang="en-US" sz="2000" dirty="0"/>
              <a:t>Negative samples, are the images in the right picture except the </a:t>
            </a:r>
          </a:p>
          <a:p>
            <a:pPr marL="0" indent="0">
              <a:lnSpc>
                <a:spcPts val="1700"/>
              </a:lnSpc>
              <a:buNone/>
            </a:pPr>
            <a:r>
              <a:rPr lang="en-US" sz="2000" dirty="0"/>
              <a:t>centered image.</a:t>
            </a:r>
          </a:p>
          <a:p>
            <a:pPr marL="0" indent="0">
              <a:lnSpc>
                <a:spcPts val="1700"/>
              </a:lnSpc>
              <a:buNone/>
            </a:pPr>
            <a:endParaRPr lang="en-US" sz="2000" dirty="0"/>
          </a:p>
          <a:p>
            <a:pPr marL="0" indent="0">
              <a:lnSpc>
                <a:spcPts val="1700"/>
              </a:lnSpc>
              <a:buNone/>
            </a:pPr>
            <a:r>
              <a:rPr lang="en-US" sz="2000" dirty="0"/>
              <a:t>The benefit of cyclic shift is that the training set </a:t>
            </a:r>
            <a:r>
              <a:rPr lang="en-US" sz="2000" i="1" dirty="0"/>
              <a:t>X</a:t>
            </a:r>
            <a:r>
              <a:rPr lang="en-US" sz="2000" dirty="0"/>
              <a:t> is a circulant matrix</a:t>
            </a:r>
          </a:p>
          <a:p>
            <a:pPr marL="0" indent="0">
              <a:lnSpc>
                <a:spcPts val="1700"/>
              </a:lnSpc>
              <a:buNone/>
            </a:pPr>
            <a:r>
              <a:rPr lang="en-US" sz="2000" dirty="0"/>
              <a:t>in this way, which simplifies matrix calculation, specifically, </a:t>
            </a:r>
          </a:p>
          <a:p>
            <a:pPr marL="0" indent="0">
              <a:lnSpc>
                <a:spcPts val="1700"/>
              </a:lnSpc>
              <a:buNone/>
            </a:pPr>
            <a:r>
              <a:rPr lang="en-US" sz="2000" dirty="0" err="1"/>
              <a:t>i</a:t>
            </a:r>
            <a:r>
              <a:rPr lang="en-US" sz="2000" dirty="0"/>
              <a:t>. the close-form solution of training classifiers is much more simple.</a:t>
            </a:r>
          </a:p>
          <a:p>
            <a:pPr marL="0" indent="0">
              <a:lnSpc>
                <a:spcPts val="1700"/>
              </a:lnSpc>
              <a:buNone/>
            </a:pPr>
            <a:r>
              <a:rPr lang="en-US" sz="2000" dirty="0"/>
              <a:t>ii. the close-form solution of predicting/classifying samples(detect</a:t>
            </a:r>
          </a:p>
          <a:p>
            <a:pPr marL="0" indent="0">
              <a:lnSpc>
                <a:spcPts val="1700"/>
              </a:lnSpc>
              <a:buNone/>
            </a:pPr>
            <a:r>
              <a:rPr lang="en-US" sz="2000" dirty="0"/>
              <a:t>    object) is much more simple.</a:t>
            </a:r>
          </a:p>
          <a:p>
            <a:pPr marL="514350" indent="-514350">
              <a:lnSpc>
                <a:spcPts val="1700"/>
              </a:lnSpc>
              <a:buAutoNum type="romanLcPeriod"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3FA717-B214-4173-B278-97338C47A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9433" y="1825625"/>
            <a:ext cx="2971429" cy="3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089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3379A-151D-46A2-80C5-A039132249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121" y="883134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KCF: train classifier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44772B-642C-45FC-9D8F-0ABC8499DF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2121" y="3270734"/>
            <a:ext cx="9144000" cy="1655762"/>
          </a:xfrm>
        </p:spPr>
        <p:txBody>
          <a:bodyPr/>
          <a:lstStyle/>
          <a:p>
            <a:r>
              <a:rPr lang="en-US" dirty="0"/>
              <a:t>					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27385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8BFB9-2DAE-4F9A-B554-5FF325EA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FDC03-5C16-47BF-8903-AF3DD00D7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0891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/>
              <a:t>Ridge regression(</a:t>
            </a:r>
            <a:r>
              <a:rPr lang="en-US" sz="2200" dirty="0"/>
              <a:t>least square plus a regularization term</a:t>
            </a:r>
            <a:r>
              <a:rPr lang="en-US" sz="2000" dirty="0"/>
              <a:t>):</a:t>
            </a:r>
          </a:p>
          <a:p>
            <a:pPr marL="0" indent="0">
              <a:buNone/>
            </a:pPr>
            <a:r>
              <a:rPr lang="en-US" sz="2000" dirty="0"/>
              <a:t>					, where		</a:t>
            </a:r>
          </a:p>
          <a:p>
            <a:pPr marL="0" indent="0">
              <a:buNone/>
            </a:pPr>
            <a:r>
              <a:rPr lang="en-US" sz="2000" dirty="0"/>
              <a:t>The closed-form solution: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This solution is time-consuming in practice. But if </a:t>
            </a:r>
            <a:r>
              <a:rPr lang="en-US" sz="2000" i="1" dirty="0"/>
              <a:t>X</a:t>
            </a:r>
            <a:r>
              <a:rPr lang="en-US" sz="2000" dirty="0"/>
              <a:t> is a circulant matrix, we can convert this time-consuming solution to a fast solution as below(inverse of </a:t>
            </a:r>
            <a:r>
              <a:rPr lang="en-US" sz="2000" i="1" dirty="0"/>
              <a:t>F(w)</a:t>
            </a:r>
            <a:r>
              <a:rPr lang="en-US" sz="2000" dirty="0"/>
              <a:t> is needed at the very end), where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i</a:t>
            </a:r>
            <a:r>
              <a:rPr lang="en-US" sz="2000" dirty="0"/>
              <a:t>. all element of vector </a:t>
            </a:r>
            <a:r>
              <a:rPr lang="en-US" sz="2000" i="1" dirty="0"/>
              <a:t>delta</a:t>
            </a:r>
            <a:r>
              <a:rPr lang="en-US" sz="2000" dirty="0"/>
              <a:t> is 1</a:t>
            </a:r>
          </a:p>
          <a:p>
            <a:pPr marL="0" indent="0">
              <a:buNone/>
            </a:pPr>
            <a:r>
              <a:rPr lang="en-US" sz="2000" dirty="0"/>
              <a:t>ii. </a:t>
            </a:r>
            <a:r>
              <a:rPr lang="en-US" sz="2000" i="1" dirty="0"/>
              <a:t>hat</a:t>
            </a:r>
            <a:r>
              <a:rPr lang="en-US" sz="2000" dirty="0"/>
              <a:t> and </a:t>
            </a:r>
            <a:r>
              <a:rPr lang="en-US" sz="2000" i="1" dirty="0"/>
              <a:t>F(w) </a:t>
            </a:r>
            <a:r>
              <a:rPr lang="en-US" sz="2000" dirty="0"/>
              <a:t>both are Fourier transform</a:t>
            </a:r>
          </a:p>
          <a:p>
            <a:pPr marL="0" indent="0">
              <a:buNone/>
            </a:pPr>
            <a:r>
              <a:rPr lang="en-US" sz="2000" dirty="0"/>
              <a:t>iii. </a:t>
            </a:r>
            <a:r>
              <a:rPr lang="en-US" sz="2000" i="1" dirty="0"/>
              <a:t>x</a:t>
            </a:r>
            <a:r>
              <a:rPr lang="en-US" sz="2000" dirty="0"/>
              <a:t> is the generating vector(the first row or column) for the circulant matrix</a:t>
            </a:r>
            <a:r>
              <a:rPr lang="en-US" sz="2000" i="1" dirty="0"/>
              <a:t> X</a:t>
            </a:r>
          </a:p>
          <a:p>
            <a:pPr marL="0" indent="0">
              <a:buNone/>
            </a:pPr>
            <a:r>
              <a:rPr lang="en-US" sz="2000" dirty="0"/>
              <a:t>iv. </a:t>
            </a:r>
            <a:r>
              <a:rPr lang="en-US" sz="2000" i="1" dirty="0"/>
              <a:t>y</a:t>
            </a:r>
            <a:r>
              <a:rPr lang="en-US" sz="2000" dirty="0"/>
              <a:t> is the label vector</a:t>
            </a:r>
          </a:p>
          <a:p>
            <a:pPr marL="0" indent="0">
              <a:buNone/>
            </a:pPr>
            <a:r>
              <a:rPr lang="en-US" sz="2000" dirty="0"/>
              <a:t>v. The </a:t>
            </a:r>
            <a:r>
              <a:rPr lang="en-US" altLang="zh-CN" sz="2000" dirty="0"/>
              <a:t>division is also element-wise division.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A9BCFC-277B-4D03-9122-281F51B16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348" y="2066417"/>
            <a:ext cx="2791580" cy="4857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3C6239-55E1-493E-8514-88BE1C0EB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204" y="2119425"/>
            <a:ext cx="1521326" cy="351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2A1884-8041-47E3-9AFD-AD6D639788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0356" y="2778826"/>
            <a:ext cx="2642383" cy="3239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496DF4-09C5-41FA-A929-EB8F7B454B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7547" y="3579111"/>
            <a:ext cx="1809524" cy="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184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2487C-BB68-430F-8B2C-94D36E10B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trick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EE5B2B-C03E-48B5-9AB0-9D34BACC8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2086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In ridge regression, we have</a:t>
            </a:r>
          </a:p>
          <a:p>
            <a:pPr marL="0" indent="0">
              <a:buNone/>
            </a:pPr>
            <a:r>
              <a:rPr lang="en-US" sz="2000" dirty="0"/>
              <a:t>					, where		</a:t>
            </a:r>
          </a:p>
          <a:p>
            <a:pPr marL="0" indent="0">
              <a:buNone/>
            </a:pPr>
            <a:r>
              <a:rPr lang="en-US" sz="2000" dirty="0"/>
              <a:t>The kernel trick is that, for </a:t>
            </a:r>
            <a:r>
              <a:rPr lang="en-US" sz="2000" i="1" dirty="0"/>
              <a:t>f(z)</a:t>
            </a:r>
          </a:p>
          <a:p>
            <a:pPr marL="514350" indent="-514350">
              <a:buAutoNum type="romanLcPeriod"/>
            </a:pPr>
            <a:r>
              <a:rPr lang="en-US" sz="2000" dirty="0"/>
              <a:t>Replace </a:t>
            </a:r>
            <a:r>
              <a:rPr lang="en-US" sz="2000" i="1" dirty="0"/>
              <a:t>z</a:t>
            </a:r>
            <a:r>
              <a:rPr lang="en-US" sz="2000" dirty="0"/>
              <a:t> with </a:t>
            </a:r>
          </a:p>
          <a:p>
            <a:pPr marL="514350" indent="-514350">
              <a:buAutoNum type="romanLcPeriod"/>
            </a:pPr>
            <a:r>
              <a:rPr lang="en-US" sz="2000" dirty="0"/>
              <a:t>Replace w with                            . This is an assumption of kernel trick. Its benefit is shown as below.</a:t>
            </a:r>
          </a:p>
          <a:p>
            <a:pPr marL="0" indent="0">
              <a:buNone/>
            </a:pPr>
            <a:r>
              <a:rPr lang="en-US" sz="2000" dirty="0"/>
              <a:t>Then, we get a new form of </a:t>
            </a:r>
            <a:r>
              <a:rPr lang="en-US" sz="2000" i="1" dirty="0"/>
              <a:t>f(z). </a:t>
            </a:r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en-US" sz="2000" dirty="0" err="1"/>
              <a:t>ii’s</a:t>
            </a:r>
            <a:r>
              <a:rPr lang="en-US" sz="2000" dirty="0"/>
              <a:t> benefit: </a:t>
            </a:r>
            <a:r>
              <a:rPr lang="en-US" sz="2000" i="1" dirty="0"/>
              <a:t>Phi(x) </a:t>
            </a:r>
            <a:r>
              <a:rPr lang="en-US" sz="2000" dirty="0"/>
              <a:t>may not be solved(</a:t>
            </a:r>
            <a:r>
              <a:rPr lang="en-US" sz="2000" dirty="0" err="1"/>
              <a:t>e.g</a:t>
            </a:r>
            <a:r>
              <a:rPr lang="en-US" sz="2000" dirty="0"/>
              <a:t>, gaussian), but </a:t>
            </a:r>
            <a:r>
              <a:rPr lang="en-US" sz="2000" i="1" dirty="0"/>
              <a:t>k(z, x) </a:t>
            </a:r>
            <a:r>
              <a:rPr lang="en-US" sz="2000" dirty="0"/>
              <a:t>is simple to solve.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C1B0D5-C858-4127-8459-DF9B12A88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592" y="2198936"/>
            <a:ext cx="2939052" cy="5113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7D386E-346C-42CA-9B57-D599F267E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373" y="2198936"/>
            <a:ext cx="1521326" cy="351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83811C-F8C9-4B77-A9B2-D19390FD6F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4395" y="3366405"/>
            <a:ext cx="1533333" cy="5047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26C3A3-625C-4009-A77B-4569C8ADA7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8746" y="2993303"/>
            <a:ext cx="428571" cy="3619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3CF9FA-5915-4056-993A-65D1136AF0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0798" y="4240520"/>
            <a:ext cx="4510089" cy="48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937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60350-A468-47F0-8673-E73CA2B7E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 with kernel trick.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807E7-A332-4B6C-B0C3-F5CF580BF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9365"/>
            <a:ext cx="10515600" cy="4720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In ridge regression with kernel trick, we have: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 closed-form solution:</a:t>
            </a:r>
          </a:p>
          <a:p>
            <a:pPr marL="0" indent="0">
              <a:buNone/>
            </a:pPr>
            <a:r>
              <a:rPr lang="en-US" sz="2000" dirty="0"/>
              <a:t>				        ,where </a:t>
            </a:r>
          </a:p>
          <a:p>
            <a:pPr marL="0" indent="0">
              <a:buNone/>
            </a:pPr>
            <a:r>
              <a:rPr lang="en-US" sz="2000" dirty="0"/>
              <a:t>Similar to ridge regression, we want to convert this time-consuming solution to a fast solution, which requires </a:t>
            </a:r>
            <a:r>
              <a:rPr lang="en-US" sz="2000" i="1" dirty="0"/>
              <a:t>K</a:t>
            </a:r>
            <a:r>
              <a:rPr lang="en-US" sz="2000" dirty="0"/>
              <a:t> to be a circulant matrix. So the author proved a theorem as below:</a:t>
            </a:r>
          </a:p>
          <a:p>
            <a:pPr marL="0" indent="0">
              <a:buNone/>
            </a:pPr>
            <a:r>
              <a:rPr lang="en-US" sz="2000" i="1" dirty="0"/>
              <a:t>    Given a circulant matrix X, the corresponding kernel matrix K is circulant if the kernel function satisfies                  	             for any permutation matrix M.</a:t>
            </a:r>
          </a:p>
          <a:p>
            <a:pPr marL="0" indent="0">
              <a:lnSpc>
                <a:spcPts val="1700"/>
              </a:lnSpc>
              <a:buNone/>
            </a:pPr>
            <a:r>
              <a:rPr lang="en-US" sz="2000" dirty="0"/>
              <a:t>    Some nice kernels that satisfy the theorem: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US" sz="2000" i="1" dirty="0"/>
              <a:t>	Radial Basis Function kernels – e.g., Gaussian.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US" sz="2000" i="1" dirty="0"/>
              <a:t>	Dot-product kernels – e.g., linear, polynomial.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US" sz="2000" i="1" dirty="0"/>
              <a:t>	Additive kernels – e.g., intersection,        and Hellinger kernels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US" sz="2000" i="1" dirty="0"/>
              <a:t>	Exponentiated additive kernels.</a:t>
            </a:r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endParaRPr lang="en-US" sz="20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4FDDAC-B39C-492B-9508-673B8363A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592" y="2079668"/>
            <a:ext cx="2939052" cy="51137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6FE8391-8370-45DF-9090-573F4D28B1A6}"/>
              </a:ext>
            </a:extLst>
          </p:cNvPr>
          <p:cNvSpPr/>
          <p:nvPr/>
        </p:nvSpPr>
        <p:spPr>
          <a:xfrm>
            <a:off x="5446644" y="2079668"/>
            <a:ext cx="890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, where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AF41E3-7052-4E1C-B6EA-6817DE778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824" y="2105327"/>
            <a:ext cx="2838095" cy="4857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26C98E-ACF6-4CBE-9F3A-A901924FB1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901" y="2958516"/>
            <a:ext cx="1828571" cy="3047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B9E2BA-2F2F-4340-B380-18AE4DF2B0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7996" y="2944230"/>
            <a:ext cx="1523810" cy="3333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287C97F-1082-4664-B09A-6670CE63DF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87165" y="4344541"/>
            <a:ext cx="2580952" cy="2761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71E7BFD-D4FB-424A-8780-3309BE718B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39702" y="5596787"/>
            <a:ext cx="328294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362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00290-7CD6-46CC-912F-BED744613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 with kernel trick. 2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838110E-180E-4386-A737-314262698ABD}"/>
              </a:ext>
            </a:extLst>
          </p:cNvPr>
          <p:cNvSpPr txBox="1">
            <a:spLocks/>
          </p:cNvSpPr>
          <p:nvPr/>
        </p:nvSpPr>
        <p:spPr>
          <a:xfrm>
            <a:off x="838200" y="1878634"/>
            <a:ext cx="10515600" cy="4508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In ridge regression with kernel trick, we have: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The closed-form solution: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				        ,where </a:t>
            </a:r>
          </a:p>
          <a:p>
            <a:pPr marL="0" indent="0">
              <a:buNone/>
            </a:pPr>
            <a:r>
              <a:rPr lang="en-US" sz="2000" dirty="0"/>
              <a:t>Having a proper kernel,  we can convert this solution to a fast solution(inverse of </a:t>
            </a:r>
            <a:r>
              <a:rPr lang="en-US" sz="2000" i="1" dirty="0"/>
              <a:t>hat</a:t>
            </a:r>
            <a:r>
              <a:rPr lang="en-US" sz="2000" dirty="0"/>
              <a:t> is needed at the very end):</a:t>
            </a:r>
          </a:p>
          <a:p>
            <a:pPr marL="0" indent="0">
              <a:buNone/>
            </a:pPr>
            <a:r>
              <a:rPr lang="en-US" sz="2000" dirty="0"/>
              <a:t>			              ,where</a:t>
            </a:r>
          </a:p>
          <a:p>
            <a:pPr marL="0" indent="0">
              <a:buNone/>
            </a:pPr>
            <a:r>
              <a:rPr lang="en-US" sz="2000" dirty="0" err="1"/>
              <a:t>i</a:t>
            </a:r>
            <a:r>
              <a:rPr lang="en-US" sz="2000" dirty="0"/>
              <a:t>. all element of vector </a:t>
            </a:r>
            <a:r>
              <a:rPr lang="en-US" sz="2000" i="1" dirty="0"/>
              <a:t>delta</a:t>
            </a:r>
            <a:r>
              <a:rPr lang="en-US" sz="2000" dirty="0"/>
              <a:t> is 1</a:t>
            </a:r>
          </a:p>
          <a:p>
            <a:pPr marL="0" indent="0">
              <a:buNone/>
            </a:pPr>
            <a:r>
              <a:rPr lang="en-US" sz="2000" dirty="0"/>
              <a:t>ii. </a:t>
            </a:r>
            <a:r>
              <a:rPr lang="en-US" sz="2000" i="1" dirty="0"/>
              <a:t>hat</a:t>
            </a:r>
            <a:r>
              <a:rPr lang="en-US" sz="2000" dirty="0"/>
              <a:t> is Fourier transform</a:t>
            </a:r>
          </a:p>
          <a:p>
            <a:pPr marL="0" indent="0">
              <a:buNone/>
            </a:pPr>
            <a:r>
              <a:rPr lang="en-US" sz="2000" dirty="0"/>
              <a:t>iii. </a:t>
            </a:r>
            <a:r>
              <a:rPr lang="en-US" sz="2000" i="1" dirty="0"/>
              <a:t>k</a:t>
            </a:r>
            <a:r>
              <a:rPr lang="en-US" sz="2000" dirty="0"/>
              <a:t> is the generating vector(the first row or column) for the circulant matrix</a:t>
            </a:r>
            <a:r>
              <a:rPr lang="en-US" sz="2000" i="1" dirty="0"/>
              <a:t> K</a:t>
            </a:r>
          </a:p>
          <a:p>
            <a:pPr marL="0" indent="0">
              <a:buNone/>
            </a:pPr>
            <a:r>
              <a:rPr lang="en-US" sz="2000" dirty="0"/>
              <a:t>iv. </a:t>
            </a:r>
            <a:r>
              <a:rPr lang="en-US" sz="2000" i="1" dirty="0"/>
              <a:t>y</a:t>
            </a:r>
            <a:r>
              <a:rPr lang="en-US" sz="2000" dirty="0"/>
              <a:t> is the label vector</a:t>
            </a:r>
          </a:p>
          <a:p>
            <a:pPr marL="0" indent="0">
              <a:buNone/>
            </a:pPr>
            <a:r>
              <a:rPr lang="en-US" sz="2000" dirty="0"/>
              <a:t>v. The </a:t>
            </a:r>
            <a:r>
              <a:rPr lang="en-US" altLang="zh-CN" sz="2000" dirty="0"/>
              <a:t>division is also element-wise division.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11C1AEA-F35A-4BB9-9565-D3624597E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592" y="2198936"/>
            <a:ext cx="2939052" cy="51137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1589D5D-5B45-4000-9850-AFB82EDFA437}"/>
              </a:ext>
            </a:extLst>
          </p:cNvPr>
          <p:cNvSpPr/>
          <p:nvPr/>
        </p:nvSpPr>
        <p:spPr>
          <a:xfrm>
            <a:off x="5446644" y="2198936"/>
            <a:ext cx="890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, where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FB8CF2A-8E83-4378-ADA9-6D7EE8674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824" y="2198091"/>
            <a:ext cx="2838095" cy="48571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AF6362F-9B34-46F9-9A2D-56D078898C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6909" y="3077784"/>
            <a:ext cx="1828571" cy="30476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3DD08FC-8B4A-40DC-8649-34EEBFBDDD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7996" y="3076750"/>
            <a:ext cx="1523810" cy="33333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C8CBCC-05CD-4BDE-B054-9F15EB42CA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7025" y="3682212"/>
            <a:ext cx="1192697" cy="62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91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864</Words>
  <Application>Microsoft Office PowerPoint</Application>
  <PresentationFormat>Widescreen</PresentationFormat>
  <Paragraphs>133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等线</vt:lpstr>
      <vt:lpstr>Arial</vt:lpstr>
      <vt:lpstr>Calibri</vt:lpstr>
      <vt:lpstr>Calibri Light</vt:lpstr>
      <vt:lpstr>Office Theme</vt:lpstr>
      <vt:lpstr>High-Speed Tracking with Kernelized Correlation Filters</vt:lpstr>
      <vt:lpstr>KCF: Prerequisites</vt:lpstr>
      <vt:lpstr>Track by detection</vt:lpstr>
      <vt:lpstr>Circulant matrix</vt:lpstr>
      <vt:lpstr>KCF: train classifier</vt:lpstr>
      <vt:lpstr>Ridge regression</vt:lpstr>
      <vt:lpstr>Kernel trick</vt:lpstr>
      <vt:lpstr>Ridge regression with kernel trick. 1</vt:lpstr>
      <vt:lpstr>Ridge regression with kernel trick. 2</vt:lpstr>
      <vt:lpstr>KCF: detect with classifier</vt:lpstr>
      <vt:lpstr>Detect with ridge regression and kernel trick</vt:lpstr>
      <vt:lpstr>Detect with ridge regression and kernel trick</vt:lpstr>
      <vt:lpstr>KCF: fast kernel correlation</vt:lpstr>
      <vt:lpstr>Dot-product kernel</vt:lpstr>
      <vt:lpstr>Gaussian kernel and multi-channel</vt:lpstr>
      <vt:lpstr>KCF: show all results together &amp; core code in MATLAB implementation</vt:lpstr>
      <vt:lpstr>Show all results together</vt:lpstr>
      <vt:lpstr>core code in MATLAB 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Zhao, Zhihao</dc:creator>
  <cp:lastModifiedBy>Zhihao Zhao</cp:lastModifiedBy>
  <cp:revision>1</cp:revision>
  <dcterms:created xsi:type="dcterms:W3CDTF">2017-12-30T10:10:44Z</dcterms:created>
  <dcterms:modified xsi:type="dcterms:W3CDTF">2018-01-03T18:20:31Z</dcterms:modified>
</cp:coreProperties>
</file>