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7" r:id="rId3"/>
    <p:sldId id="259" r:id="rId4"/>
    <p:sldId id="276" r:id="rId5"/>
    <p:sldId id="274" r:id="rId6"/>
    <p:sldId id="261" r:id="rId7"/>
    <p:sldId id="264" r:id="rId8"/>
    <p:sldId id="268" r:id="rId9"/>
    <p:sldId id="277" r:id="rId10"/>
    <p:sldId id="269" r:id="rId11"/>
    <p:sldId id="266" r:id="rId12"/>
    <p:sldId id="275" r:id="rId13"/>
    <p:sldId id="270" r:id="rId14"/>
    <p:sldId id="273"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hao Zhao" userId="25f230c4-357c-44aa-9f56-3a1d9de1528e" providerId="ADAL" clId="{78C044A9-5FD2-4FD3-9DAB-0F3A45662C01}"/>
    <pc:docChg chg="undo custSel addSld delSld modSld">
      <pc:chgData name="Zhihao Zhao" userId="25f230c4-357c-44aa-9f56-3a1d9de1528e" providerId="ADAL" clId="{78C044A9-5FD2-4FD3-9DAB-0F3A45662C01}" dt="2017-12-11T07:26:31.080" v="9168" actId="2696"/>
      <pc:docMkLst>
        <pc:docMk/>
      </pc:docMkLst>
      <pc:sldChg chg="modSp add">
        <pc:chgData name="Zhihao Zhao" userId="25f230c4-357c-44aa-9f56-3a1d9de1528e" providerId="ADAL" clId="{78C044A9-5FD2-4FD3-9DAB-0F3A45662C01}" dt="2017-11-14T08:20:28.889" v="37" actId="1076"/>
        <pc:sldMkLst>
          <pc:docMk/>
          <pc:sldMk cId="2806319699" sldId="256"/>
        </pc:sldMkLst>
        <pc:spChg chg="mod">
          <ac:chgData name="Zhihao Zhao" userId="25f230c4-357c-44aa-9f56-3a1d9de1528e" providerId="ADAL" clId="{78C044A9-5FD2-4FD3-9DAB-0F3A45662C01}" dt="2017-11-14T08:19:45.953" v="33" actId="1076"/>
          <ac:spMkLst>
            <pc:docMk/>
            <pc:sldMk cId="2806319699" sldId="256"/>
            <ac:spMk id="2" creationId="{28FC78EF-484F-43F4-BD08-D349A9EC0C85}"/>
          </ac:spMkLst>
        </pc:spChg>
        <pc:spChg chg="mod">
          <ac:chgData name="Zhihao Zhao" userId="25f230c4-357c-44aa-9f56-3a1d9de1528e" providerId="ADAL" clId="{78C044A9-5FD2-4FD3-9DAB-0F3A45662C01}" dt="2017-11-14T08:20:28.889" v="37" actId="1076"/>
          <ac:spMkLst>
            <pc:docMk/>
            <pc:sldMk cId="2806319699" sldId="256"/>
            <ac:spMk id="3" creationId="{2D788CA1-8B72-435A-964A-46F718422B0B}"/>
          </ac:spMkLst>
        </pc:spChg>
      </pc:sldChg>
      <pc:sldChg chg="modSp add del">
        <pc:chgData name="Zhihao Zhao" userId="25f230c4-357c-44aa-9f56-3a1d9de1528e" providerId="ADAL" clId="{78C044A9-5FD2-4FD3-9DAB-0F3A45662C01}" dt="2017-12-11T07:26:31.080" v="9168" actId="2696"/>
        <pc:sldMkLst>
          <pc:docMk/>
          <pc:sldMk cId="1978001235" sldId="257"/>
        </pc:sldMkLst>
        <pc:spChg chg="mod">
          <ac:chgData name="Zhihao Zhao" userId="25f230c4-357c-44aa-9f56-3a1d9de1528e" providerId="ADAL" clId="{78C044A9-5FD2-4FD3-9DAB-0F3A45662C01}" dt="2017-11-14T08:52:04.769" v="765" actId="20577"/>
          <ac:spMkLst>
            <pc:docMk/>
            <pc:sldMk cId="1978001235" sldId="257"/>
            <ac:spMk id="3" creationId="{556F2E2F-8D6D-4DD0-9229-0BA2007C9DDA}"/>
          </ac:spMkLst>
        </pc:spChg>
      </pc:sldChg>
      <pc:sldChg chg="modSp add del">
        <pc:chgData name="Zhihao Zhao" userId="25f230c4-357c-44aa-9f56-3a1d9de1528e" providerId="ADAL" clId="{78C044A9-5FD2-4FD3-9DAB-0F3A45662C01}" dt="2017-12-11T07:26:19.409" v="9167" actId="2696"/>
        <pc:sldMkLst>
          <pc:docMk/>
          <pc:sldMk cId="1882008318" sldId="258"/>
        </pc:sldMkLst>
        <pc:spChg chg="mod">
          <ac:chgData name="Zhihao Zhao" userId="25f230c4-357c-44aa-9f56-3a1d9de1528e" providerId="ADAL" clId="{78C044A9-5FD2-4FD3-9DAB-0F3A45662C01}" dt="2017-11-14T09:00:17.403" v="976" actId="20577"/>
          <ac:spMkLst>
            <pc:docMk/>
            <pc:sldMk cId="1882008318" sldId="258"/>
            <ac:spMk id="3" creationId="{55552A8F-701E-4F08-BB59-5BE5CC8E7C58}"/>
          </ac:spMkLst>
        </pc:spChg>
      </pc:sldChg>
      <pc:sldChg chg="addSp modSp add">
        <pc:chgData name="Zhihao Zhao" userId="25f230c4-357c-44aa-9f56-3a1d9de1528e" providerId="ADAL" clId="{78C044A9-5FD2-4FD3-9DAB-0F3A45662C01}" dt="2017-12-11T07:12:38.138" v="9082" actId="20577"/>
        <pc:sldMkLst>
          <pc:docMk/>
          <pc:sldMk cId="2483630453" sldId="259"/>
        </pc:sldMkLst>
        <pc:spChg chg="mod">
          <ac:chgData name="Zhihao Zhao" userId="25f230c4-357c-44aa-9f56-3a1d9de1528e" providerId="ADAL" clId="{78C044A9-5FD2-4FD3-9DAB-0F3A45662C01}" dt="2017-12-02T02:03:47.408" v="5123" actId="20577"/>
          <ac:spMkLst>
            <pc:docMk/>
            <pc:sldMk cId="2483630453" sldId="259"/>
            <ac:spMk id="2" creationId="{EC8EF374-9336-43E0-AE3C-D39A0F314D68}"/>
          </ac:spMkLst>
        </pc:spChg>
        <pc:spChg chg="mod">
          <ac:chgData name="Zhihao Zhao" userId="25f230c4-357c-44aa-9f56-3a1d9de1528e" providerId="ADAL" clId="{78C044A9-5FD2-4FD3-9DAB-0F3A45662C01}" dt="2017-12-11T07:12:38.138" v="9082" actId="20577"/>
          <ac:spMkLst>
            <pc:docMk/>
            <pc:sldMk cId="2483630453" sldId="259"/>
            <ac:spMk id="3" creationId="{B1E6224F-16F6-418A-9388-A17DDE2B27BE}"/>
          </ac:spMkLst>
        </pc:spChg>
        <pc:picChg chg="add mod">
          <ac:chgData name="Zhihao Zhao" userId="25f230c4-357c-44aa-9f56-3a1d9de1528e" providerId="ADAL" clId="{78C044A9-5FD2-4FD3-9DAB-0F3A45662C01}" dt="2017-12-02T02:24:27.896" v="5429" actId="1076"/>
          <ac:picMkLst>
            <pc:docMk/>
            <pc:sldMk cId="2483630453" sldId="259"/>
            <ac:picMk id="4" creationId="{1715AC44-CCE1-429F-8D2F-1053EE979329}"/>
          </ac:picMkLst>
        </pc:picChg>
      </pc:sldChg>
      <pc:sldChg chg="del">
        <pc:chgData name="Zhihao Zhao" userId="25f230c4-357c-44aa-9f56-3a1d9de1528e" providerId="ADAL" clId="{78C044A9-5FD2-4FD3-9DAB-0F3A45662C01}" dt="2017-12-02T01:59:21.601" v="4763" actId="2696"/>
        <pc:sldMkLst>
          <pc:docMk/>
          <pc:sldMk cId="1295560649" sldId="260"/>
        </pc:sldMkLst>
      </pc:sldChg>
      <pc:sldChg chg="addSp delSp modSp">
        <pc:chgData name="Zhihao Zhao" userId="25f230c4-357c-44aa-9f56-3a1d9de1528e" providerId="ADAL" clId="{78C044A9-5FD2-4FD3-9DAB-0F3A45662C01}" dt="2017-12-09T05:54:03.776" v="9061" actId="20577"/>
        <pc:sldMkLst>
          <pc:docMk/>
          <pc:sldMk cId="3341072636" sldId="261"/>
        </pc:sldMkLst>
        <pc:spChg chg="mod">
          <ac:chgData name="Zhihao Zhao" userId="25f230c4-357c-44aa-9f56-3a1d9de1528e" providerId="ADAL" clId="{78C044A9-5FD2-4FD3-9DAB-0F3A45662C01}" dt="2017-12-09T05:54:03.776" v="9061" actId="20577"/>
          <ac:spMkLst>
            <pc:docMk/>
            <pc:sldMk cId="3341072636" sldId="261"/>
            <ac:spMk id="3" creationId="{57C34DE5-F648-454A-B83A-6D7E7653E001}"/>
          </ac:spMkLst>
        </pc:spChg>
        <pc:picChg chg="del">
          <ac:chgData name="Zhihao Zhao" userId="25f230c4-357c-44aa-9f56-3a1d9de1528e" providerId="ADAL" clId="{78C044A9-5FD2-4FD3-9DAB-0F3A45662C01}" dt="2017-11-26T08:38:35.919" v="2517" actId="478"/>
          <ac:picMkLst>
            <pc:docMk/>
            <pc:sldMk cId="3341072636" sldId="261"/>
            <ac:picMk id="5" creationId="{B321E4C3-D634-403C-BED1-8499A472CA3A}"/>
          </ac:picMkLst>
        </pc:picChg>
        <pc:picChg chg="add del mod">
          <ac:chgData name="Zhihao Zhao" userId="25f230c4-357c-44aa-9f56-3a1d9de1528e" providerId="ADAL" clId="{78C044A9-5FD2-4FD3-9DAB-0F3A45662C01}" dt="2017-11-26T08:40:34.913" v="2533" actId="478"/>
          <ac:picMkLst>
            <pc:docMk/>
            <pc:sldMk cId="3341072636" sldId="261"/>
            <ac:picMk id="6" creationId="{D6A3F0B3-5FA5-410C-9F2E-210322F1CAE4}"/>
          </ac:picMkLst>
        </pc:picChg>
        <pc:picChg chg="add mod">
          <ac:chgData name="Zhihao Zhao" userId="25f230c4-357c-44aa-9f56-3a1d9de1528e" providerId="ADAL" clId="{78C044A9-5FD2-4FD3-9DAB-0F3A45662C01}" dt="2017-11-26T08:40:50.448" v="2536" actId="1076"/>
          <ac:picMkLst>
            <pc:docMk/>
            <pc:sldMk cId="3341072636" sldId="261"/>
            <ac:picMk id="7" creationId="{770CC176-A540-4E90-9CA8-8181878538BC}"/>
          </ac:picMkLst>
        </pc:picChg>
      </pc:sldChg>
      <pc:sldChg chg="modSp del">
        <pc:chgData name="Zhihao Zhao" userId="25f230c4-357c-44aa-9f56-3a1d9de1528e" providerId="ADAL" clId="{78C044A9-5FD2-4FD3-9DAB-0F3A45662C01}" dt="2017-12-02T02:24:48.273" v="5430" actId="2696"/>
        <pc:sldMkLst>
          <pc:docMk/>
          <pc:sldMk cId="1955145905" sldId="262"/>
        </pc:sldMkLst>
        <pc:spChg chg="mod">
          <ac:chgData name="Zhihao Zhao" userId="25f230c4-357c-44aa-9f56-3a1d9de1528e" providerId="ADAL" clId="{78C044A9-5FD2-4FD3-9DAB-0F3A45662C01}" dt="2017-11-26T09:00:31.863" v="3161" actId="20577"/>
          <ac:spMkLst>
            <pc:docMk/>
            <pc:sldMk cId="1955145905" sldId="262"/>
            <ac:spMk id="3" creationId="{57C34DE5-F648-454A-B83A-6D7E7653E001}"/>
          </ac:spMkLst>
        </pc:spChg>
        <pc:picChg chg="mod">
          <ac:chgData name="Zhihao Zhao" userId="25f230c4-357c-44aa-9f56-3a1d9de1528e" providerId="ADAL" clId="{78C044A9-5FD2-4FD3-9DAB-0F3A45662C01}" dt="2017-11-26T09:00:35.621" v="3162" actId="1076"/>
          <ac:picMkLst>
            <pc:docMk/>
            <pc:sldMk cId="1955145905" sldId="262"/>
            <ac:picMk id="6" creationId="{206C3DE4-E889-4439-AD38-54196C0BA40D}"/>
          </ac:picMkLst>
        </pc:picChg>
      </pc:sldChg>
      <pc:sldChg chg="modSp">
        <pc:chgData name="Zhihao Zhao" userId="25f230c4-357c-44aa-9f56-3a1d9de1528e" providerId="ADAL" clId="{78C044A9-5FD2-4FD3-9DAB-0F3A45662C01}" dt="2017-12-02T02:30:50.416" v="5473" actId="1076"/>
        <pc:sldMkLst>
          <pc:docMk/>
          <pc:sldMk cId="1823889023" sldId="264"/>
        </pc:sldMkLst>
        <pc:spChg chg="mod">
          <ac:chgData name="Zhihao Zhao" userId="25f230c4-357c-44aa-9f56-3a1d9de1528e" providerId="ADAL" clId="{78C044A9-5FD2-4FD3-9DAB-0F3A45662C01}" dt="2017-12-02T02:30:48.560" v="5472" actId="14100"/>
          <ac:spMkLst>
            <pc:docMk/>
            <pc:sldMk cId="1823889023" sldId="264"/>
            <ac:spMk id="6" creationId="{2171AD43-37EF-4692-9449-D8C7222CE0C1}"/>
          </ac:spMkLst>
        </pc:spChg>
        <pc:picChg chg="mod">
          <ac:chgData name="Zhihao Zhao" userId="25f230c4-357c-44aa-9f56-3a1d9de1528e" providerId="ADAL" clId="{78C044A9-5FD2-4FD3-9DAB-0F3A45662C01}" dt="2017-12-02T02:30:50.416" v="5473" actId="1076"/>
          <ac:picMkLst>
            <pc:docMk/>
            <pc:sldMk cId="1823889023" sldId="264"/>
            <ac:picMk id="5" creationId="{CD765E99-1166-49A2-9769-C637E6FA48DA}"/>
          </ac:picMkLst>
        </pc:picChg>
      </pc:sldChg>
      <pc:sldChg chg="addSp delSp modSp add">
        <pc:chgData name="Zhihao Zhao" userId="25f230c4-357c-44aa-9f56-3a1d9de1528e" providerId="ADAL" clId="{78C044A9-5FD2-4FD3-9DAB-0F3A45662C01}" dt="2017-11-26T08:01:12.122" v="1865" actId="1076"/>
        <pc:sldMkLst>
          <pc:docMk/>
          <pc:sldMk cId="2786203396" sldId="265"/>
        </pc:sldMkLst>
        <pc:spChg chg="mod">
          <ac:chgData name="Zhihao Zhao" userId="25f230c4-357c-44aa-9f56-3a1d9de1528e" providerId="ADAL" clId="{78C044A9-5FD2-4FD3-9DAB-0F3A45662C01}" dt="2017-11-26T07:56:44.765" v="1857" actId="113"/>
          <ac:spMkLst>
            <pc:docMk/>
            <pc:sldMk cId="2786203396" sldId="265"/>
            <ac:spMk id="2" creationId="{008D906B-DAD3-43C2-88D5-25560113B139}"/>
          </ac:spMkLst>
        </pc:spChg>
        <pc:picChg chg="add del mod">
          <ac:chgData name="Zhihao Zhao" userId="25f230c4-357c-44aa-9f56-3a1d9de1528e" providerId="ADAL" clId="{78C044A9-5FD2-4FD3-9DAB-0F3A45662C01}" dt="2017-11-26T08:01:12.122" v="1865" actId="1076"/>
          <ac:picMkLst>
            <pc:docMk/>
            <pc:sldMk cId="2786203396" sldId="265"/>
            <ac:picMk id="4" creationId="{D90D184F-73F4-4F4C-B4C1-C58C4AA4230F}"/>
          </ac:picMkLst>
        </pc:picChg>
      </pc:sldChg>
      <pc:sldChg chg="addSp delSp modSp add">
        <pc:chgData name="Zhihao Zhao" userId="25f230c4-357c-44aa-9f56-3a1d9de1528e" providerId="ADAL" clId="{78C044A9-5FD2-4FD3-9DAB-0F3A45662C01}" dt="2017-12-05T07:29:06.450" v="6851" actId="1076"/>
        <pc:sldMkLst>
          <pc:docMk/>
          <pc:sldMk cId="2979261133" sldId="266"/>
        </pc:sldMkLst>
        <pc:spChg chg="mod">
          <ac:chgData name="Zhihao Zhao" userId="25f230c4-357c-44aa-9f56-3a1d9de1528e" providerId="ADAL" clId="{78C044A9-5FD2-4FD3-9DAB-0F3A45662C01}" dt="2017-12-02T02:36:45.668" v="5755" actId="20577"/>
          <ac:spMkLst>
            <pc:docMk/>
            <pc:sldMk cId="2979261133" sldId="266"/>
            <ac:spMk id="2" creationId="{08483FB1-36B6-4A89-9706-6C3E0BECDCC4}"/>
          </ac:spMkLst>
        </pc:spChg>
        <pc:spChg chg="add mod">
          <ac:chgData name="Zhihao Zhao" userId="25f230c4-357c-44aa-9f56-3a1d9de1528e" providerId="ADAL" clId="{78C044A9-5FD2-4FD3-9DAB-0F3A45662C01}" dt="2017-12-05T07:27:38.945" v="6832" actId="20577"/>
          <ac:spMkLst>
            <pc:docMk/>
            <pc:sldMk cId="2979261133" sldId="266"/>
            <ac:spMk id="4" creationId="{874BCF95-EF8C-4272-9657-F52C8BF0F7DA}"/>
          </ac:spMkLst>
        </pc:spChg>
        <pc:spChg chg="mod">
          <ac:chgData name="Zhihao Zhao" userId="25f230c4-357c-44aa-9f56-3a1d9de1528e" providerId="ADAL" clId="{78C044A9-5FD2-4FD3-9DAB-0F3A45662C01}" dt="2017-11-26T08:01:06.405" v="1863" actId="20577"/>
          <ac:spMkLst>
            <pc:docMk/>
            <pc:sldMk cId="2979261133" sldId="266"/>
            <ac:spMk id="6" creationId="{2171AD43-37EF-4692-9449-D8C7222CE0C1}"/>
          </ac:spMkLst>
        </pc:spChg>
        <pc:picChg chg="del">
          <ac:chgData name="Zhihao Zhao" userId="25f230c4-357c-44aa-9f56-3a1d9de1528e" providerId="ADAL" clId="{78C044A9-5FD2-4FD3-9DAB-0F3A45662C01}" dt="2017-11-26T08:01:08.340" v="1864" actId="478"/>
          <ac:picMkLst>
            <pc:docMk/>
            <pc:sldMk cId="2979261133" sldId="266"/>
            <ac:picMk id="5" creationId="{CD765E99-1166-49A2-9769-C637E6FA48DA}"/>
          </ac:picMkLst>
        </pc:picChg>
        <pc:picChg chg="add del mod">
          <ac:chgData name="Zhihao Zhao" userId="25f230c4-357c-44aa-9f56-3a1d9de1528e" providerId="ADAL" clId="{78C044A9-5FD2-4FD3-9DAB-0F3A45662C01}" dt="2017-11-26T08:35:12.368" v="2505" actId="478"/>
          <ac:picMkLst>
            <pc:docMk/>
            <pc:sldMk cId="2979261133" sldId="266"/>
            <ac:picMk id="7" creationId="{4A6842F3-9FAF-40B9-963F-CF3E9E3F7D6A}"/>
          </ac:picMkLst>
        </pc:picChg>
        <pc:picChg chg="add del mod">
          <ac:chgData name="Zhihao Zhao" userId="25f230c4-357c-44aa-9f56-3a1d9de1528e" providerId="ADAL" clId="{78C044A9-5FD2-4FD3-9DAB-0F3A45662C01}" dt="2017-11-26T08:38:12.304" v="2510" actId="478"/>
          <ac:picMkLst>
            <pc:docMk/>
            <pc:sldMk cId="2979261133" sldId="266"/>
            <ac:picMk id="8" creationId="{54F20201-159C-426E-B796-276AB6CD7372}"/>
          </ac:picMkLst>
        </pc:picChg>
        <pc:picChg chg="add mod">
          <ac:chgData name="Zhihao Zhao" userId="25f230c4-357c-44aa-9f56-3a1d9de1528e" providerId="ADAL" clId="{78C044A9-5FD2-4FD3-9DAB-0F3A45662C01}" dt="2017-12-05T07:29:06.450" v="6851" actId="1076"/>
          <ac:picMkLst>
            <pc:docMk/>
            <pc:sldMk cId="2979261133" sldId="266"/>
            <ac:picMk id="9" creationId="{DE605B02-C8EC-4412-B0DD-1B7BFB4A7DAF}"/>
          </ac:picMkLst>
        </pc:picChg>
      </pc:sldChg>
      <pc:sldChg chg="modSp add">
        <pc:chgData name="Zhihao Zhao" userId="25f230c4-357c-44aa-9f56-3a1d9de1528e" providerId="ADAL" clId="{78C044A9-5FD2-4FD3-9DAB-0F3A45662C01}" dt="2017-12-03T05:40:59.033" v="5970" actId="20577"/>
        <pc:sldMkLst>
          <pc:docMk/>
          <pc:sldMk cId="895499115" sldId="267"/>
        </pc:sldMkLst>
        <pc:spChg chg="mod">
          <ac:chgData name="Zhihao Zhao" userId="25f230c4-357c-44aa-9f56-3a1d9de1528e" providerId="ADAL" clId="{78C044A9-5FD2-4FD3-9DAB-0F3A45662C01}" dt="2017-12-02T01:59:52.285" v="4780" actId="20577"/>
          <ac:spMkLst>
            <pc:docMk/>
            <pc:sldMk cId="895499115" sldId="267"/>
            <ac:spMk id="2" creationId="{09C27E37-98BC-4715-A8E4-5946C02D8A1E}"/>
          </ac:spMkLst>
        </pc:spChg>
        <pc:spChg chg="mod">
          <ac:chgData name="Zhihao Zhao" userId="25f230c4-357c-44aa-9f56-3a1d9de1528e" providerId="ADAL" clId="{78C044A9-5FD2-4FD3-9DAB-0F3A45662C01}" dt="2017-12-03T05:40:59.033" v="5970" actId="20577"/>
          <ac:spMkLst>
            <pc:docMk/>
            <pc:sldMk cId="895499115" sldId="267"/>
            <ac:spMk id="3" creationId="{4934F658-F294-4853-AE55-E63030950491}"/>
          </ac:spMkLst>
        </pc:spChg>
      </pc:sldChg>
      <pc:sldChg chg="modSp add">
        <pc:chgData name="Zhihao Zhao" userId="25f230c4-357c-44aa-9f56-3a1d9de1528e" providerId="ADAL" clId="{78C044A9-5FD2-4FD3-9DAB-0F3A45662C01}" dt="2017-12-09T05:38:10.282" v="8831" actId="20577"/>
        <pc:sldMkLst>
          <pc:docMk/>
          <pc:sldMk cId="337209107" sldId="268"/>
        </pc:sldMkLst>
        <pc:spChg chg="mod">
          <ac:chgData name="Zhihao Zhao" userId="25f230c4-357c-44aa-9f56-3a1d9de1528e" providerId="ADAL" clId="{78C044A9-5FD2-4FD3-9DAB-0F3A45662C01}" dt="2017-11-26T08:52:30.904" v="2824" actId="20577"/>
          <ac:spMkLst>
            <pc:docMk/>
            <pc:sldMk cId="337209107" sldId="268"/>
            <ac:spMk id="2" creationId="{08483FB1-36B6-4A89-9706-6C3E0BECDCC4}"/>
          </ac:spMkLst>
        </pc:spChg>
        <pc:spChg chg="mod">
          <ac:chgData name="Zhihao Zhao" userId="25f230c4-357c-44aa-9f56-3a1d9de1528e" providerId="ADAL" clId="{78C044A9-5FD2-4FD3-9DAB-0F3A45662C01}" dt="2017-12-09T05:38:10.282" v="8831" actId="20577"/>
          <ac:spMkLst>
            <pc:docMk/>
            <pc:sldMk cId="337209107" sldId="268"/>
            <ac:spMk id="4" creationId="{874BCF95-EF8C-4272-9657-F52C8BF0F7DA}"/>
          </ac:spMkLst>
        </pc:spChg>
      </pc:sldChg>
      <pc:sldChg chg="modSp add">
        <pc:chgData name="Zhihao Zhao" userId="25f230c4-357c-44aa-9f56-3a1d9de1528e" providerId="ADAL" clId="{78C044A9-5FD2-4FD3-9DAB-0F3A45662C01}" dt="2017-12-02T02:36:18.171" v="5752" actId="20577"/>
        <pc:sldMkLst>
          <pc:docMk/>
          <pc:sldMk cId="3756408898" sldId="269"/>
        </pc:sldMkLst>
        <pc:spChg chg="mod">
          <ac:chgData name="Zhihao Zhao" userId="25f230c4-357c-44aa-9f56-3a1d9de1528e" providerId="ADAL" clId="{78C044A9-5FD2-4FD3-9DAB-0F3A45662C01}" dt="2017-11-26T08:52:19.605" v="2818" actId="20577"/>
          <ac:spMkLst>
            <pc:docMk/>
            <pc:sldMk cId="3756408898" sldId="269"/>
            <ac:spMk id="2" creationId="{08483FB1-36B6-4A89-9706-6C3E0BECDCC4}"/>
          </ac:spMkLst>
        </pc:spChg>
        <pc:spChg chg="mod">
          <ac:chgData name="Zhihao Zhao" userId="25f230c4-357c-44aa-9f56-3a1d9de1528e" providerId="ADAL" clId="{78C044A9-5FD2-4FD3-9DAB-0F3A45662C01}" dt="2017-12-02T02:36:18.171" v="5752" actId="20577"/>
          <ac:spMkLst>
            <pc:docMk/>
            <pc:sldMk cId="3756408898" sldId="269"/>
            <ac:spMk id="4" creationId="{874BCF95-EF8C-4272-9657-F52C8BF0F7DA}"/>
          </ac:spMkLst>
        </pc:spChg>
        <pc:picChg chg="mod">
          <ac:chgData name="Zhihao Zhao" userId="25f230c4-357c-44aa-9f56-3a1d9de1528e" providerId="ADAL" clId="{78C044A9-5FD2-4FD3-9DAB-0F3A45662C01}" dt="2017-12-02T02:26:38.532" v="5431" actId="1076"/>
          <ac:picMkLst>
            <pc:docMk/>
            <pc:sldMk cId="3756408898" sldId="269"/>
            <ac:picMk id="7" creationId="{4A6842F3-9FAF-40B9-963F-CF3E9E3F7D6A}"/>
          </ac:picMkLst>
        </pc:picChg>
      </pc:sldChg>
      <pc:sldChg chg="addSp delSp modSp">
        <pc:chgData name="Zhihao Zhao" userId="25f230c4-357c-44aa-9f56-3a1d9de1528e" providerId="ADAL" clId="{78C044A9-5FD2-4FD3-9DAB-0F3A45662C01}" dt="2017-12-09T05:48:11.211" v="9043" actId="20577"/>
        <pc:sldMkLst>
          <pc:docMk/>
          <pc:sldMk cId="3375047572" sldId="270"/>
        </pc:sldMkLst>
        <pc:spChg chg="mod">
          <ac:chgData name="Zhihao Zhao" userId="25f230c4-357c-44aa-9f56-3a1d9de1528e" providerId="ADAL" clId="{78C044A9-5FD2-4FD3-9DAB-0F3A45662C01}" dt="2017-11-28T03:00:46.992" v="3660" actId="20577"/>
          <ac:spMkLst>
            <pc:docMk/>
            <pc:sldMk cId="3375047572" sldId="270"/>
            <ac:spMk id="2" creationId="{DAFC2D70-9F54-4A65-8868-5D2FDA3669FC}"/>
          </ac:spMkLst>
        </pc:spChg>
        <pc:spChg chg="mod">
          <ac:chgData name="Zhihao Zhao" userId="25f230c4-357c-44aa-9f56-3a1d9de1528e" providerId="ADAL" clId="{78C044A9-5FD2-4FD3-9DAB-0F3A45662C01}" dt="2017-12-09T05:48:11.211" v="9043" actId="20577"/>
          <ac:spMkLst>
            <pc:docMk/>
            <pc:sldMk cId="3375047572" sldId="270"/>
            <ac:spMk id="3" creationId="{1D6133B3-02AB-4E5D-8B97-E52C5DDC95F7}"/>
          </ac:spMkLst>
        </pc:spChg>
        <pc:spChg chg="add del">
          <ac:chgData name="Zhihao Zhao" userId="25f230c4-357c-44aa-9f56-3a1d9de1528e" providerId="ADAL" clId="{78C044A9-5FD2-4FD3-9DAB-0F3A45662C01}" dt="2017-11-28T03:00:34.692" v="3656" actId="20577"/>
          <ac:spMkLst>
            <pc:docMk/>
            <pc:sldMk cId="3375047572" sldId="270"/>
            <ac:spMk id="4" creationId="{39042625-C9EB-46AE-A26E-D7DD15469DA3}"/>
          </ac:spMkLst>
        </pc:spChg>
      </pc:sldChg>
      <pc:sldChg chg="add del">
        <pc:chgData name="Zhihao Zhao" userId="25f230c4-357c-44aa-9f56-3a1d9de1528e" providerId="ADAL" clId="{78C044A9-5FD2-4FD3-9DAB-0F3A45662C01}" dt="2017-11-28T03:00:39.463" v="3658" actId="2696"/>
        <pc:sldMkLst>
          <pc:docMk/>
          <pc:sldMk cId="2321789516" sldId="271"/>
        </pc:sldMkLst>
      </pc:sldChg>
      <pc:sldChg chg="addSp modSp add">
        <pc:chgData name="Zhihao Zhao" userId="25f230c4-357c-44aa-9f56-3a1d9de1528e" providerId="ADAL" clId="{78C044A9-5FD2-4FD3-9DAB-0F3A45662C01}" dt="2017-11-28T03:15:07.106" v="4204" actId="20577"/>
        <pc:sldMkLst>
          <pc:docMk/>
          <pc:sldMk cId="821310150" sldId="272"/>
        </pc:sldMkLst>
        <pc:spChg chg="mod">
          <ac:chgData name="Zhihao Zhao" userId="25f230c4-357c-44aa-9f56-3a1d9de1528e" providerId="ADAL" clId="{78C044A9-5FD2-4FD3-9DAB-0F3A45662C01}" dt="2017-11-28T03:00:52.581" v="3674" actId="20577"/>
          <ac:spMkLst>
            <pc:docMk/>
            <pc:sldMk cId="821310150" sldId="272"/>
            <ac:spMk id="2" creationId="{DAFC2D70-9F54-4A65-8868-5D2FDA3669FC}"/>
          </ac:spMkLst>
        </pc:spChg>
        <pc:spChg chg="mod">
          <ac:chgData name="Zhihao Zhao" userId="25f230c4-357c-44aa-9f56-3a1d9de1528e" providerId="ADAL" clId="{78C044A9-5FD2-4FD3-9DAB-0F3A45662C01}" dt="2017-11-28T03:15:07.106" v="4204" actId="20577"/>
          <ac:spMkLst>
            <pc:docMk/>
            <pc:sldMk cId="821310150" sldId="272"/>
            <ac:spMk id="3" creationId="{1D6133B3-02AB-4E5D-8B97-E52C5DDC95F7}"/>
          </ac:spMkLst>
        </pc:spChg>
        <pc:picChg chg="add mod">
          <ac:chgData name="Zhihao Zhao" userId="25f230c4-357c-44aa-9f56-3a1d9de1528e" providerId="ADAL" clId="{78C044A9-5FD2-4FD3-9DAB-0F3A45662C01}" dt="2017-11-28T03:05:47.528" v="3761" actId="1076"/>
          <ac:picMkLst>
            <pc:docMk/>
            <pc:sldMk cId="821310150" sldId="272"/>
            <ac:picMk id="4" creationId="{DACE59B4-EAF1-48AE-B968-E5F6A1FECDE3}"/>
          </ac:picMkLst>
        </pc:picChg>
      </pc:sldChg>
      <pc:sldChg chg="modSp add">
        <pc:chgData name="Zhihao Zhao" userId="25f230c4-357c-44aa-9f56-3a1d9de1528e" providerId="ADAL" clId="{78C044A9-5FD2-4FD3-9DAB-0F3A45662C01}" dt="2017-12-02T02:47:32.531" v="5918" actId="20577"/>
        <pc:sldMkLst>
          <pc:docMk/>
          <pc:sldMk cId="2101979739" sldId="273"/>
        </pc:sldMkLst>
        <pc:spChg chg="mod">
          <ac:chgData name="Zhihao Zhao" userId="25f230c4-357c-44aa-9f56-3a1d9de1528e" providerId="ADAL" clId="{78C044A9-5FD2-4FD3-9DAB-0F3A45662C01}" dt="2017-12-02T02:47:32.531" v="5918" actId="20577"/>
          <ac:spMkLst>
            <pc:docMk/>
            <pc:sldMk cId="2101979739" sldId="273"/>
            <ac:spMk id="3" creationId="{1D6133B3-02AB-4E5D-8B97-E52C5DDC95F7}"/>
          </ac:spMkLst>
        </pc:spChg>
      </pc:sldChg>
      <pc:sldChg chg="addSp modSp add">
        <pc:chgData name="Zhihao Zhao" userId="25f230c4-357c-44aa-9f56-3a1d9de1528e" providerId="ADAL" clId="{78C044A9-5FD2-4FD3-9DAB-0F3A45662C01}" dt="2017-12-11T07:17:20.003" v="9166" actId="20577"/>
        <pc:sldMkLst>
          <pc:docMk/>
          <pc:sldMk cId="1831955087" sldId="274"/>
        </pc:sldMkLst>
        <pc:spChg chg="mod">
          <ac:chgData name="Zhihao Zhao" userId="25f230c4-357c-44aa-9f56-3a1d9de1528e" providerId="ADAL" clId="{78C044A9-5FD2-4FD3-9DAB-0F3A45662C01}" dt="2017-12-03T05:41:25.886" v="5975" actId="20577"/>
          <ac:spMkLst>
            <pc:docMk/>
            <pc:sldMk cId="1831955087" sldId="274"/>
            <ac:spMk id="2" creationId="{587386A5-4AB4-48E2-81AC-4C88E4017153}"/>
          </ac:spMkLst>
        </pc:spChg>
        <pc:spChg chg="mod">
          <ac:chgData name="Zhihao Zhao" userId="25f230c4-357c-44aa-9f56-3a1d9de1528e" providerId="ADAL" clId="{78C044A9-5FD2-4FD3-9DAB-0F3A45662C01}" dt="2017-12-11T07:17:20.003" v="9166" actId="20577"/>
          <ac:spMkLst>
            <pc:docMk/>
            <pc:sldMk cId="1831955087" sldId="274"/>
            <ac:spMk id="3" creationId="{001BB806-5ABD-4126-83A0-605787A08922}"/>
          </ac:spMkLst>
        </pc:spChg>
        <pc:picChg chg="add mod">
          <ac:chgData name="Zhihao Zhao" userId="25f230c4-357c-44aa-9f56-3a1d9de1528e" providerId="ADAL" clId="{78C044A9-5FD2-4FD3-9DAB-0F3A45662C01}" dt="2017-12-04T01:33:43.587" v="6456" actId="1076"/>
          <ac:picMkLst>
            <pc:docMk/>
            <pc:sldMk cId="1831955087" sldId="274"/>
            <ac:picMk id="4" creationId="{8B363A05-3DDC-4B81-8E3E-320D429EE733}"/>
          </ac:picMkLst>
        </pc:picChg>
      </pc:sldChg>
      <pc:sldChg chg="modSp add">
        <pc:chgData name="Zhihao Zhao" userId="25f230c4-357c-44aa-9f56-3a1d9de1528e" providerId="ADAL" clId="{78C044A9-5FD2-4FD3-9DAB-0F3A45662C01}" dt="2017-12-09T09:31:30.084" v="9078" actId="27636"/>
        <pc:sldMkLst>
          <pc:docMk/>
          <pc:sldMk cId="1888820175" sldId="275"/>
        </pc:sldMkLst>
        <pc:spChg chg="mod">
          <ac:chgData name="Zhihao Zhao" userId="25f230c4-357c-44aa-9f56-3a1d9de1528e" providerId="ADAL" clId="{78C044A9-5FD2-4FD3-9DAB-0F3A45662C01}" dt="2017-12-09T09:31:30.084" v="9078" actId="27636"/>
          <ac:spMkLst>
            <pc:docMk/>
            <pc:sldMk cId="1888820175" sldId="275"/>
            <ac:spMk id="4" creationId="{874BCF95-EF8C-4272-9657-F52C8BF0F7DA}"/>
          </ac:spMkLst>
        </pc:spChg>
        <pc:picChg chg="mod">
          <ac:chgData name="Zhihao Zhao" userId="25f230c4-357c-44aa-9f56-3a1d9de1528e" providerId="ADAL" clId="{78C044A9-5FD2-4FD3-9DAB-0F3A45662C01}" dt="2017-12-05T07:28:38.419" v="6848" actId="1076"/>
          <ac:picMkLst>
            <pc:docMk/>
            <pc:sldMk cId="1888820175" sldId="275"/>
            <ac:picMk id="9" creationId="{DE605B02-C8EC-4412-B0DD-1B7BFB4A7DAF}"/>
          </ac:picMkLst>
        </pc:picChg>
      </pc:sldChg>
      <pc:sldChg chg="modSp add">
        <pc:chgData name="Zhihao Zhao" userId="25f230c4-357c-44aa-9f56-3a1d9de1528e" providerId="ADAL" clId="{78C044A9-5FD2-4FD3-9DAB-0F3A45662C01}" dt="2017-12-11T07:16:04.351" v="9105" actId="20577"/>
        <pc:sldMkLst>
          <pc:docMk/>
          <pc:sldMk cId="2249534892" sldId="276"/>
        </pc:sldMkLst>
        <pc:spChg chg="mod">
          <ac:chgData name="Zhihao Zhao" userId="25f230c4-357c-44aa-9f56-3a1d9de1528e" providerId="ADAL" clId="{78C044A9-5FD2-4FD3-9DAB-0F3A45662C01}" dt="2017-12-08T09:54:16.720" v="6882" actId="20577"/>
          <ac:spMkLst>
            <pc:docMk/>
            <pc:sldMk cId="2249534892" sldId="276"/>
            <ac:spMk id="2" creationId="{4EF0B427-E2F7-4AB0-B8E9-C021C696C6CD}"/>
          </ac:spMkLst>
        </pc:spChg>
        <pc:spChg chg="mod">
          <ac:chgData name="Zhihao Zhao" userId="25f230c4-357c-44aa-9f56-3a1d9de1528e" providerId="ADAL" clId="{78C044A9-5FD2-4FD3-9DAB-0F3A45662C01}" dt="2017-12-11T07:16:04.351" v="9105" actId="20577"/>
          <ac:spMkLst>
            <pc:docMk/>
            <pc:sldMk cId="2249534892" sldId="276"/>
            <ac:spMk id="3" creationId="{70115FC3-4364-430A-87BB-835F677A18A4}"/>
          </ac:spMkLst>
        </pc:spChg>
      </pc:sldChg>
      <pc:sldChg chg="modSp add">
        <pc:chgData name="Zhihao Zhao" userId="25f230c4-357c-44aa-9f56-3a1d9de1528e" providerId="ADAL" clId="{78C044A9-5FD2-4FD3-9DAB-0F3A45662C01}" dt="2017-12-09T05:44:22.550" v="9013" actId="20577"/>
        <pc:sldMkLst>
          <pc:docMk/>
          <pc:sldMk cId="2044119869" sldId="277"/>
        </pc:sldMkLst>
        <pc:spChg chg="mod">
          <ac:chgData name="Zhihao Zhao" userId="25f230c4-357c-44aa-9f56-3a1d9de1528e" providerId="ADAL" clId="{78C044A9-5FD2-4FD3-9DAB-0F3A45662C01}" dt="2017-12-09T05:40:48.485" v="8866" actId="20577"/>
          <ac:spMkLst>
            <pc:docMk/>
            <pc:sldMk cId="2044119869" sldId="277"/>
            <ac:spMk id="2" creationId="{5CF8A547-331B-4F7E-BC9C-82B09883CB9B}"/>
          </ac:spMkLst>
        </pc:spChg>
        <pc:spChg chg="mod">
          <ac:chgData name="Zhihao Zhao" userId="25f230c4-357c-44aa-9f56-3a1d9de1528e" providerId="ADAL" clId="{78C044A9-5FD2-4FD3-9DAB-0F3A45662C01}" dt="2017-12-09T05:44:22.550" v="9013" actId="20577"/>
          <ac:spMkLst>
            <pc:docMk/>
            <pc:sldMk cId="2044119869" sldId="277"/>
            <ac:spMk id="3" creationId="{2C28E03F-8EC6-49FE-9238-02E592DCB43D}"/>
          </ac:spMkLst>
        </pc:spChg>
      </pc:sldChg>
    </pc:docChg>
  </pc:docChgLst>
  <pc:docChgLst>
    <pc:chgData name="Zhao, Zhihao" userId="25f230c4-357c-44aa-9f56-3a1d9de1528e" providerId="ADAL" clId="{78C044A9-5FD2-4FD3-9DAB-0F3A45662C01}"/>
    <pc:docChg chg="undo custSel addSld delSld modSld">
      <pc:chgData name="Zhao, Zhihao" userId="25f230c4-357c-44aa-9f56-3a1d9de1528e" providerId="ADAL" clId="{78C044A9-5FD2-4FD3-9DAB-0F3A45662C01}" dt="2017-11-26T10:52:15.865" v="1745"/>
      <pc:docMkLst>
        <pc:docMk/>
      </pc:docMkLst>
      <pc:sldChg chg="modSp">
        <pc:chgData name="Zhao, Zhihao" userId="25f230c4-357c-44aa-9f56-3a1d9de1528e" providerId="ADAL" clId="{78C044A9-5FD2-4FD3-9DAB-0F3A45662C01}" dt="2017-11-22T09:00:01.115" v="1062" actId="20577"/>
        <pc:sldMkLst>
          <pc:docMk/>
          <pc:sldMk cId="2483630453" sldId="259"/>
        </pc:sldMkLst>
        <pc:spChg chg="mod">
          <ac:chgData name="Zhao, Zhihao" userId="25f230c4-357c-44aa-9f56-3a1d9de1528e" providerId="ADAL" clId="{78C044A9-5FD2-4FD3-9DAB-0F3A45662C01}" dt="2017-11-22T09:00:01.115" v="1062" actId="20577"/>
          <ac:spMkLst>
            <pc:docMk/>
            <pc:sldMk cId="2483630453" sldId="259"/>
            <ac:spMk id="3" creationId="{B1E6224F-16F6-418A-9388-A17DDE2B27BE}"/>
          </ac:spMkLst>
        </pc:spChg>
      </pc:sldChg>
      <pc:sldChg chg="addSp delSp modSp add">
        <pc:chgData name="Zhao, Zhihao" userId="25f230c4-357c-44aa-9f56-3a1d9de1528e" providerId="ADAL" clId="{78C044A9-5FD2-4FD3-9DAB-0F3A45662C01}" dt="2017-11-22T08:35:16.549" v="514" actId="478"/>
        <pc:sldMkLst>
          <pc:docMk/>
          <pc:sldMk cId="1295560649" sldId="260"/>
        </pc:sldMkLst>
        <pc:spChg chg="mod">
          <ac:chgData name="Zhao, Zhihao" userId="25f230c4-357c-44aa-9f56-3a1d9de1528e" providerId="ADAL" clId="{78C044A9-5FD2-4FD3-9DAB-0F3A45662C01}" dt="2017-11-22T08:25:37.646" v="150" actId="1076"/>
          <ac:spMkLst>
            <pc:docMk/>
            <pc:sldMk cId="1295560649" sldId="260"/>
            <ac:spMk id="2" creationId="{7CAB7F42-25FD-4415-80F6-9ED2213F1C9C}"/>
          </ac:spMkLst>
        </pc:spChg>
        <pc:spChg chg="del">
          <ac:chgData name="Zhao, Zhihao" userId="25f230c4-357c-44aa-9f56-3a1d9de1528e" providerId="ADAL" clId="{78C044A9-5FD2-4FD3-9DAB-0F3A45662C01}" dt="2017-11-22T08:25:06.676" v="146" actId="478"/>
          <ac:spMkLst>
            <pc:docMk/>
            <pc:sldMk cId="1295560649" sldId="260"/>
            <ac:spMk id="3" creationId="{7BF89FF7-FF37-49F8-B65C-EF2DD9E93E7D}"/>
          </ac:spMkLst>
        </pc:spChg>
        <pc:spChg chg="add del">
          <ac:chgData name="Zhao, Zhihao" userId="25f230c4-357c-44aa-9f56-3a1d9de1528e" providerId="ADAL" clId="{78C044A9-5FD2-4FD3-9DAB-0F3A45662C01}" dt="2017-11-22T08:35:16.549" v="514" actId="478"/>
          <ac:spMkLst>
            <pc:docMk/>
            <pc:sldMk cId="1295560649" sldId="260"/>
            <ac:spMk id="4" creationId="{D95A7493-6B48-4BD1-A674-3BE8504534D1}"/>
          </ac:spMkLst>
        </pc:spChg>
        <pc:spChg chg="add del">
          <ac:chgData name="Zhao, Zhihao" userId="25f230c4-357c-44aa-9f56-3a1d9de1528e" providerId="ADAL" clId="{78C044A9-5FD2-4FD3-9DAB-0F3A45662C01}" dt="2017-11-22T08:35:15.061" v="513" actId="478"/>
          <ac:spMkLst>
            <pc:docMk/>
            <pc:sldMk cId="1295560649" sldId="260"/>
            <ac:spMk id="5" creationId="{93A60D04-8BEB-4929-907E-D5E15B1E150E}"/>
          </ac:spMkLst>
        </pc:spChg>
      </pc:sldChg>
      <pc:sldChg chg="addSp modSp add">
        <pc:chgData name="Zhao, Zhihao" userId="25f230c4-357c-44aa-9f56-3a1d9de1528e" providerId="ADAL" clId="{78C044A9-5FD2-4FD3-9DAB-0F3A45662C01}" dt="2017-11-22T09:20:10.995" v="1582" actId="20577"/>
        <pc:sldMkLst>
          <pc:docMk/>
          <pc:sldMk cId="3341072636" sldId="261"/>
        </pc:sldMkLst>
        <pc:spChg chg="mod">
          <ac:chgData name="Zhao, Zhihao" userId="25f230c4-357c-44aa-9f56-3a1d9de1528e" providerId="ADAL" clId="{78C044A9-5FD2-4FD3-9DAB-0F3A45662C01}" dt="2017-11-22T08:35:47.090" v="532" actId="20577"/>
          <ac:spMkLst>
            <pc:docMk/>
            <pc:sldMk cId="3341072636" sldId="261"/>
            <ac:spMk id="2" creationId="{08483FB1-36B6-4A89-9706-6C3E0BECDCC4}"/>
          </ac:spMkLst>
        </pc:spChg>
        <pc:spChg chg="mod">
          <ac:chgData name="Zhao, Zhihao" userId="25f230c4-357c-44aa-9f56-3a1d9de1528e" providerId="ADAL" clId="{78C044A9-5FD2-4FD3-9DAB-0F3A45662C01}" dt="2017-11-22T09:20:10.995" v="1582" actId="20577"/>
          <ac:spMkLst>
            <pc:docMk/>
            <pc:sldMk cId="3341072636" sldId="261"/>
            <ac:spMk id="3" creationId="{57C34DE5-F648-454A-B83A-6D7E7653E001}"/>
          </ac:spMkLst>
        </pc:spChg>
        <pc:picChg chg="add mod">
          <ac:chgData name="Zhao, Zhihao" userId="25f230c4-357c-44aa-9f56-3a1d9de1528e" providerId="ADAL" clId="{78C044A9-5FD2-4FD3-9DAB-0F3A45662C01}" dt="2017-11-22T09:03:51.431" v="1100" actId="1076"/>
          <ac:picMkLst>
            <pc:docMk/>
            <pc:sldMk cId="3341072636" sldId="261"/>
            <ac:picMk id="4" creationId="{C16FDB06-21B5-4B8C-A960-91F69C2D8D54}"/>
          </ac:picMkLst>
        </pc:picChg>
        <pc:picChg chg="add mod">
          <ac:chgData name="Zhao, Zhihao" userId="25f230c4-357c-44aa-9f56-3a1d9de1528e" providerId="ADAL" clId="{78C044A9-5FD2-4FD3-9DAB-0F3A45662C01}" dt="2017-11-22T09:03:54.387" v="1101" actId="14100"/>
          <ac:picMkLst>
            <pc:docMk/>
            <pc:sldMk cId="3341072636" sldId="261"/>
            <ac:picMk id="5" creationId="{B321E4C3-D634-403C-BED1-8499A472CA3A}"/>
          </ac:picMkLst>
        </pc:picChg>
      </pc:sldChg>
      <pc:sldChg chg="addSp delSp modSp add">
        <pc:chgData name="Zhao, Zhihao" userId="25f230c4-357c-44aa-9f56-3a1d9de1528e" providerId="ADAL" clId="{78C044A9-5FD2-4FD3-9DAB-0F3A45662C01}" dt="2017-11-22T08:57:42.780" v="1044" actId="20577"/>
        <pc:sldMkLst>
          <pc:docMk/>
          <pc:sldMk cId="1955145905" sldId="262"/>
        </pc:sldMkLst>
        <pc:spChg chg="mod">
          <ac:chgData name="Zhao, Zhihao" userId="25f230c4-357c-44aa-9f56-3a1d9de1528e" providerId="ADAL" clId="{78C044A9-5FD2-4FD3-9DAB-0F3A45662C01}" dt="2017-11-22T08:35:41.027" v="530" actId="20577"/>
          <ac:spMkLst>
            <pc:docMk/>
            <pc:sldMk cId="1955145905" sldId="262"/>
            <ac:spMk id="2" creationId="{08483FB1-36B6-4A89-9706-6C3E0BECDCC4}"/>
          </ac:spMkLst>
        </pc:spChg>
        <pc:spChg chg="mod">
          <ac:chgData name="Zhao, Zhihao" userId="25f230c4-357c-44aa-9f56-3a1d9de1528e" providerId="ADAL" clId="{78C044A9-5FD2-4FD3-9DAB-0F3A45662C01}" dt="2017-11-22T08:57:42.780" v="1044" actId="20577"/>
          <ac:spMkLst>
            <pc:docMk/>
            <pc:sldMk cId="1955145905" sldId="262"/>
            <ac:spMk id="3" creationId="{57C34DE5-F648-454A-B83A-6D7E7653E001}"/>
          </ac:spMkLst>
        </pc:spChg>
        <pc:picChg chg="del">
          <ac:chgData name="Zhao, Zhihao" userId="25f230c4-357c-44aa-9f56-3a1d9de1528e" providerId="ADAL" clId="{78C044A9-5FD2-4FD3-9DAB-0F3A45662C01}" dt="2017-11-22T08:35:21.220" v="516" actId="478"/>
          <ac:picMkLst>
            <pc:docMk/>
            <pc:sldMk cId="1955145905" sldId="262"/>
            <ac:picMk id="4" creationId="{C16FDB06-21B5-4B8C-A960-91F69C2D8D54}"/>
          </ac:picMkLst>
        </pc:picChg>
        <pc:picChg chg="add del mod">
          <ac:chgData name="Zhao, Zhihao" userId="25f230c4-357c-44aa-9f56-3a1d9de1528e" providerId="ADAL" clId="{78C044A9-5FD2-4FD3-9DAB-0F3A45662C01}" dt="2017-11-22T08:53:15.356" v="1013" actId="478"/>
          <ac:picMkLst>
            <pc:docMk/>
            <pc:sldMk cId="1955145905" sldId="262"/>
            <ac:picMk id="5" creationId="{8CB903DE-6FF4-4C17-B551-4B7A46DB317C}"/>
          </ac:picMkLst>
        </pc:picChg>
        <pc:picChg chg="add mod">
          <ac:chgData name="Zhao, Zhihao" userId="25f230c4-357c-44aa-9f56-3a1d9de1528e" providerId="ADAL" clId="{78C044A9-5FD2-4FD3-9DAB-0F3A45662C01}" dt="2017-11-22T08:55:06.363" v="1020" actId="1076"/>
          <ac:picMkLst>
            <pc:docMk/>
            <pc:sldMk cId="1955145905" sldId="262"/>
            <ac:picMk id="6" creationId="{206C3DE4-E889-4439-AD38-54196C0BA40D}"/>
          </ac:picMkLst>
        </pc:picChg>
      </pc:sldChg>
      <pc:sldChg chg="add del">
        <pc:chgData name="Zhao, Zhihao" userId="25f230c4-357c-44aa-9f56-3a1d9de1528e" providerId="ADAL" clId="{78C044A9-5FD2-4FD3-9DAB-0F3A45662C01}" dt="2017-11-22T08:57:52.255" v="1047" actId="2696"/>
        <pc:sldMkLst>
          <pc:docMk/>
          <pc:sldMk cId="1079248727" sldId="263"/>
        </pc:sldMkLst>
      </pc:sldChg>
      <pc:sldChg chg="addSp delSp modSp add">
        <pc:chgData name="Zhao, Zhihao" userId="25f230c4-357c-44aa-9f56-3a1d9de1528e" providerId="ADAL" clId="{78C044A9-5FD2-4FD3-9DAB-0F3A45662C01}" dt="2017-11-22T10:04:00.773" v="1742" actId="20577"/>
        <pc:sldMkLst>
          <pc:docMk/>
          <pc:sldMk cId="1823889023" sldId="264"/>
        </pc:sldMkLst>
        <pc:spChg chg="del mod">
          <ac:chgData name="Zhao, Zhihao" userId="25f230c4-357c-44aa-9f56-3a1d9de1528e" providerId="ADAL" clId="{78C044A9-5FD2-4FD3-9DAB-0F3A45662C01}" dt="2017-11-22T10:01:26.640" v="1585" actId="20577"/>
          <ac:spMkLst>
            <pc:docMk/>
            <pc:sldMk cId="1823889023" sldId="264"/>
            <ac:spMk id="3" creationId="{57C34DE5-F648-454A-B83A-6D7E7653E001}"/>
          </ac:spMkLst>
        </pc:spChg>
        <pc:spChg chg="add mod">
          <ac:chgData name="Zhao, Zhihao" userId="25f230c4-357c-44aa-9f56-3a1d9de1528e" providerId="ADAL" clId="{78C044A9-5FD2-4FD3-9DAB-0F3A45662C01}" dt="2017-11-22T10:04:00.773" v="1742" actId="20577"/>
          <ac:spMkLst>
            <pc:docMk/>
            <pc:sldMk cId="1823889023" sldId="264"/>
            <ac:spMk id="6" creationId="{2171AD43-37EF-4692-9449-D8C7222CE0C1}"/>
          </ac:spMkLst>
        </pc:spChg>
        <pc:picChg chg="del">
          <ac:chgData name="Zhao, Zhihao" userId="25f230c4-357c-44aa-9f56-3a1d9de1528e" providerId="ADAL" clId="{78C044A9-5FD2-4FD3-9DAB-0F3A45662C01}" dt="2017-11-22T10:01:17.835" v="1583" actId="478"/>
          <ac:picMkLst>
            <pc:docMk/>
            <pc:sldMk cId="1823889023" sldId="264"/>
            <ac:picMk id="4" creationId="{C16FDB06-21B5-4B8C-A960-91F69C2D8D54}"/>
          </ac:picMkLst>
        </pc:picChg>
        <pc:picChg chg="add mod">
          <ac:chgData name="Zhao, Zhihao" userId="25f230c4-357c-44aa-9f56-3a1d9de1528e" providerId="ADAL" clId="{78C044A9-5FD2-4FD3-9DAB-0F3A45662C01}" dt="2017-11-22T10:02:59.299" v="1588" actId="1076"/>
          <ac:picMkLst>
            <pc:docMk/>
            <pc:sldMk cId="1823889023" sldId="264"/>
            <ac:picMk id="5" creationId="{CD765E99-1166-49A2-9769-C637E6FA48DA}"/>
          </ac:picMkLst>
        </pc:picChg>
      </pc:sldChg>
      <pc:sldChg chg="del">
        <pc:chgData name="Zhao, Zhihao" userId="25f230c4-357c-44aa-9f56-3a1d9de1528e" providerId="ADAL" clId="{78C044A9-5FD2-4FD3-9DAB-0F3A45662C01}" dt="2017-11-26T10:52:09.809" v="1743" actId="2696"/>
        <pc:sldMkLst>
          <pc:docMk/>
          <pc:sldMk cId="2786203396" sldId="265"/>
        </pc:sldMkLst>
      </pc:sldChg>
      <pc:sldChg chg="modSp add">
        <pc:chgData name="Zhao, Zhihao" userId="25f230c4-357c-44aa-9f56-3a1d9de1528e" providerId="ADAL" clId="{78C044A9-5FD2-4FD3-9DAB-0F3A45662C01}" dt="2017-11-26T10:52:15.865" v="1745"/>
        <pc:sldMkLst>
          <pc:docMk/>
          <pc:sldMk cId="3375047572" sldId="270"/>
        </pc:sldMkLst>
        <pc:spChg chg="mod">
          <ac:chgData name="Zhao, Zhihao" userId="25f230c4-357c-44aa-9f56-3a1d9de1528e" providerId="ADAL" clId="{78C044A9-5FD2-4FD3-9DAB-0F3A45662C01}" dt="2017-11-26T10:52:15.865" v="1745"/>
          <ac:spMkLst>
            <pc:docMk/>
            <pc:sldMk cId="3375047572" sldId="270"/>
            <ac:spMk id="2" creationId="{DAFC2D70-9F54-4A65-8868-5D2FDA3669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A64E2-3134-4641-80D2-D2338CDFBF67}" type="datetimeFigureOut">
              <a:rPr lang="en-US" smtClean="0"/>
              <a:t>12/11/2017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DAC17-F01F-4575-BA20-6217B20A4BE4}" type="slidenum">
              <a:rPr lang="en-US" smtClean="0"/>
              <a:t>‹#›</a:t>
            </a:fld>
            <a:endParaRPr lang="en-US"/>
          </a:p>
        </p:txBody>
      </p:sp>
    </p:spTree>
    <p:extLst>
      <p:ext uri="{BB962C8B-B14F-4D97-AF65-F5344CB8AC3E}">
        <p14:creationId xmlns:p14="http://schemas.microsoft.com/office/powerpoint/2010/main" val="587834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DDAC17-F01F-4575-BA20-6217B20A4BE4}" type="slidenum">
              <a:rPr lang="en-US" smtClean="0"/>
              <a:t>4</a:t>
            </a:fld>
            <a:endParaRPr lang="en-US"/>
          </a:p>
        </p:txBody>
      </p:sp>
    </p:spTree>
    <p:extLst>
      <p:ext uri="{BB962C8B-B14F-4D97-AF65-F5344CB8AC3E}">
        <p14:creationId xmlns:p14="http://schemas.microsoft.com/office/powerpoint/2010/main" val="142147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DDAC17-F01F-4575-BA20-6217B20A4BE4}" type="slidenum">
              <a:rPr lang="en-US" smtClean="0"/>
              <a:t>6</a:t>
            </a:fld>
            <a:endParaRPr lang="en-US"/>
          </a:p>
        </p:txBody>
      </p:sp>
    </p:spTree>
    <p:extLst>
      <p:ext uri="{BB962C8B-B14F-4D97-AF65-F5344CB8AC3E}">
        <p14:creationId xmlns:p14="http://schemas.microsoft.com/office/powerpoint/2010/main" val="421147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DDAC17-F01F-4575-BA20-6217B20A4BE4}" type="slidenum">
              <a:rPr lang="en-US" smtClean="0"/>
              <a:t>7</a:t>
            </a:fld>
            <a:endParaRPr lang="en-US"/>
          </a:p>
        </p:txBody>
      </p:sp>
    </p:spTree>
    <p:extLst>
      <p:ext uri="{BB962C8B-B14F-4D97-AF65-F5344CB8AC3E}">
        <p14:creationId xmlns:p14="http://schemas.microsoft.com/office/powerpoint/2010/main" val="303167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DDAC17-F01F-4575-BA20-6217B20A4BE4}" type="slidenum">
              <a:rPr lang="en-US" smtClean="0"/>
              <a:t>8</a:t>
            </a:fld>
            <a:endParaRPr lang="en-US"/>
          </a:p>
        </p:txBody>
      </p:sp>
    </p:spTree>
    <p:extLst>
      <p:ext uri="{BB962C8B-B14F-4D97-AF65-F5344CB8AC3E}">
        <p14:creationId xmlns:p14="http://schemas.microsoft.com/office/powerpoint/2010/main" val="140348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DDAC17-F01F-4575-BA20-6217B20A4BE4}" type="slidenum">
              <a:rPr lang="en-US" smtClean="0"/>
              <a:t>10</a:t>
            </a:fld>
            <a:endParaRPr lang="en-US"/>
          </a:p>
        </p:txBody>
      </p:sp>
    </p:spTree>
    <p:extLst>
      <p:ext uri="{BB962C8B-B14F-4D97-AF65-F5344CB8AC3E}">
        <p14:creationId xmlns:p14="http://schemas.microsoft.com/office/powerpoint/2010/main" val="966935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DDAC17-F01F-4575-BA20-6217B20A4BE4}" type="slidenum">
              <a:rPr lang="en-US" smtClean="0"/>
              <a:t>11</a:t>
            </a:fld>
            <a:endParaRPr lang="en-US"/>
          </a:p>
        </p:txBody>
      </p:sp>
    </p:spTree>
    <p:extLst>
      <p:ext uri="{BB962C8B-B14F-4D97-AF65-F5344CB8AC3E}">
        <p14:creationId xmlns:p14="http://schemas.microsoft.com/office/powerpoint/2010/main" val="1109202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DDAC17-F01F-4575-BA20-6217B20A4BE4}" type="slidenum">
              <a:rPr lang="en-US" smtClean="0"/>
              <a:t>12</a:t>
            </a:fld>
            <a:endParaRPr lang="en-US"/>
          </a:p>
        </p:txBody>
      </p:sp>
    </p:spTree>
    <p:extLst>
      <p:ext uri="{BB962C8B-B14F-4D97-AF65-F5344CB8AC3E}">
        <p14:creationId xmlns:p14="http://schemas.microsoft.com/office/powerpoint/2010/main" val="219155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2E62-7EF3-4108-8320-7EF3D99E50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817C68-AE61-4C49-9C1C-022371023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A2C7D5-AB34-4055-A4FD-6ED5BFC8245C}"/>
              </a:ext>
            </a:extLst>
          </p:cNvPr>
          <p:cNvSpPr>
            <a:spLocks noGrp="1"/>
          </p:cNvSpPr>
          <p:nvPr>
            <p:ph type="dt" sz="half" idx="10"/>
          </p:nvPr>
        </p:nvSpPr>
        <p:spPr/>
        <p:txBody>
          <a:bodyPr/>
          <a:lstStyle/>
          <a:p>
            <a:fld id="{409A51AC-9241-43BC-8759-E122E1FE1363}" type="datetimeFigureOut">
              <a:rPr lang="en-US" smtClean="0"/>
              <a:t>12/11/2017</a:t>
            </a:fld>
            <a:endParaRPr lang="en-US"/>
          </a:p>
        </p:txBody>
      </p:sp>
      <p:sp>
        <p:nvSpPr>
          <p:cNvPr id="5" name="Footer Placeholder 4">
            <a:extLst>
              <a:ext uri="{FF2B5EF4-FFF2-40B4-BE49-F238E27FC236}">
                <a16:creationId xmlns:a16="http://schemas.microsoft.com/office/drawing/2014/main" id="{AEA22192-AE4A-4CB4-8418-46C66F84D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DB33A-6377-4554-B4C9-61D2EC508767}"/>
              </a:ext>
            </a:extLst>
          </p:cNvPr>
          <p:cNvSpPr>
            <a:spLocks noGrp="1"/>
          </p:cNvSpPr>
          <p:nvPr>
            <p:ph type="sldNum" sz="quarter" idx="12"/>
          </p:nvPr>
        </p:nvSpPr>
        <p:spPr/>
        <p:txBody>
          <a:bodyPr/>
          <a:lstStyle/>
          <a:p>
            <a:fld id="{1518F362-4CFB-482A-B5D1-4971B54E3044}" type="slidenum">
              <a:rPr lang="en-US" smtClean="0"/>
              <a:t>‹#›</a:t>
            </a:fld>
            <a:endParaRPr lang="en-US"/>
          </a:p>
        </p:txBody>
      </p:sp>
    </p:spTree>
    <p:extLst>
      <p:ext uri="{BB962C8B-B14F-4D97-AF65-F5344CB8AC3E}">
        <p14:creationId xmlns:p14="http://schemas.microsoft.com/office/powerpoint/2010/main" val="178340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3D48-534E-448B-85CE-278F6A4474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B15037-ACD1-4081-9670-2FF646A51A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CFF4B-4A00-4186-AB75-E523FE27858D}"/>
              </a:ext>
            </a:extLst>
          </p:cNvPr>
          <p:cNvSpPr>
            <a:spLocks noGrp="1"/>
          </p:cNvSpPr>
          <p:nvPr>
            <p:ph type="dt" sz="half" idx="10"/>
          </p:nvPr>
        </p:nvSpPr>
        <p:spPr/>
        <p:txBody>
          <a:bodyPr/>
          <a:lstStyle/>
          <a:p>
            <a:fld id="{409A51AC-9241-43BC-8759-E122E1FE1363}" type="datetimeFigureOut">
              <a:rPr lang="en-US" smtClean="0"/>
              <a:t>12/11/2017</a:t>
            </a:fld>
            <a:endParaRPr lang="en-US"/>
          </a:p>
        </p:txBody>
      </p:sp>
      <p:sp>
        <p:nvSpPr>
          <p:cNvPr id="5" name="Footer Placeholder 4">
            <a:extLst>
              <a:ext uri="{FF2B5EF4-FFF2-40B4-BE49-F238E27FC236}">
                <a16:creationId xmlns:a16="http://schemas.microsoft.com/office/drawing/2014/main" id="{290A9180-C886-4C80-A925-9C9FF5F1C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69C26-457F-4307-A1E9-40AFC2D6F52A}"/>
              </a:ext>
            </a:extLst>
          </p:cNvPr>
          <p:cNvSpPr>
            <a:spLocks noGrp="1"/>
          </p:cNvSpPr>
          <p:nvPr>
            <p:ph type="sldNum" sz="quarter" idx="12"/>
          </p:nvPr>
        </p:nvSpPr>
        <p:spPr/>
        <p:txBody>
          <a:bodyPr/>
          <a:lstStyle/>
          <a:p>
            <a:fld id="{1518F362-4CFB-482A-B5D1-4971B54E3044}" type="slidenum">
              <a:rPr lang="en-US" smtClean="0"/>
              <a:t>‹#›</a:t>
            </a:fld>
            <a:endParaRPr lang="en-US"/>
          </a:p>
        </p:txBody>
      </p:sp>
    </p:spTree>
    <p:extLst>
      <p:ext uri="{BB962C8B-B14F-4D97-AF65-F5344CB8AC3E}">
        <p14:creationId xmlns:p14="http://schemas.microsoft.com/office/powerpoint/2010/main" val="53664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6BBD34-529A-48B7-B033-B39851186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C89F82-6D37-4372-8213-BEF4FE77B6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754FF-21CC-4D73-A805-17D34CC28D65}"/>
              </a:ext>
            </a:extLst>
          </p:cNvPr>
          <p:cNvSpPr>
            <a:spLocks noGrp="1"/>
          </p:cNvSpPr>
          <p:nvPr>
            <p:ph type="dt" sz="half" idx="10"/>
          </p:nvPr>
        </p:nvSpPr>
        <p:spPr/>
        <p:txBody>
          <a:bodyPr/>
          <a:lstStyle/>
          <a:p>
            <a:fld id="{409A51AC-9241-43BC-8759-E122E1FE1363}" type="datetimeFigureOut">
              <a:rPr lang="en-US" smtClean="0"/>
              <a:t>12/11/2017</a:t>
            </a:fld>
            <a:endParaRPr lang="en-US"/>
          </a:p>
        </p:txBody>
      </p:sp>
      <p:sp>
        <p:nvSpPr>
          <p:cNvPr id="5" name="Footer Placeholder 4">
            <a:extLst>
              <a:ext uri="{FF2B5EF4-FFF2-40B4-BE49-F238E27FC236}">
                <a16:creationId xmlns:a16="http://schemas.microsoft.com/office/drawing/2014/main" id="{E84F55E8-AE8A-4183-99D6-9C8419AC7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9DC35-BDEA-4329-BAD6-279318B1554D}"/>
              </a:ext>
            </a:extLst>
          </p:cNvPr>
          <p:cNvSpPr>
            <a:spLocks noGrp="1"/>
          </p:cNvSpPr>
          <p:nvPr>
            <p:ph type="sldNum" sz="quarter" idx="12"/>
          </p:nvPr>
        </p:nvSpPr>
        <p:spPr/>
        <p:txBody>
          <a:bodyPr/>
          <a:lstStyle/>
          <a:p>
            <a:fld id="{1518F362-4CFB-482A-B5D1-4971B54E3044}" type="slidenum">
              <a:rPr lang="en-US" smtClean="0"/>
              <a:t>‹#›</a:t>
            </a:fld>
            <a:endParaRPr lang="en-US"/>
          </a:p>
        </p:txBody>
      </p:sp>
    </p:spTree>
    <p:extLst>
      <p:ext uri="{BB962C8B-B14F-4D97-AF65-F5344CB8AC3E}">
        <p14:creationId xmlns:p14="http://schemas.microsoft.com/office/powerpoint/2010/main" val="156475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BA1A-CB10-4965-8945-D2ECDD5D7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CC258-1DBF-4965-AC24-99E10ED391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A9335-DB69-492D-B853-23C36BBE17CA}"/>
              </a:ext>
            </a:extLst>
          </p:cNvPr>
          <p:cNvSpPr>
            <a:spLocks noGrp="1"/>
          </p:cNvSpPr>
          <p:nvPr>
            <p:ph type="dt" sz="half" idx="10"/>
          </p:nvPr>
        </p:nvSpPr>
        <p:spPr/>
        <p:txBody>
          <a:bodyPr/>
          <a:lstStyle/>
          <a:p>
            <a:fld id="{409A51AC-9241-43BC-8759-E122E1FE1363}" type="datetimeFigureOut">
              <a:rPr lang="en-US" smtClean="0"/>
              <a:t>12/11/2017</a:t>
            </a:fld>
            <a:endParaRPr lang="en-US"/>
          </a:p>
        </p:txBody>
      </p:sp>
      <p:sp>
        <p:nvSpPr>
          <p:cNvPr id="5" name="Footer Placeholder 4">
            <a:extLst>
              <a:ext uri="{FF2B5EF4-FFF2-40B4-BE49-F238E27FC236}">
                <a16:creationId xmlns:a16="http://schemas.microsoft.com/office/drawing/2014/main" id="{5067BE46-DE97-47BF-B252-20EB7BDD7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4C808-0783-4F90-80B0-87478FEF53AA}"/>
              </a:ext>
            </a:extLst>
          </p:cNvPr>
          <p:cNvSpPr>
            <a:spLocks noGrp="1"/>
          </p:cNvSpPr>
          <p:nvPr>
            <p:ph type="sldNum" sz="quarter" idx="12"/>
          </p:nvPr>
        </p:nvSpPr>
        <p:spPr/>
        <p:txBody>
          <a:bodyPr/>
          <a:lstStyle/>
          <a:p>
            <a:fld id="{1518F362-4CFB-482A-B5D1-4971B54E3044}" type="slidenum">
              <a:rPr lang="en-US" smtClean="0"/>
              <a:t>‹#›</a:t>
            </a:fld>
            <a:endParaRPr lang="en-US"/>
          </a:p>
        </p:txBody>
      </p:sp>
    </p:spTree>
    <p:extLst>
      <p:ext uri="{BB962C8B-B14F-4D97-AF65-F5344CB8AC3E}">
        <p14:creationId xmlns:p14="http://schemas.microsoft.com/office/powerpoint/2010/main" val="94730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D335-4ADA-427E-A2E2-D9D891E693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0F3DE-350A-4AFE-BCDD-D04D6861D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5A3787-EBB8-4D21-AF33-3A0E355A265B}"/>
              </a:ext>
            </a:extLst>
          </p:cNvPr>
          <p:cNvSpPr>
            <a:spLocks noGrp="1"/>
          </p:cNvSpPr>
          <p:nvPr>
            <p:ph type="dt" sz="half" idx="10"/>
          </p:nvPr>
        </p:nvSpPr>
        <p:spPr/>
        <p:txBody>
          <a:bodyPr/>
          <a:lstStyle/>
          <a:p>
            <a:fld id="{409A51AC-9241-43BC-8759-E122E1FE1363}" type="datetimeFigureOut">
              <a:rPr lang="en-US" smtClean="0"/>
              <a:t>12/11/2017</a:t>
            </a:fld>
            <a:endParaRPr lang="en-US"/>
          </a:p>
        </p:txBody>
      </p:sp>
      <p:sp>
        <p:nvSpPr>
          <p:cNvPr id="5" name="Footer Placeholder 4">
            <a:extLst>
              <a:ext uri="{FF2B5EF4-FFF2-40B4-BE49-F238E27FC236}">
                <a16:creationId xmlns:a16="http://schemas.microsoft.com/office/drawing/2014/main" id="{E9761859-1883-40AA-8594-0134BB3A8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63BB6-B242-4448-B15E-7D5227435887}"/>
              </a:ext>
            </a:extLst>
          </p:cNvPr>
          <p:cNvSpPr>
            <a:spLocks noGrp="1"/>
          </p:cNvSpPr>
          <p:nvPr>
            <p:ph type="sldNum" sz="quarter" idx="12"/>
          </p:nvPr>
        </p:nvSpPr>
        <p:spPr/>
        <p:txBody>
          <a:bodyPr/>
          <a:lstStyle/>
          <a:p>
            <a:fld id="{1518F362-4CFB-482A-B5D1-4971B54E3044}" type="slidenum">
              <a:rPr lang="en-US" smtClean="0"/>
              <a:t>‹#›</a:t>
            </a:fld>
            <a:endParaRPr lang="en-US"/>
          </a:p>
        </p:txBody>
      </p:sp>
    </p:spTree>
    <p:extLst>
      <p:ext uri="{BB962C8B-B14F-4D97-AF65-F5344CB8AC3E}">
        <p14:creationId xmlns:p14="http://schemas.microsoft.com/office/powerpoint/2010/main" val="398530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B86D-09FB-4995-9715-6F3EC61DD8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A53B6-7581-4D3F-867B-5A496FA4AD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1C86F9-FC8E-4E2B-85E0-46124DB54D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CE46FB-89A7-42C0-88A8-D92B46541CEE}"/>
              </a:ext>
            </a:extLst>
          </p:cNvPr>
          <p:cNvSpPr>
            <a:spLocks noGrp="1"/>
          </p:cNvSpPr>
          <p:nvPr>
            <p:ph type="dt" sz="half" idx="10"/>
          </p:nvPr>
        </p:nvSpPr>
        <p:spPr/>
        <p:txBody>
          <a:bodyPr/>
          <a:lstStyle/>
          <a:p>
            <a:fld id="{409A51AC-9241-43BC-8759-E122E1FE1363}" type="datetimeFigureOut">
              <a:rPr lang="en-US" smtClean="0"/>
              <a:t>12/11/2017</a:t>
            </a:fld>
            <a:endParaRPr lang="en-US"/>
          </a:p>
        </p:txBody>
      </p:sp>
      <p:sp>
        <p:nvSpPr>
          <p:cNvPr id="6" name="Footer Placeholder 5">
            <a:extLst>
              <a:ext uri="{FF2B5EF4-FFF2-40B4-BE49-F238E27FC236}">
                <a16:creationId xmlns:a16="http://schemas.microsoft.com/office/drawing/2014/main" id="{E7CE2A5E-DAD7-4810-B466-5F0F5F6F0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6CE55-5628-49C7-8AD3-6A2034C0CEEE}"/>
              </a:ext>
            </a:extLst>
          </p:cNvPr>
          <p:cNvSpPr>
            <a:spLocks noGrp="1"/>
          </p:cNvSpPr>
          <p:nvPr>
            <p:ph type="sldNum" sz="quarter" idx="12"/>
          </p:nvPr>
        </p:nvSpPr>
        <p:spPr/>
        <p:txBody>
          <a:bodyPr/>
          <a:lstStyle/>
          <a:p>
            <a:fld id="{1518F362-4CFB-482A-B5D1-4971B54E3044}" type="slidenum">
              <a:rPr lang="en-US" smtClean="0"/>
              <a:t>‹#›</a:t>
            </a:fld>
            <a:endParaRPr lang="en-US"/>
          </a:p>
        </p:txBody>
      </p:sp>
    </p:spTree>
    <p:extLst>
      <p:ext uri="{BB962C8B-B14F-4D97-AF65-F5344CB8AC3E}">
        <p14:creationId xmlns:p14="http://schemas.microsoft.com/office/powerpoint/2010/main" val="267339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0333-6C19-4C19-A7CD-18D1196CF3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F1374-4DC5-4E1E-B80B-821FC543F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CCF0C7-D128-4535-AD8E-A22E028099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ADE2AC-FF82-4520-920A-9153DB3B1C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7DF0B1-2097-45AF-8759-8F8C97A4D8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EEF802-28D7-47EF-9A8A-DCCC5C90F6D6}"/>
              </a:ext>
            </a:extLst>
          </p:cNvPr>
          <p:cNvSpPr>
            <a:spLocks noGrp="1"/>
          </p:cNvSpPr>
          <p:nvPr>
            <p:ph type="dt" sz="half" idx="10"/>
          </p:nvPr>
        </p:nvSpPr>
        <p:spPr/>
        <p:txBody>
          <a:bodyPr/>
          <a:lstStyle/>
          <a:p>
            <a:fld id="{409A51AC-9241-43BC-8759-E122E1FE1363}" type="datetimeFigureOut">
              <a:rPr lang="en-US" smtClean="0"/>
              <a:t>12/11/2017</a:t>
            </a:fld>
            <a:endParaRPr lang="en-US"/>
          </a:p>
        </p:txBody>
      </p:sp>
      <p:sp>
        <p:nvSpPr>
          <p:cNvPr id="8" name="Footer Placeholder 7">
            <a:extLst>
              <a:ext uri="{FF2B5EF4-FFF2-40B4-BE49-F238E27FC236}">
                <a16:creationId xmlns:a16="http://schemas.microsoft.com/office/drawing/2014/main" id="{2D2DD91E-9261-4D0C-8C43-3430B68165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763F92-9391-4D28-A6D2-AC0AAD1F66F2}"/>
              </a:ext>
            </a:extLst>
          </p:cNvPr>
          <p:cNvSpPr>
            <a:spLocks noGrp="1"/>
          </p:cNvSpPr>
          <p:nvPr>
            <p:ph type="sldNum" sz="quarter" idx="12"/>
          </p:nvPr>
        </p:nvSpPr>
        <p:spPr/>
        <p:txBody>
          <a:bodyPr/>
          <a:lstStyle/>
          <a:p>
            <a:fld id="{1518F362-4CFB-482A-B5D1-4971B54E3044}" type="slidenum">
              <a:rPr lang="en-US" smtClean="0"/>
              <a:t>‹#›</a:t>
            </a:fld>
            <a:endParaRPr lang="en-US"/>
          </a:p>
        </p:txBody>
      </p:sp>
    </p:spTree>
    <p:extLst>
      <p:ext uri="{BB962C8B-B14F-4D97-AF65-F5344CB8AC3E}">
        <p14:creationId xmlns:p14="http://schemas.microsoft.com/office/powerpoint/2010/main" val="382563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473E-24AC-49B2-991F-4D9C11B859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D219D-B450-4DB4-A0FD-8C0B9989D73C}"/>
              </a:ext>
            </a:extLst>
          </p:cNvPr>
          <p:cNvSpPr>
            <a:spLocks noGrp="1"/>
          </p:cNvSpPr>
          <p:nvPr>
            <p:ph type="dt" sz="half" idx="10"/>
          </p:nvPr>
        </p:nvSpPr>
        <p:spPr/>
        <p:txBody>
          <a:bodyPr/>
          <a:lstStyle/>
          <a:p>
            <a:fld id="{409A51AC-9241-43BC-8759-E122E1FE1363}" type="datetimeFigureOut">
              <a:rPr lang="en-US" smtClean="0"/>
              <a:t>12/11/2017</a:t>
            </a:fld>
            <a:endParaRPr lang="en-US"/>
          </a:p>
        </p:txBody>
      </p:sp>
      <p:sp>
        <p:nvSpPr>
          <p:cNvPr id="4" name="Footer Placeholder 3">
            <a:extLst>
              <a:ext uri="{FF2B5EF4-FFF2-40B4-BE49-F238E27FC236}">
                <a16:creationId xmlns:a16="http://schemas.microsoft.com/office/drawing/2014/main" id="{F66A2904-D7F8-4EFD-B10F-2A7BD41203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CC42E1-411D-441F-85A5-E3DD3E1EF7AF}"/>
              </a:ext>
            </a:extLst>
          </p:cNvPr>
          <p:cNvSpPr>
            <a:spLocks noGrp="1"/>
          </p:cNvSpPr>
          <p:nvPr>
            <p:ph type="sldNum" sz="quarter" idx="12"/>
          </p:nvPr>
        </p:nvSpPr>
        <p:spPr/>
        <p:txBody>
          <a:bodyPr/>
          <a:lstStyle/>
          <a:p>
            <a:fld id="{1518F362-4CFB-482A-B5D1-4971B54E3044}" type="slidenum">
              <a:rPr lang="en-US" smtClean="0"/>
              <a:t>‹#›</a:t>
            </a:fld>
            <a:endParaRPr lang="en-US"/>
          </a:p>
        </p:txBody>
      </p:sp>
    </p:spTree>
    <p:extLst>
      <p:ext uri="{BB962C8B-B14F-4D97-AF65-F5344CB8AC3E}">
        <p14:creationId xmlns:p14="http://schemas.microsoft.com/office/powerpoint/2010/main" val="203154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3AB6B-AF3B-450C-AA63-6A2C642E54EF}"/>
              </a:ext>
            </a:extLst>
          </p:cNvPr>
          <p:cNvSpPr>
            <a:spLocks noGrp="1"/>
          </p:cNvSpPr>
          <p:nvPr>
            <p:ph type="dt" sz="half" idx="10"/>
          </p:nvPr>
        </p:nvSpPr>
        <p:spPr/>
        <p:txBody>
          <a:bodyPr/>
          <a:lstStyle/>
          <a:p>
            <a:fld id="{409A51AC-9241-43BC-8759-E122E1FE1363}" type="datetimeFigureOut">
              <a:rPr lang="en-US" smtClean="0"/>
              <a:t>12/11/2017</a:t>
            </a:fld>
            <a:endParaRPr lang="en-US"/>
          </a:p>
        </p:txBody>
      </p:sp>
      <p:sp>
        <p:nvSpPr>
          <p:cNvPr id="3" name="Footer Placeholder 2">
            <a:extLst>
              <a:ext uri="{FF2B5EF4-FFF2-40B4-BE49-F238E27FC236}">
                <a16:creationId xmlns:a16="http://schemas.microsoft.com/office/drawing/2014/main" id="{4F834D52-53A8-4529-94C0-BD978EFED2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FB5981-F987-46A8-B9B3-F0BBFA513DB3}"/>
              </a:ext>
            </a:extLst>
          </p:cNvPr>
          <p:cNvSpPr>
            <a:spLocks noGrp="1"/>
          </p:cNvSpPr>
          <p:nvPr>
            <p:ph type="sldNum" sz="quarter" idx="12"/>
          </p:nvPr>
        </p:nvSpPr>
        <p:spPr/>
        <p:txBody>
          <a:bodyPr/>
          <a:lstStyle/>
          <a:p>
            <a:fld id="{1518F362-4CFB-482A-B5D1-4971B54E3044}" type="slidenum">
              <a:rPr lang="en-US" smtClean="0"/>
              <a:t>‹#›</a:t>
            </a:fld>
            <a:endParaRPr lang="en-US"/>
          </a:p>
        </p:txBody>
      </p:sp>
    </p:spTree>
    <p:extLst>
      <p:ext uri="{BB962C8B-B14F-4D97-AF65-F5344CB8AC3E}">
        <p14:creationId xmlns:p14="http://schemas.microsoft.com/office/powerpoint/2010/main" val="91085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9628-3AC8-4927-899C-50822FE53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786-767F-4802-8A55-8BCD02FBE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376F6A-9C8E-4A76-9BB5-4A986AAB7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AD75F5-D4D0-4B19-8DDC-55B9C9FE8016}"/>
              </a:ext>
            </a:extLst>
          </p:cNvPr>
          <p:cNvSpPr>
            <a:spLocks noGrp="1"/>
          </p:cNvSpPr>
          <p:nvPr>
            <p:ph type="dt" sz="half" idx="10"/>
          </p:nvPr>
        </p:nvSpPr>
        <p:spPr/>
        <p:txBody>
          <a:bodyPr/>
          <a:lstStyle/>
          <a:p>
            <a:fld id="{409A51AC-9241-43BC-8759-E122E1FE1363}" type="datetimeFigureOut">
              <a:rPr lang="en-US" smtClean="0"/>
              <a:t>12/11/2017</a:t>
            </a:fld>
            <a:endParaRPr lang="en-US"/>
          </a:p>
        </p:txBody>
      </p:sp>
      <p:sp>
        <p:nvSpPr>
          <p:cNvPr id="6" name="Footer Placeholder 5">
            <a:extLst>
              <a:ext uri="{FF2B5EF4-FFF2-40B4-BE49-F238E27FC236}">
                <a16:creationId xmlns:a16="http://schemas.microsoft.com/office/drawing/2014/main" id="{286BEBE1-FE4E-41A5-B1E3-A63945138C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6BA5C1-C804-41FB-B66D-1522140A0C6D}"/>
              </a:ext>
            </a:extLst>
          </p:cNvPr>
          <p:cNvSpPr>
            <a:spLocks noGrp="1"/>
          </p:cNvSpPr>
          <p:nvPr>
            <p:ph type="sldNum" sz="quarter" idx="12"/>
          </p:nvPr>
        </p:nvSpPr>
        <p:spPr/>
        <p:txBody>
          <a:bodyPr/>
          <a:lstStyle/>
          <a:p>
            <a:fld id="{1518F362-4CFB-482A-B5D1-4971B54E3044}" type="slidenum">
              <a:rPr lang="en-US" smtClean="0"/>
              <a:t>‹#›</a:t>
            </a:fld>
            <a:endParaRPr lang="en-US"/>
          </a:p>
        </p:txBody>
      </p:sp>
    </p:spTree>
    <p:extLst>
      <p:ext uri="{BB962C8B-B14F-4D97-AF65-F5344CB8AC3E}">
        <p14:creationId xmlns:p14="http://schemas.microsoft.com/office/powerpoint/2010/main" val="69941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CA93-5FD6-4677-9E56-5C49210FF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0103F2-FB45-45BC-847A-6AF0A9A8C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BA1D67-DFEE-4F74-AA0A-86D94212A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645F10-67F8-4B86-B6D8-6C59CF1B50E1}"/>
              </a:ext>
            </a:extLst>
          </p:cNvPr>
          <p:cNvSpPr>
            <a:spLocks noGrp="1"/>
          </p:cNvSpPr>
          <p:nvPr>
            <p:ph type="dt" sz="half" idx="10"/>
          </p:nvPr>
        </p:nvSpPr>
        <p:spPr/>
        <p:txBody>
          <a:bodyPr/>
          <a:lstStyle/>
          <a:p>
            <a:fld id="{409A51AC-9241-43BC-8759-E122E1FE1363}" type="datetimeFigureOut">
              <a:rPr lang="en-US" smtClean="0"/>
              <a:t>12/11/2017</a:t>
            </a:fld>
            <a:endParaRPr lang="en-US"/>
          </a:p>
        </p:txBody>
      </p:sp>
      <p:sp>
        <p:nvSpPr>
          <p:cNvPr id="6" name="Footer Placeholder 5">
            <a:extLst>
              <a:ext uri="{FF2B5EF4-FFF2-40B4-BE49-F238E27FC236}">
                <a16:creationId xmlns:a16="http://schemas.microsoft.com/office/drawing/2014/main" id="{0C611B5A-5595-4F83-8DCD-5CC40F2B56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ECB7C-2908-4331-94EB-48721D5F15D9}"/>
              </a:ext>
            </a:extLst>
          </p:cNvPr>
          <p:cNvSpPr>
            <a:spLocks noGrp="1"/>
          </p:cNvSpPr>
          <p:nvPr>
            <p:ph type="sldNum" sz="quarter" idx="12"/>
          </p:nvPr>
        </p:nvSpPr>
        <p:spPr/>
        <p:txBody>
          <a:bodyPr/>
          <a:lstStyle/>
          <a:p>
            <a:fld id="{1518F362-4CFB-482A-B5D1-4971B54E3044}" type="slidenum">
              <a:rPr lang="en-US" smtClean="0"/>
              <a:t>‹#›</a:t>
            </a:fld>
            <a:endParaRPr lang="en-US"/>
          </a:p>
        </p:txBody>
      </p:sp>
    </p:spTree>
    <p:extLst>
      <p:ext uri="{BB962C8B-B14F-4D97-AF65-F5344CB8AC3E}">
        <p14:creationId xmlns:p14="http://schemas.microsoft.com/office/powerpoint/2010/main" val="314765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8F3F4-3552-4BA6-A1D2-B7AFA04EE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6190A7-2FC8-4C14-97A9-1B931994C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B4A5B-61F6-4A1D-A055-2ED809C1B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A51AC-9241-43BC-8759-E122E1FE1363}" type="datetimeFigureOut">
              <a:rPr lang="en-US" smtClean="0"/>
              <a:t>12/11/2017</a:t>
            </a:fld>
            <a:endParaRPr lang="en-US"/>
          </a:p>
        </p:txBody>
      </p:sp>
      <p:sp>
        <p:nvSpPr>
          <p:cNvPr id="5" name="Footer Placeholder 4">
            <a:extLst>
              <a:ext uri="{FF2B5EF4-FFF2-40B4-BE49-F238E27FC236}">
                <a16:creationId xmlns:a16="http://schemas.microsoft.com/office/drawing/2014/main" id="{E8530632-771D-44A7-B74A-CA4A946CD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6D8D16-38E0-4EB1-AB59-21CD81163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8F362-4CFB-482A-B5D1-4971B54E3044}" type="slidenum">
              <a:rPr lang="en-US" smtClean="0"/>
              <a:t>‹#›</a:t>
            </a:fld>
            <a:endParaRPr lang="en-US"/>
          </a:p>
        </p:txBody>
      </p:sp>
    </p:spTree>
    <p:extLst>
      <p:ext uri="{BB962C8B-B14F-4D97-AF65-F5344CB8AC3E}">
        <p14:creationId xmlns:p14="http://schemas.microsoft.com/office/powerpoint/2010/main" val="4092501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78EF-484F-43F4-BD08-D349A9EC0C85}"/>
              </a:ext>
            </a:extLst>
          </p:cNvPr>
          <p:cNvSpPr>
            <a:spLocks noGrp="1"/>
          </p:cNvSpPr>
          <p:nvPr>
            <p:ph type="ctrTitle"/>
          </p:nvPr>
        </p:nvSpPr>
        <p:spPr>
          <a:xfrm>
            <a:off x="1355187" y="960437"/>
            <a:ext cx="10668001" cy="2387600"/>
          </a:xfrm>
        </p:spPr>
        <p:txBody>
          <a:bodyPr>
            <a:normAutofit/>
          </a:bodyPr>
          <a:lstStyle/>
          <a:p>
            <a:pPr algn="l"/>
            <a:r>
              <a:rPr lang="en-US" sz="4000" dirty="0"/>
              <a:t>Opening the black box of Deep Neural Networks </a:t>
            </a:r>
            <a:br>
              <a:rPr lang="en-US" sz="4000" dirty="0"/>
            </a:br>
            <a:r>
              <a:rPr lang="en-US" sz="4000" dirty="0"/>
              <a:t>via Information </a:t>
            </a:r>
          </a:p>
        </p:txBody>
      </p:sp>
      <p:sp>
        <p:nvSpPr>
          <p:cNvPr id="3" name="Subtitle 2">
            <a:extLst>
              <a:ext uri="{FF2B5EF4-FFF2-40B4-BE49-F238E27FC236}">
                <a16:creationId xmlns:a16="http://schemas.microsoft.com/office/drawing/2014/main" id="{2D788CA1-8B72-435A-964A-46F718422B0B}"/>
              </a:ext>
            </a:extLst>
          </p:cNvPr>
          <p:cNvSpPr>
            <a:spLocks noGrp="1"/>
          </p:cNvSpPr>
          <p:nvPr>
            <p:ph type="subTitle" idx="1"/>
          </p:nvPr>
        </p:nvSpPr>
        <p:spPr>
          <a:xfrm>
            <a:off x="2311791" y="3228609"/>
            <a:ext cx="9144000" cy="1655762"/>
          </a:xfrm>
        </p:spPr>
        <p:txBody>
          <a:bodyPr/>
          <a:lstStyle/>
          <a:p>
            <a:r>
              <a:rPr lang="en-US" dirty="0"/>
              <a:t>					</a:t>
            </a:r>
            <a:r>
              <a:rPr lang="en-US" dirty="0" err="1">
                <a:latin typeface="+mj-lt"/>
              </a:rPr>
              <a:t>Ravid</a:t>
            </a:r>
            <a:r>
              <a:rPr lang="en-US" dirty="0">
                <a:latin typeface="+mj-lt"/>
              </a:rPr>
              <a:t> Schwartz-</a:t>
            </a:r>
            <a:r>
              <a:rPr lang="en-US" dirty="0" err="1">
                <a:latin typeface="+mj-lt"/>
              </a:rPr>
              <a:t>Ziv</a:t>
            </a:r>
            <a:r>
              <a:rPr lang="en-US" dirty="0">
                <a:latin typeface="+mj-lt"/>
              </a:rPr>
              <a:t>,</a:t>
            </a:r>
            <a:r>
              <a:rPr lang="zh-CN" altLang="en-US" dirty="0">
                <a:latin typeface="+mj-lt"/>
              </a:rPr>
              <a:t> </a:t>
            </a:r>
            <a:r>
              <a:rPr lang="en-US" dirty="0">
                <a:latin typeface="+mj-lt"/>
              </a:rPr>
              <a:t>Naftali </a:t>
            </a:r>
            <a:r>
              <a:rPr lang="en-US" dirty="0" err="1">
                <a:latin typeface="+mj-lt"/>
              </a:rPr>
              <a:t>Tishby</a:t>
            </a:r>
            <a:endParaRPr lang="en-US" dirty="0">
              <a:latin typeface="+mj-lt"/>
            </a:endParaRPr>
          </a:p>
        </p:txBody>
      </p:sp>
    </p:spTree>
    <p:extLst>
      <p:ext uri="{BB962C8B-B14F-4D97-AF65-F5344CB8AC3E}">
        <p14:creationId xmlns:p14="http://schemas.microsoft.com/office/powerpoint/2010/main" val="2806319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3FB1-36B6-4A89-9706-6C3E0BECDCC4}"/>
              </a:ext>
            </a:extLst>
          </p:cNvPr>
          <p:cNvSpPr>
            <a:spLocks noGrp="1"/>
          </p:cNvSpPr>
          <p:nvPr>
            <p:ph type="title"/>
          </p:nvPr>
        </p:nvSpPr>
        <p:spPr/>
        <p:txBody>
          <a:bodyPr/>
          <a:lstStyle/>
          <a:p>
            <a:r>
              <a:rPr lang="en-US" dirty="0"/>
              <a:t>Sake of I(T;Y)’s increase</a:t>
            </a:r>
          </a:p>
        </p:txBody>
      </p:sp>
      <p:sp>
        <p:nvSpPr>
          <p:cNvPr id="6" name="Content Placeholder 2">
            <a:extLst>
              <a:ext uri="{FF2B5EF4-FFF2-40B4-BE49-F238E27FC236}">
                <a16:creationId xmlns:a16="http://schemas.microsoft.com/office/drawing/2014/main" id="{2171AD43-37EF-4692-9449-D8C7222CE0C1}"/>
              </a:ext>
            </a:extLst>
          </p:cNvPr>
          <p:cNvSpPr txBox="1">
            <a:spLocks/>
          </p:cNvSpPr>
          <p:nvPr/>
        </p:nvSpPr>
        <p:spPr>
          <a:xfrm>
            <a:off x="838200" y="17970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p>
        </p:txBody>
      </p:sp>
      <p:sp>
        <p:nvSpPr>
          <p:cNvPr id="4" name="Content Placeholder 3">
            <a:extLst>
              <a:ext uri="{FF2B5EF4-FFF2-40B4-BE49-F238E27FC236}">
                <a16:creationId xmlns:a16="http://schemas.microsoft.com/office/drawing/2014/main" id="{874BCF95-EF8C-4272-9657-F52C8BF0F7DA}"/>
              </a:ext>
            </a:extLst>
          </p:cNvPr>
          <p:cNvSpPr>
            <a:spLocks noGrp="1"/>
          </p:cNvSpPr>
          <p:nvPr>
            <p:ph idx="1"/>
          </p:nvPr>
        </p:nvSpPr>
        <p:spPr>
          <a:xfrm>
            <a:off x="838200" y="1690688"/>
            <a:ext cx="10515600" cy="4802187"/>
          </a:xfrm>
        </p:spPr>
        <p:txBody>
          <a:bodyPr>
            <a:normAutofit/>
          </a:bodyPr>
          <a:lstStyle/>
          <a:p>
            <a:pPr marL="0" indent="0">
              <a:buNone/>
            </a:pPr>
            <a:r>
              <a:rPr lang="en-US" sz="2000" dirty="0"/>
              <a:t>In the picture, before the gray line(empirical </a:t>
            </a:r>
          </a:p>
          <a:p>
            <a:pPr marL="0" indent="0">
              <a:buNone/>
            </a:pPr>
            <a:r>
              <a:rPr lang="en-US" sz="2000" dirty="0"/>
              <a:t>error minimization), norms of weights </a:t>
            </a:r>
          </a:p>
          <a:p>
            <a:pPr marL="0" indent="0">
              <a:buNone/>
            </a:pPr>
            <a:r>
              <a:rPr lang="en-US" sz="2000" dirty="0"/>
              <a:t>gradients is more dominated than deviations</a:t>
            </a:r>
          </a:p>
          <a:p>
            <a:pPr marL="0" indent="0">
              <a:buNone/>
            </a:pPr>
            <a:r>
              <a:rPr lang="en-US" sz="2000" dirty="0"/>
              <a:t>(high SNR). So it can be interpreted with </a:t>
            </a:r>
          </a:p>
          <a:p>
            <a:pPr marL="0" indent="0">
              <a:buNone/>
            </a:pPr>
            <a:r>
              <a:rPr lang="en-US" sz="2000" dirty="0"/>
              <a:t>empirical error minimization.</a:t>
            </a:r>
          </a:p>
          <a:p>
            <a:pPr marL="0" indent="0">
              <a:buNone/>
            </a:pPr>
            <a:endParaRPr lang="en-US" sz="2000" dirty="0"/>
          </a:p>
          <a:p>
            <a:pPr marL="0" indent="0">
              <a:buNone/>
            </a:pPr>
            <a:r>
              <a:rPr lang="en-US" sz="2000" dirty="0"/>
              <a:t>But after the gray line(representation </a:t>
            </a:r>
          </a:p>
          <a:p>
            <a:pPr marL="0" indent="0">
              <a:buNone/>
            </a:pPr>
            <a:r>
              <a:rPr lang="en-US" sz="2000" dirty="0"/>
              <a:t>compression), it’s very strange why though </a:t>
            </a:r>
          </a:p>
          <a:p>
            <a:pPr marL="0" indent="0">
              <a:buNone/>
            </a:pPr>
            <a:r>
              <a:rPr lang="en-US" sz="2000" dirty="0"/>
              <a:t>norms of weights gradients is less dominated</a:t>
            </a:r>
          </a:p>
          <a:p>
            <a:pPr marL="0" indent="0">
              <a:buNone/>
            </a:pPr>
            <a:r>
              <a:rPr lang="en-US" sz="2000" dirty="0"/>
              <a:t>than deviations(low SNR), I(T;Y) still </a:t>
            </a:r>
          </a:p>
          <a:p>
            <a:pPr marL="0" indent="0">
              <a:buNone/>
            </a:pPr>
            <a:r>
              <a:rPr lang="en-US" sz="2000" dirty="0"/>
              <a:t>increases? </a:t>
            </a:r>
          </a:p>
          <a:p>
            <a:pPr marL="0" indent="0">
              <a:buNone/>
            </a:pPr>
            <a:r>
              <a:rPr lang="en-US" sz="2000" dirty="0"/>
              <a:t> </a:t>
            </a:r>
          </a:p>
        </p:txBody>
      </p:sp>
      <p:pic>
        <p:nvPicPr>
          <p:cNvPr id="7" name="Picture 6">
            <a:extLst>
              <a:ext uri="{FF2B5EF4-FFF2-40B4-BE49-F238E27FC236}">
                <a16:creationId xmlns:a16="http://schemas.microsoft.com/office/drawing/2014/main" id="{4A6842F3-9FAF-40B9-963F-CF3E9E3F7D6A}"/>
              </a:ext>
            </a:extLst>
          </p:cNvPr>
          <p:cNvPicPr>
            <a:picLocks noChangeAspect="1"/>
          </p:cNvPicPr>
          <p:nvPr/>
        </p:nvPicPr>
        <p:blipFill>
          <a:blip r:embed="rId3"/>
          <a:stretch>
            <a:fillRect/>
          </a:stretch>
        </p:blipFill>
        <p:spPr>
          <a:xfrm>
            <a:off x="5675015" y="1719263"/>
            <a:ext cx="5421566" cy="3752850"/>
          </a:xfrm>
          <a:prstGeom prst="rect">
            <a:avLst/>
          </a:prstGeom>
        </p:spPr>
      </p:pic>
    </p:spTree>
    <p:extLst>
      <p:ext uri="{BB962C8B-B14F-4D97-AF65-F5344CB8AC3E}">
        <p14:creationId xmlns:p14="http://schemas.microsoft.com/office/powerpoint/2010/main" val="375640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3FB1-36B6-4A89-9706-6C3E0BECDCC4}"/>
              </a:ext>
            </a:extLst>
          </p:cNvPr>
          <p:cNvSpPr>
            <a:spLocks noGrp="1"/>
          </p:cNvSpPr>
          <p:nvPr>
            <p:ph type="title"/>
          </p:nvPr>
        </p:nvSpPr>
        <p:spPr>
          <a:xfrm>
            <a:off x="838199" y="365125"/>
            <a:ext cx="10837985" cy="1325563"/>
          </a:xfrm>
        </p:spPr>
        <p:txBody>
          <a:bodyPr/>
          <a:lstStyle/>
          <a:p>
            <a:r>
              <a:rPr lang="en-US" dirty="0"/>
              <a:t>Sake of I(T;Y)’s increase</a:t>
            </a:r>
          </a:p>
        </p:txBody>
      </p:sp>
      <p:sp>
        <p:nvSpPr>
          <p:cNvPr id="6" name="Content Placeholder 2">
            <a:extLst>
              <a:ext uri="{FF2B5EF4-FFF2-40B4-BE49-F238E27FC236}">
                <a16:creationId xmlns:a16="http://schemas.microsoft.com/office/drawing/2014/main" id="{2171AD43-37EF-4692-9449-D8C7222CE0C1}"/>
              </a:ext>
            </a:extLst>
          </p:cNvPr>
          <p:cNvSpPr txBox="1">
            <a:spLocks/>
          </p:cNvSpPr>
          <p:nvPr/>
        </p:nvSpPr>
        <p:spPr>
          <a:xfrm>
            <a:off x="838200" y="17970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74BCF95-EF8C-4272-9657-F52C8BF0F7DA}"/>
                  </a:ext>
                </a:extLst>
              </p:cNvPr>
              <p:cNvSpPr>
                <a:spLocks noGrp="1"/>
              </p:cNvSpPr>
              <p:nvPr>
                <p:ph idx="1"/>
              </p:nvPr>
            </p:nvSpPr>
            <p:spPr>
              <a:xfrm>
                <a:off x="838200" y="1825624"/>
                <a:ext cx="10515600" cy="4667251"/>
              </a:xfrm>
            </p:spPr>
            <p:txBody>
              <a:bodyPr>
                <a:normAutofit/>
              </a:bodyPr>
              <a:lstStyle/>
              <a:p>
                <a:pPr marL="0" indent="0">
                  <a:buNone/>
                </a:pPr>
                <a:r>
                  <a:rPr lang="en-US" altLang="zh-CN" sz="1800" dirty="0"/>
                  <a:t>T</a:t>
                </a:r>
                <a:r>
                  <a:rPr lang="en-US" sz="1800" dirty="0"/>
                  <a:t>he author only gives an interpretation on I(T;X)’s decrease at</a:t>
                </a:r>
              </a:p>
              <a:p>
                <a:pPr marL="0" indent="0">
                  <a:buNone/>
                </a:pPr>
                <a:r>
                  <a:rPr lang="en-US" sz="1800" dirty="0"/>
                  <a:t>the second phase. But doesn’t explain the increase of I(T;Y).</a:t>
                </a:r>
              </a:p>
              <a:p>
                <a:pPr marL="0" indent="0">
                  <a:buNone/>
                </a:pPr>
                <a:endParaRPr lang="en-US" sz="1800" dirty="0"/>
              </a:p>
              <a:p>
                <a:pPr marL="0" indent="0">
                  <a:buNone/>
                </a:pPr>
                <a:r>
                  <a:rPr lang="en-US" sz="1800" dirty="0"/>
                  <a:t>Interpretation on I(T;X)’s decrease at the second phase:</a:t>
                </a:r>
              </a:p>
              <a:p>
                <a:pPr marL="0" indent="0">
                  <a:buNone/>
                </a:pPr>
                <a:r>
                  <a:rPr lang="en-US" sz="1800" dirty="0"/>
                  <a:t>In this phase, norms of weights gradients is less dominated</a:t>
                </a:r>
              </a:p>
              <a:p>
                <a:pPr marL="0" indent="0">
                  <a:buNone/>
                </a:pPr>
                <a:r>
                  <a:rPr lang="en-US" sz="1800" dirty="0"/>
                  <a:t>than deviations(low SNR), which can be seen as adding random </a:t>
                </a:r>
              </a:p>
              <a:p>
                <a:pPr marL="0" indent="0">
                  <a:buNone/>
                </a:pPr>
                <a:r>
                  <a:rPr lang="en-US" sz="1800" dirty="0"/>
                  <a:t>noise to the weights. This evolve like Wiener processes, under </a:t>
                </a:r>
              </a:p>
              <a:p>
                <a:pPr marL="0" indent="0">
                  <a:buNone/>
                </a:pPr>
                <a:r>
                  <a:rPr lang="en-US" sz="1800" dirty="0"/>
                  <a:t>the training error or label information constraint, which can be </a:t>
                </a:r>
              </a:p>
              <a:p>
                <a:pPr marL="0" indent="0">
                  <a:buNone/>
                </a:pPr>
                <a:r>
                  <a:rPr lang="en-US" sz="1800" dirty="0"/>
                  <a:t>described by Fokker Planck equation, whose stationary </a:t>
                </a:r>
              </a:p>
              <a:p>
                <a:pPr marL="0" indent="0">
                  <a:buNone/>
                </a:pPr>
                <a:r>
                  <a:rPr lang="en-US" sz="1800" dirty="0"/>
                  <a:t>distribution maximizes the entropy of the weights distribution,</a:t>
                </a:r>
              </a:p>
              <a:p>
                <a:pPr marL="0" indent="0">
                  <a:buNone/>
                </a:pPr>
                <a:r>
                  <a:rPr lang="en-US" sz="1800" dirty="0"/>
                  <a:t> under the training error constraint. That in turn maximizes the conditional entropy, </a:t>
                </a:r>
                <a14:m>
                  <m:oMath xmlns:m="http://schemas.openxmlformats.org/officeDocument/2006/math">
                    <m:r>
                      <a:rPr lang="en-US" sz="1800" b="0" i="1" smtClean="0">
                        <a:latin typeface="Cambria Math" panose="02040503050406030204" pitchFamily="18" charset="0"/>
                      </a:rPr>
                      <m:t>𝐻</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oMath>
                </a14:m>
                <a:r>
                  <a:rPr lang="en-US" sz="1800" dirty="0"/>
                  <a:t>, or minimizes the </a:t>
                </a:r>
              </a:p>
              <a:p>
                <a:pPr marL="0" indent="0">
                  <a:buNone/>
                </a:pPr>
                <a:r>
                  <a:rPr lang="en-US" sz="1800" dirty="0"/>
                  <a:t>mutual information </a:t>
                </a:r>
                <a14:m>
                  <m:oMath xmlns:m="http://schemas.openxmlformats.org/officeDocument/2006/math">
                    <m:r>
                      <a:rPr lang="en-US" sz="1800" b="0" i="1" smtClean="0">
                        <a:latin typeface="Cambria Math" panose="02040503050406030204" pitchFamily="18" charset="0"/>
                      </a:rPr>
                      <m:t>𝐼</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m:t>
                    </m:r>
                    <m:r>
                      <a:rPr lang="en-US" sz="1800" b="0" i="1" smtClean="0">
                        <a:latin typeface="Cambria Math" panose="02040503050406030204" pitchFamily="18" charset="0"/>
                      </a:rPr>
                      <m:t>𝐻</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d>
                    <m:r>
                      <a:rPr lang="en-US" sz="1800" b="0" i="1" smtClean="0">
                        <a:latin typeface="Cambria Math" panose="02040503050406030204" pitchFamily="18" charset="0"/>
                      </a:rPr>
                      <m:t>−</m:t>
                    </m:r>
                    <m:r>
                      <a:rPr lang="en-US" sz="1800" b="0" i="1" smtClean="0">
                        <a:latin typeface="Cambria Math" panose="02040503050406030204" pitchFamily="18" charset="0"/>
                      </a:rPr>
                      <m:t>𝐻</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m:t>
                    </m:r>
                  </m:oMath>
                </a14:m>
                <a:endParaRPr lang="en-US" sz="1800" dirty="0"/>
              </a:p>
            </p:txBody>
          </p:sp>
        </mc:Choice>
        <mc:Fallback xmlns="">
          <p:sp>
            <p:nvSpPr>
              <p:cNvPr id="4" name="Content Placeholder 3">
                <a:extLst>
                  <a:ext uri="{FF2B5EF4-FFF2-40B4-BE49-F238E27FC236}">
                    <a16:creationId xmlns:a16="http://schemas.microsoft.com/office/drawing/2014/main" id="{874BCF95-EF8C-4272-9657-F52C8BF0F7DA}"/>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3"/>
                <a:stretch>
                  <a:fillRect l="-522" t="-117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E605B02-C8EC-4412-B0DD-1B7BFB4A7DAF}"/>
              </a:ext>
            </a:extLst>
          </p:cNvPr>
          <p:cNvPicPr>
            <a:picLocks noChangeAspect="1"/>
          </p:cNvPicPr>
          <p:nvPr/>
        </p:nvPicPr>
        <p:blipFill>
          <a:blip r:embed="rId4"/>
          <a:stretch>
            <a:fillRect/>
          </a:stretch>
        </p:blipFill>
        <p:spPr>
          <a:xfrm>
            <a:off x="6911927" y="1859389"/>
            <a:ext cx="3854920" cy="3303342"/>
          </a:xfrm>
          <a:prstGeom prst="rect">
            <a:avLst/>
          </a:prstGeom>
        </p:spPr>
      </p:pic>
    </p:spTree>
    <p:extLst>
      <p:ext uri="{BB962C8B-B14F-4D97-AF65-F5344CB8AC3E}">
        <p14:creationId xmlns:p14="http://schemas.microsoft.com/office/powerpoint/2010/main" val="297926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3FB1-36B6-4A89-9706-6C3E0BECDCC4}"/>
              </a:ext>
            </a:extLst>
          </p:cNvPr>
          <p:cNvSpPr>
            <a:spLocks noGrp="1"/>
          </p:cNvSpPr>
          <p:nvPr>
            <p:ph type="title"/>
          </p:nvPr>
        </p:nvSpPr>
        <p:spPr>
          <a:xfrm>
            <a:off x="838199" y="365125"/>
            <a:ext cx="10837985" cy="1325563"/>
          </a:xfrm>
        </p:spPr>
        <p:txBody>
          <a:bodyPr/>
          <a:lstStyle/>
          <a:p>
            <a:r>
              <a:rPr lang="en-US" dirty="0"/>
              <a:t>Sake of I(T;Y)’s increase</a:t>
            </a:r>
          </a:p>
        </p:txBody>
      </p:sp>
      <p:sp>
        <p:nvSpPr>
          <p:cNvPr id="6" name="Content Placeholder 2">
            <a:extLst>
              <a:ext uri="{FF2B5EF4-FFF2-40B4-BE49-F238E27FC236}">
                <a16:creationId xmlns:a16="http://schemas.microsoft.com/office/drawing/2014/main" id="{2171AD43-37EF-4692-9449-D8C7222CE0C1}"/>
              </a:ext>
            </a:extLst>
          </p:cNvPr>
          <p:cNvSpPr txBox="1">
            <a:spLocks/>
          </p:cNvSpPr>
          <p:nvPr/>
        </p:nvSpPr>
        <p:spPr>
          <a:xfrm>
            <a:off x="838200" y="17970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p>
        </p:txBody>
      </p:sp>
      <p:sp>
        <p:nvSpPr>
          <p:cNvPr id="4" name="Content Placeholder 3">
            <a:extLst>
              <a:ext uri="{FF2B5EF4-FFF2-40B4-BE49-F238E27FC236}">
                <a16:creationId xmlns:a16="http://schemas.microsoft.com/office/drawing/2014/main" id="{874BCF95-EF8C-4272-9657-F52C8BF0F7DA}"/>
              </a:ext>
            </a:extLst>
          </p:cNvPr>
          <p:cNvSpPr>
            <a:spLocks noGrp="1"/>
          </p:cNvSpPr>
          <p:nvPr>
            <p:ph idx="1"/>
          </p:nvPr>
        </p:nvSpPr>
        <p:spPr>
          <a:xfrm>
            <a:off x="838200" y="1825624"/>
            <a:ext cx="10515600" cy="4667251"/>
          </a:xfrm>
        </p:spPr>
        <p:txBody>
          <a:bodyPr>
            <a:normAutofit lnSpcReduction="10000"/>
          </a:bodyPr>
          <a:lstStyle/>
          <a:p>
            <a:pPr marL="0" indent="0">
              <a:buNone/>
            </a:pPr>
            <a:r>
              <a:rPr lang="en-US" altLang="zh-CN" sz="1800" dirty="0"/>
              <a:t>T</a:t>
            </a:r>
            <a:r>
              <a:rPr lang="en-US" sz="1800" dirty="0"/>
              <a:t>he author only gives an interpretation on I(T;X)’s decrease at</a:t>
            </a:r>
          </a:p>
          <a:p>
            <a:pPr marL="0" indent="0">
              <a:buNone/>
            </a:pPr>
            <a:r>
              <a:rPr lang="en-US" sz="1800" dirty="0"/>
              <a:t>the second phase. But </a:t>
            </a:r>
            <a:r>
              <a:rPr lang="en-US" sz="1800"/>
              <a:t>doesn’t </a:t>
            </a:r>
            <a:r>
              <a:rPr lang="en-US" altLang="zh-CN" sz="1800"/>
              <a:t>explicitly </a:t>
            </a:r>
            <a:r>
              <a:rPr lang="en-US" sz="1800"/>
              <a:t>explain </a:t>
            </a:r>
            <a:r>
              <a:rPr lang="en-US" sz="1800" dirty="0"/>
              <a:t>the </a:t>
            </a:r>
            <a:r>
              <a:rPr lang="en-US" sz="1800"/>
              <a:t>increase </a:t>
            </a:r>
          </a:p>
          <a:p>
            <a:pPr marL="0" indent="0">
              <a:buNone/>
            </a:pPr>
            <a:r>
              <a:rPr lang="en-US" sz="1800"/>
              <a:t>of </a:t>
            </a:r>
            <a:r>
              <a:rPr lang="en-US" sz="1800" dirty="0"/>
              <a:t>I(T;Y).</a:t>
            </a:r>
          </a:p>
          <a:p>
            <a:pPr marL="0" indent="0">
              <a:buNone/>
            </a:pPr>
            <a:endParaRPr lang="en-US" sz="1800" dirty="0"/>
          </a:p>
          <a:p>
            <a:pPr marL="0" indent="0">
              <a:buNone/>
            </a:pPr>
            <a:r>
              <a:rPr lang="en-US" sz="1800" dirty="0"/>
              <a:t>My interpretation on I(T;Y)’s increase at the second phase:</a:t>
            </a:r>
          </a:p>
          <a:p>
            <a:pPr marL="0" indent="0">
              <a:lnSpc>
                <a:spcPct val="100000"/>
              </a:lnSpc>
              <a:buNone/>
            </a:pPr>
            <a:r>
              <a:rPr lang="en-US" sz="1800" dirty="0"/>
              <a:t>Maybe we can think the least I(T;X) as the minimal sufficient </a:t>
            </a:r>
          </a:p>
          <a:p>
            <a:pPr marL="0" indent="0">
              <a:lnSpc>
                <a:spcPct val="100000"/>
              </a:lnSpc>
              <a:buNone/>
            </a:pPr>
            <a:r>
              <a:rPr lang="en-US" sz="1800" dirty="0"/>
              <a:t>statistics of X w.r.t Y. It means that the network extracts all </a:t>
            </a:r>
          </a:p>
          <a:p>
            <a:pPr marL="0" indent="0">
              <a:lnSpc>
                <a:spcPct val="100000"/>
              </a:lnSpc>
              <a:buNone/>
            </a:pPr>
            <a:r>
              <a:rPr lang="en-US" sz="1800" dirty="0"/>
              <a:t>relevant information or features in the input patterns X, and </a:t>
            </a:r>
          </a:p>
          <a:p>
            <a:pPr marL="0" indent="0">
              <a:lnSpc>
                <a:spcPct val="100000"/>
              </a:lnSpc>
              <a:buNone/>
            </a:pPr>
            <a:r>
              <a:rPr lang="en-US" sz="1800" dirty="0"/>
              <a:t>contains no irrelevant Information or features. Thus the </a:t>
            </a:r>
          </a:p>
          <a:p>
            <a:pPr marL="0" indent="0">
              <a:lnSpc>
                <a:spcPct val="100000"/>
              </a:lnSpc>
              <a:buNone/>
            </a:pPr>
            <a:r>
              <a:rPr lang="en-US" sz="1800" dirty="0"/>
              <a:t>network is of good generalization.  In this view, (</a:t>
            </a:r>
            <a:r>
              <a:rPr lang="en-US" sz="1800" dirty="0" err="1"/>
              <a:t>i</a:t>
            </a:r>
            <a:r>
              <a:rPr lang="en-US" sz="1800" dirty="0"/>
              <a:t>) the ‘broad’ </a:t>
            </a:r>
          </a:p>
          <a:p>
            <a:pPr marL="0" indent="0">
              <a:lnSpc>
                <a:spcPct val="100000"/>
              </a:lnSpc>
              <a:buNone/>
            </a:pPr>
            <a:r>
              <a:rPr lang="en-US" sz="1800" dirty="0"/>
              <a:t>of training set is very important, which in a sense explains why data augmentation is effective since it try to make the sample/training distribution closer to the real distribution in the wild. (ii) the closer between training and test set, the better performance.</a:t>
            </a:r>
          </a:p>
        </p:txBody>
      </p:sp>
      <p:pic>
        <p:nvPicPr>
          <p:cNvPr id="9" name="Picture 8">
            <a:extLst>
              <a:ext uri="{FF2B5EF4-FFF2-40B4-BE49-F238E27FC236}">
                <a16:creationId xmlns:a16="http://schemas.microsoft.com/office/drawing/2014/main" id="{DE605B02-C8EC-4412-B0DD-1B7BFB4A7DAF}"/>
              </a:ext>
            </a:extLst>
          </p:cNvPr>
          <p:cNvPicPr>
            <a:picLocks noChangeAspect="1"/>
          </p:cNvPicPr>
          <p:nvPr/>
        </p:nvPicPr>
        <p:blipFill>
          <a:blip r:embed="rId3"/>
          <a:stretch>
            <a:fillRect/>
          </a:stretch>
        </p:blipFill>
        <p:spPr>
          <a:xfrm>
            <a:off x="6940061" y="1825624"/>
            <a:ext cx="3854920" cy="3303342"/>
          </a:xfrm>
          <a:prstGeom prst="rect">
            <a:avLst/>
          </a:prstGeom>
        </p:spPr>
      </p:pic>
    </p:spTree>
    <p:extLst>
      <p:ext uri="{BB962C8B-B14F-4D97-AF65-F5344CB8AC3E}">
        <p14:creationId xmlns:p14="http://schemas.microsoft.com/office/powerpoint/2010/main" val="188882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2D70-9F54-4A65-8868-5D2FDA3669FC}"/>
              </a:ext>
            </a:extLst>
          </p:cNvPr>
          <p:cNvSpPr>
            <a:spLocks noGrp="1"/>
          </p:cNvSpPr>
          <p:nvPr>
            <p:ph type="title"/>
          </p:nvPr>
        </p:nvSpPr>
        <p:spPr/>
        <p:txBody>
          <a:bodyPr/>
          <a:lstStyle/>
          <a:p>
            <a:r>
              <a:rPr lang="en-US" dirty="0"/>
              <a:t>The benefit of hidden layers</a:t>
            </a:r>
          </a:p>
        </p:txBody>
      </p:sp>
      <p:sp>
        <p:nvSpPr>
          <p:cNvPr id="3" name="Content Placeholder 2">
            <a:extLst>
              <a:ext uri="{FF2B5EF4-FFF2-40B4-BE49-F238E27FC236}">
                <a16:creationId xmlns:a16="http://schemas.microsoft.com/office/drawing/2014/main" id="{1D6133B3-02AB-4E5D-8B97-E52C5DDC95F7}"/>
              </a:ext>
            </a:extLst>
          </p:cNvPr>
          <p:cNvSpPr>
            <a:spLocks noGrp="1"/>
          </p:cNvSpPr>
          <p:nvPr>
            <p:ph idx="1"/>
          </p:nvPr>
        </p:nvSpPr>
        <p:spPr>
          <a:xfrm>
            <a:off x="838200" y="1825625"/>
            <a:ext cx="10515600" cy="4209415"/>
          </a:xfrm>
        </p:spPr>
        <p:txBody>
          <a:bodyPr>
            <a:normAutofit fontScale="92500" lnSpcReduction="10000"/>
          </a:bodyPr>
          <a:lstStyle/>
          <a:p>
            <a:pPr marL="0" indent="0">
              <a:buNone/>
            </a:pPr>
            <a:r>
              <a:rPr lang="en-US" altLang="zh-CN" sz="2000" dirty="0"/>
              <a:t>Many models were motivated by making the network deeper, for example, </a:t>
            </a:r>
            <a:r>
              <a:rPr lang="en-US" altLang="zh-CN" sz="2000" dirty="0" err="1"/>
              <a:t>ResNet</a:t>
            </a:r>
            <a:r>
              <a:rPr lang="en-US" altLang="zh-CN" sz="2000" dirty="0"/>
              <a:t>[2]. But shallow network with larger width has the same number of parameters of deeper network. Furthermore, in my opinion, shallow network with larger width should have shorter time in test phase.</a:t>
            </a:r>
            <a:endParaRPr lang="en-US" sz="2000" dirty="0"/>
          </a:p>
          <a:p>
            <a:pPr marL="0" indent="0">
              <a:buNone/>
            </a:pPr>
            <a:endParaRPr lang="en-US" altLang="zh-CN" sz="2000" dirty="0"/>
          </a:p>
          <a:p>
            <a:pPr marL="0" indent="0">
              <a:buNone/>
            </a:pPr>
            <a:r>
              <a:rPr lang="en-US" altLang="zh-CN" sz="2000" dirty="0"/>
              <a:t>The author</a:t>
            </a:r>
            <a:r>
              <a:rPr lang="en-US" sz="2000" dirty="0"/>
              <a:t> trained networks with 1 to 6 hidden layers to observe the benefit of the hidden layers.</a:t>
            </a:r>
          </a:p>
          <a:p>
            <a:pPr marL="0" indent="0">
              <a:buNone/>
            </a:pPr>
            <a:r>
              <a:rPr lang="en-US" sz="2000" dirty="0"/>
              <a:t>Observations of this experiment:</a:t>
            </a:r>
          </a:p>
          <a:p>
            <a:pPr marL="457200" indent="-457200">
              <a:buFont typeface="Arial" panose="020B0604020202020204" pitchFamily="34" charset="0"/>
              <a:buAutoNum type="arabicPeriod"/>
            </a:pPr>
            <a:r>
              <a:rPr lang="en-US" sz="2000" dirty="0"/>
              <a:t>Adding hidden layers dramatically reduces the number of training epochs for good generalization.</a:t>
            </a:r>
            <a:r>
              <a:rPr lang="en-US" sz="2000" dirty="0">
                <a:solidFill>
                  <a:srgbClr val="FF0000"/>
                </a:solidFill>
              </a:rPr>
              <a:t> In practice, you should use some tricks to make the network converge or gain good convergence performance when add more hidden layers in practice.</a:t>
            </a:r>
            <a:endParaRPr lang="en-US" sz="2000" dirty="0"/>
          </a:p>
          <a:p>
            <a:pPr marL="457200" indent="-457200">
              <a:buAutoNum type="arabicPeriod"/>
            </a:pPr>
            <a:r>
              <a:rPr lang="en-US" sz="2000" dirty="0"/>
              <a:t>The compression phase of each layer is shorter when it starts from a previous compressed layer</a:t>
            </a:r>
          </a:p>
          <a:p>
            <a:pPr marL="457200" indent="-457200">
              <a:buAutoNum type="arabicPeriod"/>
            </a:pPr>
            <a:r>
              <a:rPr lang="en-US" sz="2000" dirty="0"/>
              <a:t>The compression is faster for the deeper (narrower and closer to the output) layers.</a:t>
            </a:r>
          </a:p>
          <a:p>
            <a:pPr marL="0" indent="0">
              <a:buNone/>
            </a:pPr>
            <a:endParaRPr lang="en-US" sz="2000" dirty="0"/>
          </a:p>
          <a:p>
            <a:pPr marL="0" indent="0">
              <a:buNone/>
            </a:pPr>
            <a:r>
              <a:rPr lang="en-US" sz="1700" dirty="0"/>
              <a:t>[2] He, </a:t>
            </a:r>
            <a:r>
              <a:rPr lang="en-US" sz="1700" dirty="0" err="1"/>
              <a:t>Kaiming</a:t>
            </a:r>
            <a:r>
              <a:rPr lang="en-US" sz="1700" dirty="0"/>
              <a:t>, et al. "Deep residual learning for image recognition."  CVPR 2016</a:t>
            </a:r>
          </a:p>
          <a:p>
            <a:pPr marL="0" indent="0">
              <a:buNone/>
            </a:pPr>
            <a:endParaRPr lang="en-US" sz="2000" dirty="0"/>
          </a:p>
        </p:txBody>
      </p:sp>
    </p:spTree>
    <p:extLst>
      <p:ext uri="{BB962C8B-B14F-4D97-AF65-F5344CB8AC3E}">
        <p14:creationId xmlns:p14="http://schemas.microsoft.com/office/powerpoint/2010/main" val="337504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2D70-9F54-4A65-8868-5D2FDA3669FC}"/>
              </a:ext>
            </a:extLst>
          </p:cNvPr>
          <p:cNvSpPr>
            <a:spLocks noGrp="1"/>
          </p:cNvSpPr>
          <p:nvPr>
            <p:ph type="title"/>
          </p:nvPr>
        </p:nvSpPr>
        <p:spPr/>
        <p:txBody>
          <a:bodyPr/>
          <a:lstStyle/>
          <a:p>
            <a:r>
              <a:rPr lang="en-US" dirty="0"/>
              <a:t>The benefit of hidden layers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6133B3-02AB-4E5D-8B97-E52C5DDC95F7}"/>
                  </a:ext>
                </a:extLst>
              </p:cNvPr>
              <p:cNvSpPr>
                <a:spLocks noGrp="1"/>
              </p:cNvSpPr>
              <p:nvPr>
                <p:ph idx="1"/>
              </p:nvPr>
            </p:nvSpPr>
            <p:spPr/>
            <p:txBody>
              <a:bodyPr>
                <a:normAutofit/>
              </a:bodyPr>
              <a:lstStyle/>
              <a:p>
                <a:pPr marL="0" indent="0">
                  <a:buNone/>
                </a:pPr>
                <a:r>
                  <a:rPr lang="en-US" sz="2000" dirty="0"/>
                  <a:t>Suppose:</a:t>
                </a:r>
              </a:p>
              <a:p>
                <a:pPr marL="0" indent="0">
                  <a:buNone/>
                </a:pPr>
                <a:r>
                  <a:rPr lang="en-US" sz="2000" dirty="0"/>
                  <a:t>1. </a:t>
                </a:r>
                <a:r>
                  <a:rPr lang="en-US" altLang="zh-CN" sz="2000" dirty="0"/>
                  <a:t>S</a:t>
                </a:r>
                <a:r>
                  <a:rPr lang="en-US" sz="2000" dirty="0"/>
                  <a:t>maller I(X;T) lead to better performance, and </a:t>
                </a:r>
                <a14:m>
                  <m:oMath xmlns:m="http://schemas.openxmlformats.org/officeDocument/2006/math">
                    <m:r>
                      <m:rPr>
                        <m:sty m:val="p"/>
                      </m:rPr>
                      <a:rPr lang="en-US" sz="2000" b="0" i="0" smtClean="0">
                        <a:latin typeface="Cambria Math" panose="02040503050406030204" pitchFamily="18" charset="0"/>
                      </a:rPr>
                      <m:t>Δ</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𝐼</m:t>
                        </m:r>
                      </m:e>
                      <m:sub>
                        <m:r>
                          <a:rPr lang="en-US" sz="2000" b="0" i="1" smtClean="0">
                            <a:latin typeface="Cambria Math" panose="02040503050406030204" pitchFamily="18" charset="0"/>
                          </a:rPr>
                          <m:t>𝑋</m:t>
                        </m:r>
                      </m:sub>
                      <m:sup>
                        <m:r>
                          <a:rPr lang="en-US" sz="2000" b="0" i="1" smtClean="0">
                            <a:latin typeface="Cambria Math" panose="02040503050406030204" pitchFamily="18" charset="0"/>
                          </a:rPr>
                          <m:t>𝑘</m:t>
                        </m:r>
                      </m:sup>
                    </m:sSubSup>
                    <m:r>
                      <a:rPr lang="en-US" sz="2000" b="0" i="1" smtClean="0">
                        <a:latin typeface="Cambria Math" panose="02040503050406030204" pitchFamily="18" charset="0"/>
                      </a:rPr>
                      <m:t>=</m:t>
                    </m:r>
                    <m:r>
                      <a:rPr lang="en-US" sz="2000" b="0" i="1" smtClean="0">
                        <a:latin typeface="Cambria Math" panose="02040503050406030204" pitchFamily="18" charset="0"/>
                      </a:rPr>
                      <m:t>𝐼</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 −</m:t>
                    </m:r>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t>.</a:t>
                </a:r>
              </a:p>
              <a:p>
                <a:pPr marL="0" indent="0">
                  <a:buNone/>
                </a:pPr>
                <a:r>
                  <a:rPr lang="en-US" sz="2000" dirty="0"/>
                  <a:t>2. The optimization epochs </a:t>
                </a:r>
                <a14:m>
                  <m:oMath xmlns:m="http://schemas.openxmlformats.org/officeDocument/2006/math">
                    <m:r>
                      <a:rPr lang="en-US" sz="2000" b="0" i="1" smtClean="0">
                        <a:latin typeface="Cambria Math" panose="02040503050406030204" pitchFamily="18" charset="0"/>
                      </a:rPr>
                      <m:t>𝑒</m:t>
                    </m:r>
                  </m:oMath>
                </a14:m>
                <a:r>
                  <a:rPr lang="en-US" sz="2000" dirty="0"/>
                  <a:t> to get </a:t>
                </a:r>
                <a14:m>
                  <m:oMath xmlns:m="http://schemas.openxmlformats.org/officeDocument/2006/math">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I</m:t>
                        </m:r>
                      </m:e>
                      <m:sub>
                        <m:r>
                          <m:rPr>
                            <m:sty m:val="p"/>
                          </m:rPr>
                          <a:rPr lang="en-US" sz="2000" b="0" i="0" smtClean="0">
                            <a:latin typeface="Cambria Math" panose="02040503050406030204" pitchFamily="18" charset="0"/>
                          </a:rPr>
                          <m:t>X</m:t>
                        </m:r>
                      </m:sub>
                    </m:sSub>
                  </m:oMath>
                </a14:m>
                <a:r>
                  <a:rPr lang="en-US" sz="2000" dirty="0"/>
                  <a:t> is proportional to </a:t>
                </a:r>
                <a14:m>
                  <m:oMath xmlns:m="http://schemas.openxmlformats.org/officeDocument/2006/math">
                    <m:r>
                      <m:rPr>
                        <m:sty m:val="p"/>
                      </m:rPr>
                      <a:rPr lang="en-US" sz="2000" b="0" i="0" smtClean="0">
                        <a:latin typeface="Cambria Math" panose="02040503050406030204" pitchFamily="18" charset="0"/>
                      </a:rPr>
                      <m:t>exp</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𝑋</m:t>
                        </m:r>
                      </m:sub>
                    </m:sSub>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oMath>
                </a14:m>
                <a:r>
                  <a:rPr lang="en-US" sz="2000" dirty="0"/>
                  <a:t>. D is diffusion constant.</a:t>
                </a:r>
              </a:p>
              <a:p>
                <a:pPr marL="0" indent="0">
                  <a:buNone/>
                </a:pPr>
                <a:endParaRPr lang="en-US" sz="2000" dirty="0"/>
              </a:p>
              <a:p>
                <a:pPr marL="0" indent="0">
                  <a:buNone/>
                </a:pPr>
                <a:r>
                  <a:rPr lang="en-US" altLang="zh-CN" sz="2000" dirty="0"/>
                  <a:t>To get </a:t>
                </a:r>
                <a14:m>
                  <m:oMath xmlns:m="http://schemas.openxmlformats.org/officeDocument/2006/math">
                    <m:r>
                      <m:rPr>
                        <m:sty m:val="p"/>
                      </m:rPr>
                      <a:rPr lang="en-US" altLang="zh-CN" sz="2000">
                        <a:latin typeface="Cambria Math" panose="02040503050406030204" pitchFamily="18" charset="0"/>
                      </a:rPr>
                      <m:t>Δ</m:t>
                    </m:r>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I</m:t>
                        </m:r>
                      </m:e>
                      <m:sub>
                        <m:r>
                          <m:rPr>
                            <m:sty m:val="p"/>
                          </m:rPr>
                          <a:rPr lang="en-US" altLang="zh-CN" sz="2000">
                            <a:latin typeface="Cambria Math" panose="02040503050406030204" pitchFamily="18" charset="0"/>
                          </a:rPr>
                          <m:t>X</m:t>
                        </m:r>
                      </m:sub>
                    </m:sSub>
                  </m:oMath>
                </a14:m>
                <a:r>
                  <a:rPr lang="en-US" sz="2000" dirty="0"/>
                  <a:t>:</a:t>
                </a:r>
              </a:p>
              <a:p>
                <a:pPr marL="0" indent="0">
                  <a:buNone/>
                </a:pPr>
                <a:r>
                  <a:rPr lang="en-US" sz="2000" dirty="0"/>
                  <a:t>With K layers, </a:t>
                </a:r>
                <a14:m>
                  <m:oMath xmlns:m="http://schemas.openxmlformats.org/officeDocument/2006/math">
                    <m:r>
                      <m:rPr>
                        <m:sty m:val="p"/>
                      </m:rPr>
                      <a:rPr lang="en-US" altLang="zh-CN" sz="2000">
                        <a:latin typeface="Cambria Math" panose="02040503050406030204" pitchFamily="18" charset="0"/>
                      </a:rPr>
                      <m:t>Δ</m:t>
                    </m:r>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I</m:t>
                        </m:r>
                      </m:e>
                      <m:sub>
                        <m:r>
                          <m:rPr>
                            <m:sty m:val="p"/>
                          </m:rPr>
                          <a:rPr lang="en-US" altLang="zh-CN" sz="2000">
                            <a:latin typeface="Cambria Math" panose="02040503050406030204" pitchFamily="18" charset="0"/>
                          </a:rPr>
                          <m:t>X</m:t>
                        </m:r>
                      </m:sub>
                    </m:sSub>
                  </m:oMath>
                </a14:m>
                <a:r>
                  <a:rPr lang="en-US" sz="2000" dirty="0"/>
                  <a:t> breaks down into K parts, i.e., </a:t>
                </a:r>
                <a14:m>
                  <m:oMath xmlns:m="http://schemas.openxmlformats.org/officeDocument/2006/math">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𝑋</m:t>
                        </m:r>
                      </m:sub>
                    </m:sSub>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𝑘</m:t>
                        </m:r>
                      </m:sub>
                      <m:sup/>
                      <m:e>
                        <m:r>
                          <m:rPr>
                            <m:sty m:val="p"/>
                          </m:rPr>
                          <a:rPr lang="en-US" sz="2000" b="0" i="0" smtClean="0">
                            <a:latin typeface="Cambria Math" panose="02040503050406030204" pitchFamily="18" charset="0"/>
                          </a:rPr>
                          <m:t>Δ</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𝐼</m:t>
                            </m:r>
                          </m:e>
                          <m:sub>
                            <m:r>
                              <a:rPr lang="en-US" sz="2000" b="0" i="1" smtClean="0">
                                <a:latin typeface="Cambria Math" panose="02040503050406030204" pitchFamily="18" charset="0"/>
                              </a:rPr>
                              <m:t>𝑋</m:t>
                            </m:r>
                          </m:sub>
                          <m:sup>
                            <m:r>
                              <a:rPr lang="en-US" sz="2000" b="0" i="1" smtClean="0">
                                <a:latin typeface="Cambria Math" panose="02040503050406030204" pitchFamily="18" charset="0"/>
                              </a:rPr>
                              <m:t>𝑘</m:t>
                            </m:r>
                          </m:sup>
                        </m:sSubSup>
                      </m:e>
                    </m:nary>
                  </m:oMath>
                </a14:m>
                <a:r>
                  <a:rPr lang="en-US" sz="2000" dirty="0"/>
                  <a:t>, </a:t>
                </a:r>
                <a14:m>
                  <m:oMath xmlns:m="http://schemas.openxmlformats.org/officeDocument/2006/math">
                    <m:r>
                      <a:rPr lang="en-US" sz="2000" b="0" i="1" smtClean="0">
                        <a:latin typeface="Cambria Math" panose="02040503050406030204" pitchFamily="18" charset="0"/>
                      </a:rPr>
                      <m:t>𝑒</m:t>
                    </m:r>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𝑘</m:t>
                        </m:r>
                      </m:sub>
                      <m:sup/>
                      <m:e>
                        <m:r>
                          <m:rPr>
                            <m:sty m:val="p"/>
                          </m:rPr>
                          <a:rPr lang="en-US" sz="2000" b="0" i="0" smtClean="0">
                            <a:latin typeface="Cambria Math" panose="02040503050406030204" pitchFamily="18" charset="0"/>
                          </a:rPr>
                          <m:t>exp</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Δ</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𝐼</m:t>
                            </m:r>
                          </m:e>
                          <m:sub>
                            <m:r>
                              <a:rPr lang="en-US" sz="2000" b="0" i="1" smtClean="0">
                                <a:latin typeface="Cambria Math" panose="02040503050406030204" pitchFamily="18" charset="0"/>
                              </a:rPr>
                              <m:t>𝑋</m:t>
                            </m:r>
                          </m:sub>
                          <m:sup>
                            <m:r>
                              <a:rPr lang="en-US" sz="2000" b="0" i="1" smtClean="0">
                                <a:latin typeface="Cambria Math" panose="02040503050406030204" pitchFamily="18" charset="0"/>
                              </a:rPr>
                              <m:t>𝑘</m:t>
                            </m:r>
                          </m:sup>
                        </m:sSubSup>
                        <m:r>
                          <a:rPr lang="en-US" sz="2000" b="0" i="1" smtClean="0">
                            <a:latin typeface="Cambria Math" panose="02040503050406030204" pitchFamily="18" charset="0"/>
                          </a:rPr>
                          <m:t>)</m:t>
                        </m:r>
                      </m:e>
                    </m:nary>
                    <m:r>
                      <a:rPr lang="en-US" sz="2000" b="0" i="1" smtClean="0">
                        <a:latin typeface="Cambria Math" panose="02040503050406030204" pitchFamily="18" charset="0"/>
                      </a:rPr>
                      <m:t> </m:t>
                    </m:r>
                  </m:oMath>
                </a14:m>
                <a:endParaRPr lang="en-US" sz="2000" dirty="0"/>
              </a:p>
              <a:p>
                <a:pPr marL="0" indent="0">
                  <a:buNone/>
                </a:pPr>
                <a:r>
                  <a:rPr lang="en-US" altLang="zh-CN" sz="2000" dirty="0"/>
                  <a:t>With 1 layer, </a:t>
                </a:r>
                <a14:m>
                  <m:oMath xmlns:m="http://schemas.openxmlformats.org/officeDocument/2006/math">
                    <m:r>
                      <a:rPr lang="en-US" altLang="zh-CN" sz="2000" i="1">
                        <a:latin typeface="Cambria Math" panose="02040503050406030204" pitchFamily="18" charset="0"/>
                      </a:rPr>
                      <m:t>𝑒</m:t>
                    </m:r>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exp</m:t>
                        </m:r>
                      </m:fName>
                      <m:e>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Δ</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𝑋</m:t>
                            </m:r>
                          </m:sub>
                        </m:sSub>
                        <m:r>
                          <a:rPr lang="en-US" altLang="zh-CN" sz="2000" b="0" i="1" smtClean="0">
                            <a:latin typeface="Cambria Math" panose="02040503050406030204" pitchFamily="18" charset="0"/>
                          </a:rPr>
                          <m:t>)</m:t>
                        </m:r>
                      </m:e>
                    </m:func>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exp</m:t>
                    </m:r>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𝑘</m:t>
                        </m:r>
                      </m:sub>
                      <m:sup/>
                      <m:e>
                        <m:sSubSup>
                          <m:sSubSupPr>
                            <m:ctrlPr>
                              <a:rPr lang="en-US" altLang="zh-CN" sz="2000" b="0" i="1" smtClean="0">
                                <a:latin typeface="Cambria Math" panose="02040503050406030204" pitchFamily="18" charset="0"/>
                              </a:rPr>
                            </m:ctrlPr>
                          </m:sSubSupPr>
                          <m:e>
                            <m:r>
                              <m:rPr>
                                <m:sty m:val="p"/>
                              </m:rPr>
                              <a:rPr lang="en-US" altLang="zh-CN" sz="2000" b="0" i="0" smtClean="0">
                                <a:latin typeface="Cambria Math" panose="02040503050406030204" pitchFamily="18" charset="0"/>
                              </a:rPr>
                              <m:t>Δ</m:t>
                            </m:r>
                          </m:e>
                          <m:sub>
                            <m:r>
                              <a:rPr lang="en-US" altLang="zh-CN" sz="2000" b="0" i="1" smtClean="0">
                                <a:latin typeface="Cambria Math" panose="02040503050406030204" pitchFamily="18" charset="0"/>
                              </a:rPr>
                              <m:t>𝑋</m:t>
                            </m:r>
                          </m:sub>
                          <m:sup>
                            <m:r>
                              <a:rPr lang="en-US" altLang="zh-CN" sz="2000" b="0" i="1" smtClean="0">
                                <a:latin typeface="Cambria Math" panose="02040503050406030204" pitchFamily="18" charset="0"/>
                              </a:rPr>
                              <m:t>𝑘</m:t>
                            </m:r>
                          </m:sup>
                        </m:sSubSup>
                      </m:e>
                    </m:nary>
                    <m:r>
                      <a:rPr lang="en-US" altLang="zh-CN" sz="2000" b="0" i="1" smtClean="0">
                        <a:latin typeface="Cambria Math" panose="02040503050406030204" pitchFamily="18" charset="0"/>
                      </a:rPr>
                      <m:t>)</m:t>
                    </m:r>
                  </m:oMath>
                </a14:m>
                <a:r>
                  <a:rPr lang="en-US" altLang="zh-CN" sz="2000" dirty="0"/>
                  <a:t>.</a:t>
                </a:r>
              </a:p>
              <a:p>
                <a:pPr marL="0" indent="0">
                  <a:buNone/>
                </a:pPr>
                <a:r>
                  <a:rPr lang="en-US" altLang="zh-CN" sz="2000" dirty="0"/>
                  <a:t>Since </a:t>
                </a:r>
                <a14:m>
                  <m:oMath xmlns:m="http://schemas.openxmlformats.org/officeDocument/2006/math">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exp</m:t>
                        </m:r>
                      </m:fName>
                      <m:e>
                        <m:d>
                          <m:dPr>
                            <m:ctrlPr>
                              <a:rPr lang="en-US" altLang="zh-CN" sz="2000" i="1">
                                <a:latin typeface="Cambria Math" panose="02040503050406030204" pitchFamily="18" charset="0"/>
                              </a:rPr>
                            </m:ctrlPr>
                          </m:dPr>
                          <m:e>
                            <m:nary>
                              <m:naryPr>
                                <m:chr m:val="∑"/>
                                <m:supHide m:val="on"/>
                                <m:ctrlPr>
                                  <a:rPr lang="en-US" altLang="zh-CN" sz="2000" i="1">
                                    <a:latin typeface="Cambria Math" panose="02040503050406030204" pitchFamily="18" charset="0"/>
                                  </a:rPr>
                                </m:ctrlPr>
                              </m:naryPr>
                              <m:sub>
                                <m:r>
                                  <a:rPr lang="en-US" altLang="zh-CN" sz="2000" i="1">
                                    <a:latin typeface="Cambria Math" panose="02040503050406030204" pitchFamily="18" charset="0"/>
                                  </a:rPr>
                                  <m:t>𝑘</m:t>
                                </m:r>
                              </m:sub>
                              <m:sup/>
                              <m:e>
                                <m:sSubSup>
                                  <m:sSubSupPr>
                                    <m:ctrlPr>
                                      <a:rPr lang="en-US" altLang="zh-CN" sz="2000" i="1">
                                        <a:latin typeface="Cambria Math" panose="02040503050406030204" pitchFamily="18" charset="0"/>
                                      </a:rPr>
                                    </m:ctrlPr>
                                  </m:sSubSupPr>
                                  <m:e>
                                    <m:r>
                                      <m:rPr>
                                        <m:sty m:val="p"/>
                                      </m:rPr>
                                      <a:rPr lang="en-US" altLang="zh-CN" sz="2000">
                                        <a:latin typeface="Cambria Math" panose="02040503050406030204" pitchFamily="18" charset="0"/>
                                      </a:rPr>
                                      <m:t>Δ</m:t>
                                    </m:r>
                                  </m:e>
                                  <m:sub>
                                    <m:r>
                                      <a:rPr lang="en-US" altLang="zh-CN" sz="2000" i="1">
                                        <a:latin typeface="Cambria Math" panose="02040503050406030204" pitchFamily="18" charset="0"/>
                                      </a:rPr>
                                      <m:t>𝑋</m:t>
                                    </m:r>
                                  </m:sub>
                                  <m:sup>
                                    <m:r>
                                      <a:rPr lang="en-US" altLang="zh-CN" sz="2000" i="1">
                                        <a:latin typeface="Cambria Math" panose="02040503050406030204" pitchFamily="18" charset="0"/>
                                      </a:rPr>
                                      <m:t>𝑘</m:t>
                                    </m:r>
                                  </m:sup>
                                </m:sSubSup>
                              </m:e>
                            </m:nary>
                          </m:e>
                        </m:d>
                      </m:e>
                    </m:func>
                    <m:r>
                      <a:rPr lang="en-US" altLang="zh-CN" sz="2000" b="0" i="1" smtClean="0">
                        <a:latin typeface="Cambria Math" panose="02040503050406030204" pitchFamily="18" charset="0"/>
                      </a:rPr>
                      <m:t>≫</m:t>
                    </m:r>
                  </m:oMath>
                </a14:m>
                <a:r>
                  <a:rPr lang="en-US" altLang="zh-CN" sz="2000" dirty="0"/>
                  <a:t> </a:t>
                </a:r>
                <a14:m>
                  <m:oMath xmlns:m="http://schemas.openxmlformats.org/officeDocument/2006/math">
                    <m:nary>
                      <m:naryPr>
                        <m:chr m:val="∑"/>
                        <m:supHide m:val="on"/>
                        <m:ctrlPr>
                          <a:rPr lang="en-US" altLang="zh-CN" sz="2000" i="1">
                            <a:latin typeface="Cambria Math" panose="02040503050406030204" pitchFamily="18" charset="0"/>
                          </a:rPr>
                        </m:ctrlPr>
                      </m:naryPr>
                      <m:sub>
                        <m:r>
                          <a:rPr lang="en-US" altLang="zh-CN" sz="2000" i="1">
                            <a:latin typeface="Cambria Math" panose="02040503050406030204" pitchFamily="18" charset="0"/>
                          </a:rPr>
                          <m:t>𝑘</m:t>
                        </m:r>
                      </m:sub>
                      <m:sup/>
                      <m:e>
                        <m:r>
                          <m:rPr>
                            <m:sty m:val="p"/>
                          </m:rPr>
                          <a:rPr lang="en-US" altLang="zh-CN" sz="2000">
                            <a:latin typeface="Cambria Math" panose="02040503050406030204" pitchFamily="18" charset="0"/>
                          </a:rPr>
                          <m:t>exp</m:t>
                        </m:r>
                        <m:r>
                          <a:rPr lang="en-US" altLang="zh-CN" sz="2000" i="1">
                            <a:latin typeface="Cambria Math" panose="02040503050406030204" pitchFamily="18" charset="0"/>
                          </a:rPr>
                          <m:t>⁡(</m:t>
                        </m:r>
                        <m:r>
                          <m:rPr>
                            <m:sty m:val="p"/>
                          </m:rPr>
                          <a:rPr lang="en-US" altLang="zh-CN" sz="2000">
                            <a:latin typeface="Cambria Math" panose="02040503050406030204" pitchFamily="18" charset="0"/>
                          </a:rPr>
                          <m:t>Δ</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𝐼</m:t>
                            </m:r>
                          </m:e>
                          <m:sub>
                            <m:r>
                              <a:rPr lang="en-US" altLang="zh-CN" sz="2000" i="1">
                                <a:latin typeface="Cambria Math" panose="02040503050406030204" pitchFamily="18" charset="0"/>
                              </a:rPr>
                              <m:t>𝑋</m:t>
                            </m:r>
                          </m:sub>
                          <m:sup>
                            <m:r>
                              <a:rPr lang="en-US" altLang="zh-CN" sz="2000" i="1">
                                <a:latin typeface="Cambria Math" panose="02040503050406030204" pitchFamily="18" charset="0"/>
                              </a:rPr>
                              <m:t>𝑘</m:t>
                            </m:r>
                          </m:sup>
                        </m:sSubSup>
                        <m:r>
                          <a:rPr lang="en-US" altLang="zh-CN" sz="2000" i="1">
                            <a:latin typeface="Cambria Math" panose="02040503050406030204" pitchFamily="18" charset="0"/>
                          </a:rPr>
                          <m:t>)</m:t>
                        </m:r>
                      </m:e>
                    </m:nary>
                  </m:oMath>
                </a14:m>
                <a:r>
                  <a:rPr lang="en-US" altLang="zh-CN" sz="2000" dirty="0"/>
                  <a:t>, the hidden layers exponentially decrease the epochs.</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1D6133B3-02AB-4E5D-8B97-E52C5DDC95F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210197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2D70-9F54-4A65-8868-5D2FDA3669FC}"/>
              </a:ext>
            </a:extLst>
          </p:cNvPr>
          <p:cNvSpPr>
            <a:spLocks noGrp="1"/>
          </p:cNvSpPr>
          <p:nvPr>
            <p:ph type="title"/>
          </p:nvPr>
        </p:nvSpPr>
        <p:spPr/>
        <p:txBody>
          <a:bodyPr/>
          <a:lstStyle/>
          <a:p>
            <a:r>
              <a:rPr lang="en-US" dirty="0"/>
              <a:t>The benefit of training size</a:t>
            </a:r>
          </a:p>
        </p:txBody>
      </p:sp>
      <p:sp>
        <p:nvSpPr>
          <p:cNvPr id="3" name="Content Placeholder 2">
            <a:extLst>
              <a:ext uri="{FF2B5EF4-FFF2-40B4-BE49-F238E27FC236}">
                <a16:creationId xmlns:a16="http://schemas.microsoft.com/office/drawing/2014/main" id="{1D6133B3-02AB-4E5D-8B97-E52C5DDC95F7}"/>
              </a:ext>
            </a:extLst>
          </p:cNvPr>
          <p:cNvSpPr>
            <a:spLocks noGrp="1"/>
          </p:cNvSpPr>
          <p:nvPr>
            <p:ph idx="1"/>
          </p:nvPr>
        </p:nvSpPr>
        <p:spPr/>
        <p:txBody>
          <a:bodyPr>
            <a:normAutofit/>
          </a:bodyPr>
          <a:lstStyle/>
          <a:p>
            <a:pPr marL="0" indent="0">
              <a:buNone/>
            </a:pPr>
            <a:r>
              <a:rPr lang="en-US" altLang="zh-CN" sz="2000" dirty="0"/>
              <a:t>The author</a:t>
            </a:r>
            <a:r>
              <a:rPr lang="en-US" sz="2000" dirty="0"/>
              <a:t> trained networks of 6 hidden layers with different training size to observe the benefit of the training size. Note the largest training size is 3482. From the picture,</a:t>
            </a:r>
          </a:p>
          <a:p>
            <a:pPr marL="0" indent="0">
              <a:buNone/>
            </a:pPr>
            <a:endParaRPr lang="en-US" sz="2000" dirty="0"/>
          </a:p>
          <a:p>
            <a:pPr marL="457200" indent="-457200">
              <a:buAutoNum type="arabicPeriod"/>
            </a:pPr>
            <a:r>
              <a:rPr lang="en-US" sz="2000" dirty="0"/>
              <a:t>Larger the training size, larger I(T;Y) in the </a:t>
            </a:r>
          </a:p>
          <a:p>
            <a:pPr marL="0" indent="0">
              <a:buNone/>
            </a:pPr>
            <a:r>
              <a:rPr lang="en-US" sz="2000" dirty="0"/>
              <a:t>        higher layers, but I(X;T) hardly change with </a:t>
            </a:r>
          </a:p>
          <a:p>
            <a:pPr marL="0" indent="0">
              <a:buNone/>
            </a:pPr>
            <a:r>
              <a:rPr lang="en-US" sz="2000" dirty="0"/>
              <a:t>        different training size.</a:t>
            </a:r>
          </a:p>
          <a:p>
            <a:pPr marL="457200" indent="-457200">
              <a:buAutoNum type="arabicPeriod" startAt="2"/>
            </a:pPr>
            <a:r>
              <a:rPr lang="en-US" sz="2000" dirty="0"/>
              <a:t>I(T;Y) in the lower layers hardly change with</a:t>
            </a:r>
          </a:p>
          <a:p>
            <a:pPr marL="0" indent="0">
              <a:buNone/>
            </a:pPr>
            <a:r>
              <a:rPr lang="en-US" sz="2000" dirty="0"/>
              <a:t>        different training </a:t>
            </a:r>
            <a:r>
              <a:rPr lang="en-US" sz="2000"/>
              <a:t>size.</a:t>
            </a:r>
            <a:endParaRPr lang="en-US" sz="2000" dirty="0">
              <a:solidFill>
                <a:srgbClr val="FF0000"/>
              </a:solidFill>
            </a:endParaRPr>
          </a:p>
          <a:p>
            <a:pPr marL="0" indent="0">
              <a:buNone/>
            </a:pPr>
            <a:endParaRPr lang="en-US" sz="2000" dirty="0"/>
          </a:p>
        </p:txBody>
      </p:sp>
      <p:pic>
        <p:nvPicPr>
          <p:cNvPr id="4" name="Picture 3">
            <a:extLst>
              <a:ext uri="{FF2B5EF4-FFF2-40B4-BE49-F238E27FC236}">
                <a16:creationId xmlns:a16="http://schemas.microsoft.com/office/drawing/2014/main" id="{DACE59B4-EAF1-48AE-B968-E5F6A1FECDE3}"/>
              </a:ext>
            </a:extLst>
          </p:cNvPr>
          <p:cNvPicPr>
            <a:picLocks noChangeAspect="1"/>
          </p:cNvPicPr>
          <p:nvPr/>
        </p:nvPicPr>
        <p:blipFill>
          <a:blip r:embed="rId2"/>
          <a:stretch>
            <a:fillRect/>
          </a:stretch>
        </p:blipFill>
        <p:spPr>
          <a:xfrm>
            <a:off x="5986926" y="2593317"/>
            <a:ext cx="4871576" cy="3452792"/>
          </a:xfrm>
          <a:prstGeom prst="rect">
            <a:avLst/>
          </a:prstGeom>
        </p:spPr>
      </p:pic>
    </p:spTree>
    <p:extLst>
      <p:ext uri="{BB962C8B-B14F-4D97-AF65-F5344CB8AC3E}">
        <p14:creationId xmlns:p14="http://schemas.microsoft.com/office/powerpoint/2010/main" val="82131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7E37-98BC-4715-A8E4-5946C02D8A1E}"/>
              </a:ext>
            </a:extLst>
          </p:cNvPr>
          <p:cNvSpPr>
            <a:spLocks noGrp="1"/>
          </p:cNvSpPr>
          <p:nvPr>
            <p:ph type="title"/>
          </p:nvPr>
        </p:nvSpPr>
        <p:spPr/>
        <p:txBody>
          <a:bodyPr/>
          <a:lstStyle/>
          <a:p>
            <a:r>
              <a:rPr lang="en-US" altLang="zh-CN" dirty="0"/>
              <a:t>In a nutshell</a:t>
            </a:r>
            <a:endParaRPr lang="en-US" dirty="0"/>
          </a:p>
        </p:txBody>
      </p:sp>
      <p:sp>
        <p:nvSpPr>
          <p:cNvPr id="3" name="Content Placeholder 2">
            <a:extLst>
              <a:ext uri="{FF2B5EF4-FFF2-40B4-BE49-F238E27FC236}">
                <a16:creationId xmlns:a16="http://schemas.microsoft.com/office/drawing/2014/main" id="{4934F658-F294-4853-AE55-E63030950491}"/>
              </a:ext>
            </a:extLst>
          </p:cNvPr>
          <p:cNvSpPr>
            <a:spLocks noGrp="1"/>
          </p:cNvSpPr>
          <p:nvPr>
            <p:ph idx="1"/>
          </p:nvPr>
        </p:nvSpPr>
        <p:spPr/>
        <p:txBody>
          <a:bodyPr/>
          <a:lstStyle/>
          <a:p>
            <a:pPr marL="514350" indent="-514350">
              <a:buAutoNum type="arabicPeriod"/>
            </a:pPr>
            <a:r>
              <a:rPr lang="en-US" sz="2000" dirty="0"/>
              <a:t>Introduce how the author model the convolutional neural network with information theory.</a:t>
            </a:r>
          </a:p>
          <a:p>
            <a:pPr marL="514350" indent="-514350">
              <a:buAutoNum type="arabicPeriod"/>
            </a:pPr>
            <a:r>
              <a:rPr lang="en-US" altLang="zh-CN" sz="2000" dirty="0"/>
              <a:t>Describe the experiment setting.</a:t>
            </a:r>
            <a:endParaRPr lang="en-US" sz="2000" dirty="0"/>
          </a:p>
          <a:p>
            <a:pPr marL="514350" indent="-514350">
              <a:buAutoNum type="arabicPeriod"/>
            </a:pPr>
            <a:r>
              <a:rPr lang="en-US" sz="2000" dirty="0"/>
              <a:t>Observe the variables in information theory with experiment.</a:t>
            </a:r>
          </a:p>
          <a:p>
            <a:pPr marL="514350" indent="-514350">
              <a:buAutoNum type="arabicPeriod"/>
            </a:pPr>
            <a:r>
              <a:rPr lang="en-US" sz="2000" dirty="0"/>
              <a:t>Analyze the benefit of hidden layers and training set size in CNN.</a:t>
            </a:r>
          </a:p>
          <a:p>
            <a:pPr marL="514350" indent="-514350">
              <a:buAutoNum type="arabicPeriod"/>
            </a:pPr>
            <a:endParaRPr lang="en-US" dirty="0"/>
          </a:p>
        </p:txBody>
      </p:sp>
    </p:spTree>
    <p:extLst>
      <p:ext uri="{BB962C8B-B14F-4D97-AF65-F5344CB8AC3E}">
        <p14:creationId xmlns:p14="http://schemas.microsoft.com/office/powerpoint/2010/main" val="89549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F374-9336-43E0-AE3C-D39A0F314D68}"/>
              </a:ext>
            </a:extLst>
          </p:cNvPr>
          <p:cNvSpPr>
            <a:spLocks noGrp="1"/>
          </p:cNvSpPr>
          <p:nvPr>
            <p:ph type="title"/>
          </p:nvPr>
        </p:nvSpPr>
        <p:spPr/>
        <p:txBody>
          <a:bodyPr/>
          <a:lstStyle/>
          <a:p>
            <a:r>
              <a:rPr lang="en-US" altLang="zh-CN" dirty="0"/>
              <a:t>Model CNN with information theory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E6224F-16F6-418A-9388-A17DDE2B27BE}"/>
                  </a:ext>
                </a:extLst>
              </p:cNvPr>
              <p:cNvSpPr>
                <a:spLocks noGrp="1"/>
              </p:cNvSpPr>
              <p:nvPr>
                <p:ph idx="1"/>
              </p:nvPr>
            </p:nvSpPr>
            <p:spPr/>
            <p:txBody>
              <a:bodyPr>
                <a:normAutofit/>
              </a:bodyPr>
              <a:lstStyle/>
              <a:p>
                <a:pPr marL="0" indent="0">
                  <a:buNone/>
                </a:pPr>
                <a:r>
                  <a:rPr lang="en-US" sz="2000" dirty="0"/>
                  <a:t>Let </a:t>
                </a:r>
                <a14:m>
                  <m:oMath xmlns:m="http://schemas.openxmlformats.org/officeDocument/2006/math">
                    <m:r>
                      <a:rPr lang="en-US" sz="2000" b="0" i="1" smtClean="0">
                        <a:latin typeface="Cambria Math" panose="02040503050406030204" pitchFamily="18" charset="0"/>
                      </a:rPr>
                      <m:t>𝑖</m:t>
                    </m:r>
                  </m:oMath>
                </a14:m>
                <a:r>
                  <a:rPr lang="en-US" sz="2000" dirty="0"/>
                  <a:t> denote the </a:t>
                </a:r>
                <a:r>
                  <a:rPr lang="en-US" sz="2000" dirty="0" err="1"/>
                  <a:t>i-th</a:t>
                </a:r>
                <a:r>
                  <a:rPr lang="en-US" sz="2000" dirty="0"/>
                  <a:t> layer,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oMath>
                </a14:m>
                <a:r>
                  <a:rPr lang="en-US" sz="2000" dirty="0"/>
                  <a:t> denote all activation outputs of the </a:t>
                </a:r>
                <a:r>
                  <a:rPr lang="en-US" sz="2000" dirty="0" err="1"/>
                  <a:t>i-th</a:t>
                </a:r>
                <a:r>
                  <a:rPr lang="en-US" sz="2000" dirty="0"/>
                  <a:t> layer in a CNN model.</a:t>
                </a:r>
              </a:p>
              <a:p>
                <a:pPr marL="0" indent="0">
                  <a:buNone/>
                </a:pPr>
                <a14:m>
                  <m:oMath xmlns:m="http://schemas.openxmlformats.org/officeDocument/2006/math">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altLang="zh-CN" sz="2000" dirty="0"/>
                  <a:t> represents how many information is reserved in every layer.</a:t>
                </a:r>
              </a:p>
              <a:p>
                <a:pPr marL="0" indent="0">
                  <a:buNone/>
                </a:pPr>
                <a14:m>
                  <m:oMath xmlns:m="http://schemas.openxmlformats.org/officeDocument/2006/math">
                    <m:r>
                      <a:rPr lang="en-US" sz="2000" i="1">
                        <a:latin typeface="Cambria Math" panose="02040503050406030204" pitchFamily="18" charset="0"/>
                      </a:rPr>
                      <m:t>𝐼</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oMath>
                </a14:m>
                <a:r>
                  <a:rPr lang="en-US" sz="2000" dirty="0"/>
                  <a:t> represents how effective the reserved information(or the extracted features) is.</a:t>
                </a:r>
              </a:p>
              <a:p>
                <a:pPr marL="0" indent="0">
                  <a:buNone/>
                </a:pPr>
                <a:r>
                  <a:rPr lang="en-US" sz="2000" dirty="0"/>
                  <a:t>We are able to g</a:t>
                </a:r>
                <a:r>
                  <a:rPr lang="en-US" sz="2000" b="0" dirty="0"/>
                  <a:t>et </a:t>
                </a:r>
                <a14:m>
                  <m:oMath xmlns:m="http://schemas.openxmlformats.org/officeDocument/2006/math">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b="0" dirty="0"/>
                  <a:t>, and </a:t>
                </a:r>
                <a14:m>
                  <m:oMath xmlns:m="http://schemas.openxmlformats.org/officeDocument/2006/math">
                    <m:r>
                      <a:rPr lang="en-US" sz="2000" b="0" i="1" smtClean="0">
                        <a:latin typeface="Cambria Math" panose="02040503050406030204" pitchFamily="18" charset="0"/>
                      </a:rPr>
                      <m:t>𝐼</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oMath>
                </a14:m>
                <a:r>
                  <a:rPr lang="en-US" sz="2000" b="0" dirty="0"/>
                  <a:t> with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𝑌</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𝑥</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𝑌</m:t>
                            </m:r>
                          </m:e>
                        </m:d>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r>
                      <a:rPr lang="en-US" sz="2000" b="0" i="0" smtClean="0">
                        <a:latin typeface="Cambria Math" panose="02040503050406030204" pitchFamily="18" charset="0"/>
                      </a:rPr>
                      <m:t>.  </m:t>
                    </m:r>
                  </m:oMath>
                </a14:m>
                <a:r>
                  <a:rPr lang="en-US" sz="2000" dirty="0"/>
                  <a:t> </a:t>
                </a:r>
              </a:p>
              <a:p>
                <a:pPr marL="0" indent="0">
                  <a:buNone/>
                </a:pPr>
                <a:endParaRPr lang="en-US" sz="2000" dirty="0"/>
              </a:p>
              <a:p>
                <a:pPr marL="0" indent="0">
                  <a:buNone/>
                </a:pPr>
                <a:r>
                  <a:rPr lang="en-US" sz="2000" dirty="0"/>
                  <a:t>Thus, the author observed </a:t>
                </a:r>
                <a14:m>
                  <m:oMath xmlns:m="http://schemas.openxmlformats.org/officeDocument/2006/math">
                    <m:r>
                      <a:rPr lang="en-US" sz="2000" i="1" smtClean="0">
                        <a:latin typeface="Cambria Math" panose="02040503050406030204" pitchFamily="18" charset="0"/>
                      </a:rPr>
                      <m:t>𝐼</m:t>
                    </m:r>
                    <m:r>
                      <a:rPr lang="en-US" sz="2000" i="1" smtClean="0">
                        <a:latin typeface="Cambria Math" panose="02040503050406030204" pitchFamily="18" charset="0"/>
                      </a:rPr>
                      <m:t>(</m:t>
                    </m:r>
                    <m:r>
                      <a:rPr lang="en-US" sz="2000" i="1" smtClean="0">
                        <a:latin typeface="Cambria Math" panose="02040503050406030204" pitchFamily="18" charset="0"/>
                      </a:rPr>
                      <m:t>𝑋</m:t>
                    </m:r>
                    <m:r>
                      <a:rPr lang="en-US"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sz="2000" dirty="0"/>
                  <a:t> and </a:t>
                </a:r>
                <a14:m>
                  <m:oMath xmlns:m="http://schemas.openxmlformats.org/officeDocument/2006/math">
                    <m:r>
                      <a:rPr lang="en-US" sz="2000" i="1">
                        <a:latin typeface="Cambria Math" panose="02040503050406030204" pitchFamily="18" charset="0"/>
                      </a:rPr>
                      <m:t>𝐼</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oMath>
                </a14:m>
                <a:r>
                  <a:rPr lang="en-US" sz="2000" dirty="0"/>
                  <a:t> for further analysis. </a:t>
                </a:r>
                <a:r>
                  <a:rPr lang="en-US" altLang="zh-CN" sz="2000" dirty="0"/>
                  <a:t>Intuitively, t</a:t>
                </a:r>
                <a:r>
                  <a:rPr lang="en-US" sz="2000" dirty="0"/>
                  <a:t>he best case is to let </a:t>
                </a:r>
                <a:r>
                  <a:rPr lang="en-US" sz="2000" i="1" dirty="0"/>
                  <a:t>T</a:t>
                </a:r>
                <a:r>
                  <a:rPr lang="en-US" sz="2000" dirty="0"/>
                  <a:t> be the minimal sufficient statistics of </a:t>
                </a:r>
                <a:r>
                  <a:rPr lang="en-US" sz="2000" i="1" dirty="0"/>
                  <a:t>X</a:t>
                </a:r>
                <a:r>
                  <a:rPr lang="en-US" sz="2000" dirty="0"/>
                  <a:t> w.r.t </a:t>
                </a:r>
                <a:r>
                  <a:rPr lang="en-US" sz="2000" i="1" dirty="0"/>
                  <a:t>Y</a:t>
                </a:r>
                <a:r>
                  <a:rPr lang="en-US" sz="2000" dirty="0"/>
                  <a:t>, i.e., </a:t>
                </a:r>
              </a:p>
              <a:p>
                <a:pPr marL="0" indent="0">
                  <a:buNone/>
                </a:pPr>
                <a:endParaRPr lang="en-US" sz="2000" dirty="0"/>
              </a:p>
              <a:p>
                <a:pPr marL="0" indent="0">
                  <a:buNone/>
                </a:pPr>
                <a:endParaRPr lang="en-US" sz="2000" dirty="0"/>
              </a:p>
              <a:p>
                <a:pPr marL="0" indent="0">
                  <a:buNone/>
                </a:pPr>
                <a:endParaRPr lang="en-US" sz="2000" dirty="0"/>
              </a:p>
            </p:txBody>
          </p:sp>
        </mc:Choice>
        <mc:Fallback>
          <p:sp>
            <p:nvSpPr>
              <p:cNvPr id="3" name="Content Placeholder 2">
                <a:extLst>
                  <a:ext uri="{FF2B5EF4-FFF2-40B4-BE49-F238E27FC236}">
                    <a16:creationId xmlns:a16="http://schemas.microsoft.com/office/drawing/2014/main" id="{B1E6224F-16F6-418A-9388-A17DDE2B27BE}"/>
                  </a:ext>
                </a:extLst>
              </p:cNvPr>
              <p:cNvSpPr>
                <a:spLocks noGrp="1" noRot="1" noChangeAspect="1" noMove="1" noResize="1" noEditPoints="1" noAdjustHandles="1" noChangeArrowheads="1" noChangeShapeType="1" noTextEdit="1"/>
              </p:cNvSpPr>
              <p:nvPr>
                <p:ph idx="1"/>
              </p:nvPr>
            </p:nvSpPr>
            <p:spPr>
              <a:blipFill>
                <a:blip r:embed="rId2"/>
                <a:stretch>
                  <a:fillRect l="-638" t="-1401" r="-87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715AC44-CCE1-429F-8D2F-1053EE979329}"/>
              </a:ext>
            </a:extLst>
          </p:cNvPr>
          <p:cNvPicPr>
            <a:picLocks noChangeAspect="1"/>
          </p:cNvPicPr>
          <p:nvPr/>
        </p:nvPicPr>
        <p:blipFill>
          <a:blip r:embed="rId3"/>
          <a:stretch>
            <a:fillRect/>
          </a:stretch>
        </p:blipFill>
        <p:spPr>
          <a:xfrm>
            <a:off x="6630030" y="4157797"/>
            <a:ext cx="4725543" cy="426862"/>
          </a:xfrm>
          <a:prstGeom prst="rect">
            <a:avLst/>
          </a:prstGeom>
        </p:spPr>
      </p:pic>
    </p:spTree>
    <p:extLst>
      <p:ext uri="{BB962C8B-B14F-4D97-AF65-F5344CB8AC3E}">
        <p14:creationId xmlns:p14="http://schemas.microsoft.com/office/powerpoint/2010/main" val="248363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EF0B427-E2F7-4AB0-B8E9-C021C696C6CD}"/>
                  </a:ext>
                </a:extLst>
              </p:cNvPr>
              <p:cNvSpPr>
                <a:spLocks noGrp="1"/>
              </p:cNvSpPr>
              <p:nvPr>
                <p:ph type="title"/>
              </p:nvPr>
            </p:nvSpPr>
            <p:spPr/>
            <p:txBody>
              <a:bodyPr/>
              <a:lstStyle/>
              <a:p>
                <a:r>
                  <a:rPr lang="en-US" dirty="0"/>
                  <a:t>How to calculate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oMath>
                </a14:m>
                <a:r>
                  <a:rPr lang="en-US" dirty="0"/>
                  <a:t> ?</a:t>
                </a:r>
              </a:p>
            </p:txBody>
          </p:sp>
        </mc:Choice>
        <mc:Fallback xmlns="">
          <p:sp>
            <p:nvSpPr>
              <p:cNvPr id="2" name="Title 1">
                <a:extLst>
                  <a:ext uri="{FF2B5EF4-FFF2-40B4-BE49-F238E27FC236}">
                    <a16:creationId xmlns:a16="http://schemas.microsoft.com/office/drawing/2014/main" id="{4EF0B427-E2F7-4AB0-B8E9-C021C696C6CD}"/>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115FC3-4364-430A-87BB-835F677A18A4}"/>
                  </a:ext>
                </a:extLst>
              </p:cNvPr>
              <p:cNvSpPr>
                <a:spLocks noGrp="1"/>
              </p:cNvSpPr>
              <p:nvPr>
                <p:ph idx="1"/>
              </p:nvPr>
            </p:nvSpPr>
            <p:spPr>
              <a:xfrm>
                <a:off x="838200" y="1825625"/>
                <a:ext cx="10515600" cy="4667250"/>
              </a:xfrm>
            </p:spPr>
            <p:txBody>
              <a:bodyPr>
                <a:normAutofit/>
              </a:bodyPr>
              <a:lstStyle/>
              <a:p>
                <a:pPr marL="0" indent="0">
                  <a:buNone/>
                </a:pPr>
                <a:r>
                  <a:rPr lang="en-US" sz="2000" dirty="0"/>
                  <a:t>From the paper and code, I think the author calculate </a:t>
                </a:r>
                <a14:m>
                  <m:oMath xmlns:m="http://schemas.openxmlformats.org/officeDocument/2006/math">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sz="2000" dirty="0"/>
                  <a:t>, and </a:t>
                </a:r>
                <a14:m>
                  <m:oMath xmlns:m="http://schemas.openxmlformats.org/officeDocument/2006/math">
                    <m:r>
                      <a:rPr lang="en-US" sz="2000" i="1">
                        <a:latin typeface="Cambria Math" panose="02040503050406030204" pitchFamily="18" charset="0"/>
                      </a:rPr>
                      <m:t>𝐼</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oMath>
                </a14:m>
                <a:r>
                  <a:rPr lang="en-US" sz="2000" dirty="0"/>
                  <a:t> as the following:</a:t>
                </a:r>
              </a:p>
              <a:p>
                <a:pPr marL="0" indent="0">
                  <a:buNone/>
                </a:pPr>
                <a:r>
                  <a:rPr lang="en-US" sz="2000" dirty="0"/>
                  <a:t>For layer </a:t>
                </a:r>
                <a:r>
                  <a:rPr lang="en-US" sz="2000" dirty="0" err="1"/>
                  <a:t>i</a:t>
                </a:r>
                <a:r>
                  <a:rPr lang="en-US" sz="2000" dirty="0"/>
                  <a:t>, the activation outputs are in range (-1, 1), suppose bin these outputs to -0.5, 0.5.</a:t>
                </a:r>
              </a:p>
              <a:p>
                <a:pPr marL="0" indent="0">
                  <a:buNone/>
                </a:pPr>
                <a14:m>
                  <m:oMath xmlns:m="http://schemas.openxmlformats.org/officeDocument/2006/math">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e>
                    </m:d>
                    <m:r>
                      <a:rPr lang="en-US" sz="2000" i="1">
                        <a:latin typeface="Cambria Math" panose="02040503050406030204" pitchFamily="18" charset="0"/>
                      </a:rPr>
                      <m:t>=</m:t>
                    </m:r>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e>
                    </m:d>
                    <m:r>
                      <a:rPr lang="en-US" sz="2000" i="1">
                        <a:latin typeface="Cambria Math" panose="02040503050406030204" pitchFamily="18" charset="0"/>
                      </a:rPr>
                      <m:t>−</m:t>
                    </m:r>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e>
                      <m:e>
                        <m:r>
                          <a:rPr lang="en-US" sz="2000" i="1">
                            <a:latin typeface="Cambria Math" panose="02040503050406030204" pitchFamily="18" charset="0"/>
                          </a:rPr>
                          <m:t>𝑋</m:t>
                        </m:r>
                      </m:e>
                    </m:d>
                    <m:r>
                      <a:rPr lang="en-US" sz="2000" b="0" i="0" smtClean="0">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𝑙𝑜𝑔𝑝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0" smtClean="0">
                        <a:latin typeface="Cambria Math" panose="02040503050406030204" pitchFamily="18" charset="0"/>
                      </a:rPr>
                      <m:t>,  </m:t>
                    </m:r>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e>
                      <m:e>
                        <m:r>
                          <a:rPr lang="en-US" sz="2000" b="0" i="1" smtClean="0">
                            <a:latin typeface="Cambria Math" panose="02040503050406030204" pitchFamily="18" charset="0"/>
                          </a:rPr>
                          <m:t>𝑋</m:t>
                        </m:r>
                      </m:e>
                    </m:d>
                    <m:r>
                      <a:rPr lang="en-US" sz="2000" b="0" i="1" smtClean="0">
                        <a:latin typeface="Cambria Math" panose="02040503050406030204" pitchFamily="18" charset="0"/>
                      </a:rPr>
                      <m: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𝑥𝑖</m:t>
                            </m:r>
                          </m:sub>
                        </m:sSub>
                      </m:e>
                    </m:d>
                    <m:r>
                      <a:rPr lang="en-US" sz="2000" b="0" i="1" smtClean="0">
                        <a:latin typeface="Cambria Math" panose="02040503050406030204" pitchFamily="18" charset="0"/>
                      </a:rPr>
                      <m:t>𝑙𝑜𝑔𝑝</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𝑥𝑖</m:t>
                        </m:r>
                      </m:sub>
                    </m:sSub>
                    <m:r>
                      <a:rPr lang="en-US" sz="2000" b="0" i="1" smtClean="0">
                        <a:latin typeface="Cambria Math" panose="02040503050406030204" pitchFamily="18" charset="0"/>
                      </a:rPr>
                      <m:t>)</m:t>
                    </m:r>
                  </m:oMath>
                </a14:m>
                <a:r>
                  <a:rPr lang="en-US" sz="2000" dirty="0"/>
                  <a:t>. </a:t>
                </a:r>
              </a:p>
              <a:p>
                <a:pPr marL="0" indent="0">
                  <a:buNone/>
                </a:pPr>
                <a:r>
                  <a:rPr lang="en-US" sz="2000" dirty="0"/>
                  <a:t>Example, suppose there are two samples and three activation outputs in layer </a:t>
                </a:r>
                <a:r>
                  <a:rPr lang="en-US" sz="2000" dirty="0" err="1"/>
                  <a:t>i</a:t>
                </a:r>
                <a:r>
                  <a:rPr lang="en-US" sz="2000" dirty="0"/>
                  <a:t>. </a:t>
                </a:r>
                <a:r>
                  <a:rPr lang="en-US" altLang="zh-CN" sz="2000" dirty="0"/>
                  <a:t>The activations outputs are (2, 2, 1) and (1, 1, 2). </a:t>
                </a:r>
                <a:r>
                  <a:rPr lang="en-US" sz="2000" dirty="0"/>
                  <a:t>So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=0.5</m:t>
                    </m:r>
                    <m:r>
                      <a:rPr lang="en-US" sz="2000" b="0" i="1" smtClean="0">
                        <a:latin typeface="Cambria Math" panose="02040503050406030204" pitchFamily="18" charset="0"/>
                      </a:rPr>
                      <m:t>𝑙𝑜𝑔</m:t>
                    </m:r>
                    <m:r>
                      <a:rPr lang="en-US" sz="2000" b="0" i="1" smtClean="0">
                        <a:latin typeface="Cambria Math" panose="02040503050406030204" pitchFamily="18" charset="0"/>
                      </a:rPr>
                      <m:t>2+0.5</m:t>
                    </m:r>
                    <m:r>
                      <a:rPr lang="en-US" sz="2000" b="0" i="1" smtClean="0">
                        <a:latin typeface="Cambria Math" panose="02040503050406030204" pitchFamily="18" charset="0"/>
                      </a:rPr>
                      <m:t>𝑙𝑜𝑔</m:t>
                    </m:r>
                    <m:r>
                      <a:rPr lang="en-US" sz="2000" b="0" i="1" smtClean="0">
                        <a:latin typeface="Cambria Math" panose="02040503050406030204" pitchFamily="18" charset="0"/>
                      </a:rPr>
                      <m:t>2=1</m:t>
                    </m:r>
                  </m:oMath>
                </a14:m>
                <a:r>
                  <a:rPr lang="en-US" sz="2000" dirty="0"/>
                  <a:t>,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e>
                      <m:e>
                        <m:r>
                          <a:rPr lang="en-US" sz="2000" b="0" i="1" smtClean="0">
                            <a:latin typeface="Cambria Math" panose="02040503050406030204" pitchFamily="18" charset="0"/>
                          </a:rPr>
                          <m:t>𝑋</m:t>
                        </m:r>
                      </m:e>
                    </m:d>
                    <m:r>
                      <a:rPr lang="en-US" sz="2000" b="0" i="1" smtClean="0">
                        <a:latin typeface="Cambria Math" panose="02040503050406030204" pitchFamily="18" charset="0"/>
                      </a:rPr>
                      <m:t>=−0.5</m:t>
                    </m:r>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f>
                              <m:fPr>
                                <m:ctrlPr>
                                  <a:rPr lang="en-US" sz="2000" b="0" i="1" smtClean="0">
                                    <a:latin typeface="Cambria Math" panose="02040503050406030204" pitchFamily="18" charset="0"/>
                                  </a:rPr>
                                </m:ctrlPr>
                              </m:fPr>
                              <m:num>
                                <m:r>
                                  <a:rPr lang="en-US" sz="2000" b="0" i="0" smtClean="0">
                                    <a:latin typeface="Cambria Math" panose="02040503050406030204" pitchFamily="18" charset="0"/>
                                  </a:rPr>
                                  <m:t>2</m:t>
                                </m:r>
                              </m:num>
                              <m:den>
                                <m:r>
                                  <a:rPr lang="en-US" sz="2000" b="0" i="0" smtClean="0">
                                    <a:latin typeface="Cambria Math" panose="02040503050406030204" pitchFamily="18" charset="0"/>
                                  </a:rPr>
                                  <m:t>3</m:t>
                                </m:r>
                              </m:den>
                            </m:f>
                            <m:r>
                              <m:rPr>
                                <m:sty m:val="p"/>
                              </m:rPr>
                              <a:rPr lang="en-US" sz="2000" b="0" i="0" smtClean="0">
                                <a:latin typeface="Cambria Math" panose="02040503050406030204" pitchFamily="18" charset="0"/>
                              </a:rPr>
                              <m:t>log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e>
                                </m:d>
                              </m:e>
                            </m:func>
                          </m:e>
                        </m:func>
                      </m:e>
                    </m:d>
                    <m:r>
                      <a:rPr lang="en-US" sz="1600" i="1">
                        <a:latin typeface="Cambria Math" panose="02040503050406030204" pitchFamily="18" charset="0"/>
                      </a:rPr>
                      <m:t>−0.5</m:t>
                    </m:r>
                    <m:d>
                      <m:dPr>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f>
                              <m:fPr>
                                <m:ctrlPr>
                                  <a:rPr lang="en-US" sz="1600" i="1">
                                    <a:latin typeface="Cambria Math" panose="02040503050406030204" pitchFamily="18" charset="0"/>
                                  </a:rPr>
                                </m:ctrlPr>
                              </m:fPr>
                              <m:num>
                                <m:r>
                                  <a:rPr lang="en-US" sz="1600">
                                    <a:latin typeface="Cambria Math" panose="02040503050406030204" pitchFamily="18" charset="0"/>
                                  </a:rPr>
                                  <m:t>2</m:t>
                                </m:r>
                              </m:num>
                              <m:den>
                                <m:r>
                                  <a:rPr lang="en-US" sz="1600">
                                    <a:latin typeface="Cambria Math" panose="02040503050406030204" pitchFamily="18" charset="0"/>
                                  </a:rPr>
                                  <m:t>3</m:t>
                                </m:r>
                              </m:den>
                            </m:f>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2</m:t>
                                    </m:r>
                                  </m:num>
                                  <m:den>
                                    <m:r>
                                      <a:rPr lang="en-US" sz="1600" i="1">
                                        <a:latin typeface="Cambria Math" panose="02040503050406030204" pitchFamily="18" charset="0"/>
                                      </a:rPr>
                                      <m:t>3</m:t>
                                    </m:r>
                                  </m:den>
                                </m:f>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3</m:t>
                                </m:r>
                              </m:den>
                            </m:f>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3</m:t>
                                        </m:r>
                                      </m:den>
                                    </m:f>
                                  </m:e>
                                </m:d>
                              </m:e>
                            </m:func>
                          </m:e>
                        </m:func>
                      </m:e>
                    </m:d>
                    <m:r>
                      <a:rPr lang="en-US" sz="1600" i="1">
                        <a:latin typeface="Cambria Math" panose="02040503050406030204" pitchFamily="18" charset="0"/>
                      </a:rPr>
                      <m:t>≈0.92</m:t>
                    </m:r>
                  </m:oMath>
                </a14:m>
                <a:endParaRPr lang="en-US" sz="1600" dirty="0"/>
              </a:p>
              <a:p>
                <a:pPr marL="0" indent="0">
                  <a:buNone/>
                </a:pPr>
                <a:endParaRPr lang="en-US" sz="1600" dirty="0"/>
              </a:p>
              <a:p>
                <a:pPr marL="0" indent="0">
                  <a:buNone/>
                </a:pPr>
                <a:r>
                  <a:rPr lang="en-US" sz="2000" dirty="0"/>
                  <a:t>Calculate </a:t>
                </a:r>
                <a14:m>
                  <m:oMath xmlns:m="http://schemas.openxmlformats.org/officeDocument/2006/math">
                    <m:r>
                      <a:rPr lang="en-US" sz="2000" i="1">
                        <a:latin typeface="Cambria Math" panose="02040503050406030204" pitchFamily="18" charset="0"/>
                      </a:rPr>
                      <m:t>𝐼</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oMath>
                </a14:m>
                <a:r>
                  <a:rPr lang="en-US" sz="2000" dirty="0"/>
                  <a:t> in the same way.</a:t>
                </a:r>
              </a:p>
              <a:p>
                <a:pPr marL="0" indent="0">
                  <a:buNone/>
                </a:pPr>
                <a:endParaRPr lang="en-US" sz="2000" dirty="0">
                  <a:solidFill>
                    <a:srgbClr val="FF0000"/>
                  </a:solidFill>
                </a:endParaRPr>
              </a:p>
            </p:txBody>
          </p:sp>
        </mc:Choice>
        <mc:Fallback>
          <p:sp>
            <p:nvSpPr>
              <p:cNvPr id="3" name="Content Placeholder 2">
                <a:extLst>
                  <a:ext uri="{FF2B5EF4-FFF2-40B4-BE49-F238E27FC236}">
                    <a16:creationId xmlns:a16="http://schemas.microsoft.com/office/drawing/2014/main" id="{70115FC3-4364-430A-87BB-835F677A18A4}"/>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4"/>
                <a:stretch>
                  <a:fillRect l="-638" t="-1305"/>
                </a:stretch>
              </a:blipFill>
            </p:spPr>
            <p:txBody>
              <a:bodyPr/>
              <a:lstStyle/>
              <a:p>
                <a:r>
                  <a:rPr lang="en-US">
                    <a:noFill/>
                  </a:rPr>
                  <a:t> </a:t>
                </a:r>
              </a:p>
            </p:txBody>
          </p:sp>
        </mc:Fallback>
      </mc:AlternateContent>
    </p:spTree>
    <p:extLst>
      <p:ext uri="{BB962C8B-B14F-4D97-AF65-F5344CB8AC3E}">
        <p14:creationId xmlns:p14="http://schemas.microsoft.com/office/powerpoint/2010/main" val="224953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86A5-4AB4-48E2-81AC-4C88E4017153}"/>
              </a:ext>
            </a:extLst>
          </p:cNvPr>
          <p:cNvSpPr>
            <a:spLocks noGrp="1"/>
          </p:cNvSpPr>
          <p:nvPr>
            <p:ph type="title"/>
          </p:nvPr>
        </p:nvSpPr>
        <p:spPr/>
        <p:txBody>
          <a:bodyPr/>
          <a:lstStyle/>
          <a:p>
            <a:r>
              <a:rPr lang="en-US" altLang="zh-CN" dirty="0"/>
              <a:t>Experiment setting</a:t>
            </a:r>
            <a:endParaRPr lang="en-US" dirty="0"/>
          </a:p>
        </p:txBody>
      </p:sp>
      <p:sp>
        <p:nvSpPr>
          <p:cNvPr id="3" name="Content Placeholder 2">
            <a:extLst>
              <a:ext uri="{FF2B5EF4-FFF2-40B4-BE49-F238E27FC236}">
                <a16:creationId xmlns:a16="http://schemas.microsoft.com/office/drawing/2014/main" id="{001BB806-5ABD-4126-83A0-605787A08922}"/>
              </a:ext>
            </a:extLst>
          </p:cNvPr>
          <p:cNvSpPr>
            <a:spLocks noGrp="1"/>
          </p:cNvSpPr>
          <p:nvPr>
            <p:ph idx="1"/>
          </p:nvPr>
        </p:nvSpPr>
        <p:spPr/>
        <p:txBody>
          <a:bodyPr>
            <a:normAutofit/>
          </a:bodyPr>
          <a:lstStyle/>
          <a:p>
            <a:pPr marL="0" indent="0">
              <a:buNone/>
            </a:pPr>
            <a:r>
              <a:rPr lang="en-US" sz="2000" dirty="0"/>
              <a:t>Network structure: the DNNs used have up to 7 </a:t>
            </a:r>
          </a:p>
          <a:p>
            <a:pPr marL="0" indent="0">
              <a:buNone/>
            </a:pPr>
            <a:r>
              <a:rPr lang="en-US" sz="2000" dirty="0"/>
              <a:t>fully connected hidden layers(no weight share here), </a:t>
            </a:r>
          </a:p>
          <a:p>
            <a:pPr marL="0" indent="0">
              <a:buNone/>
            </a:pPr>
            <a:r>
              <a:rPr lang="en-US" sz="2000" dirty="0"/>
              <a:t>with widths: 12-10-7-5-4-3-2 neurons. So the </a:t>
            </a:r>
          </a:p>
          <a:p>
            <a:pPr marL="0" indent="0">
              <a:buNone/>
            </a:pPr>
            <a:r>
              <a:rPr lang="en-US" sz="2000" dirty="0"/>
              <a:t>network is quite simple.  According to the paper,</a:t>
            </a:r>
          </a:p>
          <a:p>
            <a:pPr marL="0" indent="0">
              <a:buNone/>
            </a:pPr>
            <a:r>
              <a:rPr lang="en-US" sz="2000" dirty="0"/>
              <a:t>the training data is points on a 2D sphere, and its </a:t>
            </a:r>
          </a:p>
          <a:p>
            <a:pPr marL="0" indent="0">
              <a:buNone/>
            </a:pPr>
            <a:r>
              <a:rPr lang="en-US" sz="2000" dirty="0"/>
              <a:t>size is up to 4096.</a:t>
            </a:r>
          </a:p>
          <a:p>
            <a:pPr marL="0" indent="0">
              <a:buNone/>
            </a:pPr>
            <a:r>
              <a:rPr lang="en-US" sz="2000" dirty="0">
                <a:solidFill>
                  <a:srgbClr val="FF0000"/>
                </a:solidFill>
              </a:rPr>
              <a:t>But according to the code, </a:t>
            </a:r>
            <a:r>
              <a:rPr lang="en-US" sz="2000" dirty="0" err="1">
                <a:solidFill>
                  <a:srgbClr val="FF0000"/>
                </a:solidFill>
              </a:rPr>
              <a:t>mnist</a:t>
            </a:r>
            <a:r>
              <a:rPr lang="en-US" sz="2000" dirty="0">
                <a:solidFill>
                  <a:srgbClr val="FF0000"/>
                </a:solidFill>
              </a:rPr>
              <a:t> dataset is used,</a:t>
            </a:r>
          </a:p>
          <a:p>
            <a:pPr marL="0" indent="0">
              <a:buNone/>
            </a:pPr>
            <a:r>
              <a:rPr lang="en-US" sz="2000" dirty="0">
                <a:solidFill>
                  <a:srgbClr val="FF0000"/>
                </a:solidFill>
              </a:rPr>
              <a:t>and weights share can be applied.</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8B363A05-3DDC-4B81-8E3E-320D429EE733}"/>
              </a:ext>
            </a:extLst>
          </p:cNvPr>
          <p:cNvPicPr>
            <a:picLocks noChangeAspect="1"/>
          </p:cNvPicPr>
          <p:nvPr/>
        </p:nvPicPr>
        <p:blipFill>
          <a:blip r:embed="rId2"/>
          <a:stretch>
            <a:fillRect/>
          </a:stretch>
        </p:blipFill>
        <p:spPr>
          <a:xfrm>
            <a:off x="6427894" y="1825625"/>
            <a:ext cx="4481678" cy="4169711"/>
          </a:xfrm>
          <a:prstGeom prst="rect">
            <a:avLst/>
          </a:prstGeom>
        </p:spPr>
      </p:pic>
    </p:spTree>
    <p:extLst>
      <p:ext uri="{BB962C8B-B14F-4D97-AF65-F5344CB8AC3E}">
        <p14:creationId xmlns:p14="http://schemas.microsoft.com/office/powerpoint/2010/main" val="183195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3FB1-36B6-4A89-9706-6C3E0BECDCC4}"/>
              </a:ext>
            </a:extLst>
          </p:cNvPr>
          <p:cNvSpPr>
            <a:spLocks noGrp="1"/>
          </p:cNvSpPr>
          <p:nvPr>
            <p:ph type="title"/>
          </p:nvPr>
        </p:nvSpPr>
        <p:spPr/>
        <p:txBody>
          <a:bodyPr/>
          <a:lstStyle/>
          <a:p>
            <a:r>
              <a:rPr lang="en-US" dirty="0"/>
              <a:t>I(X;T) and I(T;Y) observations</a:t>
            </a:r>
          </a:p>
        </p:txBody>
      </p:sp>
      <p:sp>
        <p:nvSpPr>
          <p:cNvPr id="3" name="Content Placeholder 2">
            <a:extLst>
              <a:ext uri="{FF2B5EF4-FFF2-40B4-BE49-F238E27FC236}">
                <a16:creationId xmlns:a16="http://schemas.microsoft.com/office/drawing/2014/main" id="{57C34DE5-F648-454A-B83A-6D7E7653E001}"/>
              </a:ext>
            </a:extLst>
          </p:cNvPr>
          <p:cNvSpPr>
            <a:spLocks noGrp="1"/>
          </p:cNvSpPr>
          <p:nvPr>
            <p:ph idx="1"/>
          </p:nvPr>
        </p:nvSpPr>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video here, https://goo.gl/rygyIT   Before watch it, note(to help understand the video)</a:t>
            </a:r>
          </a:p>
          <a:p>
            <a:pPr marL="0" indent="0">
              <a:buNone/>
            </a:pPr>
            <a:r>
              <a:rPr lang="en-US" sz="2000" dirty="0" err="1"/>
              <a:t>i</a:t>
            </a:r>
            <a:r>
              <a:rPr lang="en-US" sz="2000" dirty="0"/>
              <a:t>. In the snapshot(left), points in different color represents different layer. From right to left, the id of layer increase(you can get this with data processing inequality). Points with the same color represents the same layer in different initialized network. </a:t>
            </a:r>
          </a:p>
          <a:p>
            <a:pPr marL="0" indent="0">
              <a:buNone/>
            </a:pPr>
            <a:r>
              <a:rPr lang="en-US" sz="2000" dirty="0"/>
              <a:t>ii. Here is a curve(sharp turn) of these points’ path, like the right picture. </a:t>
            </a:r>
          </a:p>
          <a:p>
            <a:pPr marL="0" indent="0">
              <a:buNone/>
            </a:pPr>
            <a:endParaRPr lang="en-US" sz="2000" dirty="0"/>
          </a:p>
        </p:txBody>
      </p:sp>
      <p:pic>
        <p:nvPicPr>
          <p:cNvPr id="4" name="Picture 3">
            <a:extLst>
              <a:ext uri="{FF2B5EF4-FFF2-40B4-BE49-F238E27FC236}">
                <a16:creationId xmlns:a16="http://schemas.microsoft.com/office/drawing/2014/main" id="{C16FDB06-21B5-4B8C-A960-91F69C2D8D54}"/>
              </a:ext>
            </a:extLst>
          </p:cNvPr>
          <p:cNvPicPr>
            <a:picLocks noChangeAspect="1"/>
          </p:cNvPicPr>
          <p:nvPr/>
        </p:nvPicPr>
        <p:blipFill>
          <a:blip r:embed="rId3"/>
          <a:stretch>
            <a:fillRect/>
          </a:stretch>
        </p:blipFill>
        <p:spPr>
          <a:xfrm>
            <a:off x="1295605" y="1832433"/>
            <a:ext cx="5555362" cy="2190171"/>
          </a:xfrm>
          <a:prstGeom prst="rect">
            <a:avLst/>
          </a:prstGeom>
        </p:spPr>
      </p:pic>
      <p:pic>
        <p:nvPicPr>
          <p:cNvPr id="7" name="Content Placeholder 4">
            <a:extLst>
              <a:ext uri="{FF2B5EF4-FFF2-40B4-BE49-F238E27FC236}">
                <a16:creationId xmlns:a16="http://schemas.microsoft.com/office/drawing/2014/main" id="{770CC176-A540-4E90-9CA8-8181878538BC}"/>
              </a:ext>
            </a:extLst>
          </p:cNvPr>
          <p:cNvPicPr>
            <a:picLocks noChangeAspect="1"/>
          </p:cNvPicPr>
          <p:nvPr/>
        </p:nvPicPr>
        <p:blipFill>
          <a:blip r:embed="rId4"/>
          <a:stretch>
            <a:fillRect/>
          </a:stretch>
        </p:blipFill>
        <p:spPr>
          <a:xfrm>
            <a:off x="7308372" y="1832433"/>
            <a:ext cx="2129417" cy="1893412"/>
          </a:xfrm>
          <a:prstGeom prst="rect">
            <a:avLst/>
          </a:prstGeom>
        </p:spPr>
      </p:pic>
    </p:spTree>
    <p:extLst>
      <p:ext uri="{BB962C8B-B14F-4D97-AF65-F5344CB8AC3E}">
        <p14:creationId xmlns:p14="http://schemas.microsoft.com/office/powerpoint/2010/main" val="334107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3FB1-36B6-4A89-9706-6C3E0BECDCC4}"/>
              </a:ext>
            </a:extLst>
          </p:cNvPr>
          <p:cNvSpPr>
            <a:spLocks noGrp="1"/>
          </p:cNvSpPr>
          <p:nvPr>
            <p:ph type="title"/>
          </p:nvPr>
        </p:nvSpPr>
        <p:spPr/>
        <p:txBody>
          <a:bodyPr/>
          <a:lstStyle/>
          <a:p>
            <a:r>
              <a:rPr lang="en-US" dirty="0"/>
              <a:t>I(X;T) and I(T;Y) observations</a:t>
            </a:r>
          </a:p>
        </p:txBody>
      </p:sp>
      <p:pic>
        <p:nvPicPr>
          <p:cNvPr id="5" name="Content Placeholder 4">
            <a:extLst>
              <a:ext uri="{FF2B5EF4-FFF2-40B4-BE49-F238E27FC236}">
                <a16:creationId xmlns:a16="http://schemas.microsoft.com/office/drawing/2014/main" id="{CD765E99-1166-49A2-9769-C637E6FA48DA}"/>
              </a:ext>
            </a:extLst>
          </p:cNvPr>
          <p:cNvPicPr>
            <a:picLocks noGrp="1" noChangeAspect="1"/>
          </p:cNvPicPr>
          <p:nvPr>
            <p:ph idx="1"/>
          </p:nvPr>
        </p:nvPicPr>
        <p:blipFill>
          <a:blip r:embed="rId3"/>
          <a:stretch>
            <a:fillRect/>
          </a:stretch>
        </p:blipFill>
        <p:spPr>
          <a:xfrm>
            <a:off x="8426549" y="1797050"/>
            <a:ext cx="2405852" cy="2139209"/>
          </a:xfrm>
          <a:prstGeom prst="rect">
            <a:avLst/>
          </a:prstGeom>
        </p:spPr>
      </p:pic>
      <p:sp>
        <p:nvSpPr>
          <p:cNvPr id="6" name="Content Placeholder 2">
            <a:extLst>
              <a:ext uri="{FF2B5EF4-FFF2-40B4-BE49-F238E27FC236}">
                <a16:creationId xmlns:a16="http://schemas.microsoft.com/office/drawing/2014/main" id="{2171AD43-37EF-4692-9449-D8C7222CE0C1}"/>
              </a:ext>
            </a:extLst>
          </p:cNvPr>
          <p:cNvSpPr txBox="1">
            <a:spLocks/>
          </p:cNvSpPr>
          <p:nvPr/>
        </p:nvSpPr>
        <p:spPr>
          <a:xfrm>
            <a:off x="838201" y="1797050"/>
            <a:ext cx="75883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From the video, </a:t>
            </a:r>
            <a:r>
              <a:rPr lang="en-US" sz="2000" dirty="0"/>
              <a:t>I(X;T) is increasing, then decreasing, while in the whole</a:t>
            </a:r>
          </a:p>
          <a:p>
            <a:pPr marL="0" indent="0">
              <a:buNone/>
            </a:pPr>
            <a:r>
              <a:rPr lang="en-US" sz="2000" dirty="0"/>
              <a:t>process, I(T;Y) is monotonically increasing. Just like the right picture.</a:t>
            </a:r>
          </a:p>
          <a:p>
            <a:pPr marL="0" indent="0">
              <a:buNone/>
            </a:pPr>
            <a:r>
              <a:rPr lang="en-US" sz="2000" dirty="0"/>
              <a:t>The two parts of I(X;T) are called as </a:t>
            </a:r>
            <a:r>
              <a:rPr lang="en-US" sz="2000" b="1" dirty="0"/>
              <a:t>empirical error minimization(ERM),</a:t>
            </a:r>
          </a:p>
          <a:p>
            <a:pPr marL="0" indent="0">
              <a:buNone/>
            </a:pPr>
            <a:r>
              <a:rPr lang="en-US" sz="2000" dirty="0"/>
              <a:t>and</a:t>
            </a:r>
            <a:r>
              <a:rPr lang="en-US" sz="2000" b="1" dirty="0"/>
              <a:t> representation compression.</a:t>
            </a:r>
          </a:p>
          <a:p>
            <a:pPr marL="0" indent="0">
              <a:buNone/>
            </a:pPr>
            <a:endParaRPr lang="en-US" sz="2000" b="1" dirty="0"/>
          </a:p>
          <a:p>
            <a:pPr marL="0" indent="0">
              <a:buNone/>
            </a:pPr>
            <a:r>
              <a:rPr lang="en-US" sz="2000" dirty="0"/>
              <a:t>Where does the increase of I(T;Y) come from?</a:t>
            </a:r>
          </a:p>
        </p:txBody>
      </p:sp>
    </p:spTree>
    <p:extLst>
      <p:ext uri="{BB962C8B-B14F-4D97-AF65-F5344CB8AC3E}">
        <p14:creationId xmlns:p14="http://schemas.microsoft.com/office/powerpoint/2010/main" val="182388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3FB1-36B6-4A89-9706-6C3E0BECDCC4}"/>
              </a:ext>
            </a:extLst>
          </p:cNvPr>
          <p:cNvSpPr>
            <a:spLocks noGrp="1"/>
          </p:cNvSpPr>
          <p:nvPr>
            <p:ph type="title"/>
          </p:nvPr>
        </p:nvSpPr>
        <p:spPr/>
        <p:txBody>
          <a:bodyPr/>
          <a:lstStyle/>
          <a:p>
            <a:r>
              <a:rPr lang="en-US" dirty="0"/>
              <a:t>Sake of I(T;Y)’s increase</a:t>
            </a:r>
          </a:p>
        </p:txBody>
      </p:sp>
      <p:sp>
        <p:nvSpPr>
          <p:cNvPr id="6" name="Content Placeholder 2">
            <a:extLst>
              <a:ext uri="{FF2B5EF4-FFF2-40B4-BE49-F238E27FC236}">
                <a16:creationId xmlns:a16="http://schemas.microsoft.com/office/drawing/2014/main" id="{2171AD43-37EF-4692-9449-D8C7222CE0C1}"/>
              </a:ext>
            </a:extLst>
          </p:cNvPr>
          <p:cNvSpPr txBox="1">
            <a:spLocks/>
          </p:cNvSpPr>
          <p:nvPr/>
        </p:nvSpPr>
        <p:spPr>
          <a:xfrm>
            <a:off x="838200" y="17970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p>
        </p:txBody>
      </p:sp>
      <p:sp>
        <p:nvSpPr>
          <p:cNvPr id="4" name="Content Placeholder 3">
            <a:extLst>
              <a:ext uri="{FF2B5EF4-FFF2-40B4-BE49-F238E27FC236}">
                <a16:creationId xmlns:a16="http://schemas.microsoft.com/office/drawing/2014/main" id="{874BCF95-EF8C-4272-9657-F52C8BF0F7DA}"/>
              </a:ext>
            </a:extLst>
          </p:cNvPr>
          <p:cNvSpPr>
            <a:spLocks noGrp="1"/>
          </p:cNvSpPr>
          <p:nvPr>
            <p:ph idx="1"/>
          </p:nvPr>
        </p:nvSpPr>
        <p:spPr>
          <a:xfrm>
            <a:off x="838200" y="1825625"/>
            <a:ext cx="10515600" cy="4322764"/>
          </a:xfrm>
        </p:spPr>
        <p:txBody>
          <a:bodyPr>
            <a:normAutofit/>
          </a:bodyPr>
          <a:lstStyle/>
          <a:p>
            <a:pPr marL="0" indent="0">
              <a:buNone/>
            </a:pPr>
            <a:r>
              <a:rPr lang="en-US" sz="2000" dirty="0"/>
              <a:t>To find the sake of I(T;Y)’s increase, the </a:t>
            </a:r>
          </a:p>
          <a:p>
            <a:pPr marL="0" indent="0">
              <a:buNone/>
            </a:pPr>
            <a:r>
              <a:rPr lang="en-US" sz="2000" dirty="0"/>
              <a:t>author observed the behavior of the </a:t>
            </a:r>
          </a:p>
          <a:p>
            <a:pPr marL="0" indent="0">
              <a:buNone/>
            </a:pPr>
            <a:r>
              <a:rPr lang="en-US" sz="2000" dirty="0"/>
              <a:t>stochastic gradients along the epochs.</a:t>
            </a:r>
          </a:p>
          <a:p>
            <a:pPr marL="0" indent="0">
              <a:buNone/>
            </a:pPr>
            <a:endParaRPr lang="en-US" sz="2000" dirty="0"/>
          </a:p>
          <a:p>
            <a:pPr marL="0" indent="0">
              <a:buNone/>
            </a:pPr>
            <a:r>
              <a:rPr lang="en-US" sz="1600" dirty="0"/>
              <a:t>Figure: The L2 norm(signal) of the means and standard </a:t>
            </a:r>
          </a:p>
          <a:p>
            <a:pPr marL="0" indent="0">
              <a:buNone/>
            </a:pPr>
            <a:r>
              <a:rPr lang="en-US" sz="1600" dirty="0"/>
              <a:t>deviations(noise) of the weights gradients for each </a:t>
            </a:r>
          </a:p>
          <a:p>
            <a:pPr marL="0" indent="0">
              <a:buNone/>
            </a:pPr>
            <a:r>
              <a:rPr lang="en-US" sz="1600" dirty="0"/>
              <a:t>layer, as function of the number of training epochs (in </a:t>
            </a:r>
          </a:p>
          <a:p>
            <a:pPr marL="0" indent="0">
              <a:buNone/>
            </a:pPr>
            <a:r>
              <a:rPr lang="en-US" sz="1600" dirty="0"/>
              <a:t>log scale).</a:t>
            </a:r>
          </a:p>
          <a:p>
            <a:pPr marL="0" indent="0">
              <a:buNone/>
            </a:pPr>
            <a:endParaRPr lang="en-US" sz="2000" dirty="0"/>
          </a:p>
          <a:p>
            <a:pPr marL="0" indent="0">
              <a:buNone/>
            </a:pPr>
            <a:r>
              <a:rPr lang="en-US" altLang="zh-CN" sz="2000" dirty="0"/>
              <a:t>The</a:t>
            </a:r>
            <a:r>
              <a:rPr lang="en-US" sz="2000" dirty="0"/>
              <a:t> deviations/noise comes from batch,</a:t>
            </a:r>
          </a:p>
          <a:p>
            <a:pPr marL="0" indent="0">
              <a:buNone/>
            </a:pPr>
            <a:r>
              <a:rPr lang="en-US" sz="2000" dirty="0"/>
              <a:t>since the batch is only a small part of the whole training set.</a:t>
            </a:r>
          </a:p>
          <a:p>
            <a:pPr marL="0" indent="0">
              <a:buNone/>
            </a:pPr>
            <a:endParaRPr lang="en-US" sz="1600" dirty="0"/>
          </a:p>
          <a:p>
            <a:pPr marL="0" indent="0">
              <a:buNone/>
            </a:pPr>
            <a:endParaRPr lang="en-US" sz="2000" dirty="0"/>
          </a:p>
        </p:txBody>
      </p:sp>
      <p:pic>
        <p:nvPicPr>
          <p:cNvPr id="7" name="Picture 6">
            <a:extLst>
              <a:ext uri="{FF2B5EF4-FFF2-40B4-BE49-F238E27FC236}">
                <a16:creationId xmlns:a16="http://schemas.microsoft.com/office/drawing/2014/main" id="{4A6842F3-9FAF-40B9-963F-CF3E9E3F7D6A}"/>
              </a:ext>
            </a:extLst>
          </p:cNvPr>
          <p:cNvPicPr>
            <a:picLocks noChangeAspect="1"/>
          </p:cNvPicPr>
          <p:nvPr/>
        </p:nvPicPr>
        <p:blipFill>
          <a:blip r:embed="rId3"/>
          <a:stretch>
            <a:fillRect/>
          </a:stretch>
        </p:blipFill>
        <p:spPr>
          <a:xfrm>
            <a:off x="5534338" y="1719263"/>
            <a:ext cx="5421566" cy="3752850"/>
          </a:xfrm>
          <a:prstGeom prst="rect">
            <a:avLst/>
          </a:prstGeom>
        </p:spPr>
      </p:pic>
    </p:spTree>
    <p:extLst>
      <p:ext uri="{BB962C8B-B14F-4D97-AF65-F5344CB8AC3E}">
        <p14:creationId xmlns:p14="http://schemas.microsoft.com/office/powerpoint/2010/main" val="337209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A547-331B-4F7E-BC9C-82B09883CB9B}"/>
              </a:ext>
            </a:extLst>
          </p:cNvPr>
          <p:cNvSpPr>
            <a:spLocks noGrp="1"/>
          </p:cNvSpPr>
          <p:nvPr>
            <p:ph type="title"/>
          </p:nvPr>
        </p:nvSpPr>
        <p:spPr/>
        <p:txBody>
          <a:bodyPr/>
          <a:lstStyle/>
          <a:p>
            <a:r>
              <a:rPr lang="en-US" dirty="0"/>
              <a:t>Digression: what’s the best batch size?</a:t>
            </a:r>
          </a:p>
        </p:txBody>
      </p:sp>
      <p:sp>
        <p:nvSpPr>
          <p:cNvPr id="3" name="Content Placeholder 2">
            <a:extLst>
              <a:ext uri="{FF2B5EF4-FFF2-40B4-BE49-F238E27FC236}">
                <a16:creationId xmlns:a16="http://schemas.microsoft.com/office/drawing/2014/main" id="{2C28E03F-8EC6-49FE-9238-02E592DCB43D}"/>
              </a:ext>
            </a:extLst>
          </p:cNvPr>
          <p:cNvSpPr>
            <a:spLocks noGrp="1"/>
          </p:cNvSpPr>
          <p:nvPr>
            <p:ph idx="1"/>
          </p:nvPr>
        </p:nvSpPr>
        <p:spPr/>
        <p:txBody>
          <a:bodyPr>
            <a:normAutofit fontScale="92500" lnSpcReduction="20000"/>
          </a:bodyPr>
          <a:lstStyle/>
          <a:p>
            <a:pPr marL="0" indent="0">
              <a:buNone/>
            </a:pPr>
            <a:r>
              <a:rPr lang="en-US" sz="2400" dirty="0"/>
              <a:t>If we let the batch size larger, the deviations/noise should be smaller, but is it good?</a:t>
            </a:r>
          </a:p>
          <a:p>
            <a:pPr marL="0" indent="0">
              <a:buNone/>
            </a:pPr>
            <a:endParaRPr lang="en-US" sz="2400" dirty="0"/>
          </a:p>
          <a:p>
            <a:pPr marL="0" indent="0">
              <a:buNone/>
            </a:pPr>
            <a:r>
              <a:rPr lang="en-US" sz="2400" dirty="0"/>
              <a:t>According to Andrew Ng’s online course, if we can, the batch should be the whole training set because we want to get gradient on the whole training set, i.e., we want to get the best performance on the whole training set, not only the batch.</a:t>
            </a:r>
          </a:p>
          <a:p>
            <a:pPr marL="0" indent="0">
              <a:buNone/>
            </a:pPr>
            <a:endParaRPr lang="en-US" sz="2400" dirty="0"/>
          </a:p>
          <a:p>
            <a:pPr marL="0" indent="0">
              <a:buNone/>
            </a:pPr>
            <a:r>
              <a:rPr lang="en-US" sz="2400" dirty="0"/>
              <a:t>According to [1],  ‘large-batch methods tend to converge to sharp minimizers of the training and testing functions—and as is well known, sharp minima lead to poorer generalization.’</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1600" dirty="0"/>
              <a:t>[1] Nitish Shirish </a:t>
            </a:r>
            <a:r>
              <a:rPr lang="en-US" sz="1600" dirty="0" err="1"/>
              <a:t>Keskar</a:t>
            </a:r>
            <a:r>
              <a:rPr lang="en-US" sz="1600" dirty="0"/>
              <a:t> etc.al., On Large-Batch Training for Deep Learning: Generalization Gap and Sharp Minima, ICLR 2017</a:t>
            </a:r>
          </a:p>
        </p:txBody>
      </p:sp>
    </p:spTree>
    <p:extLst>
      <p:ext uri="{BB962C8B-B14F-4D97-AF65-F5344CB8AC3E}">
        <p14:creationId xmlns:p14="http://schemas.microsoft.com/office/powerpoint/2010/main" val="2044119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1666</Words>
  <Application>Microsoft Office PowerPoint</Application>
  <PresentationFormat>Widescreen</PresentationFormat>
  <Paragraphs>142</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等线</vt:lpstr>
      <vt:lpstr>等线 Light</vt:lpstr>
      <vt:lpstr>Arial</vt:lpstr>
      <vt:lpstr>Calibri</vt:lpstr>
      <vt:lpstr>Calibri Light</vt:lpstr>
      <vt:lpstr>Cambria Math</vt:lpstr>
      <vt:lpstr>Office Theme</vt:lpstr>
      <vt:lpstr>Opening the black box of Deep Neural Networks  via Information </vt:lpstr>
      <vt:lpstr>In a nutshell</vt:lpstr>
      <vt:lpstr>Model CNN with information theory</vt:lpstr>
      <vt:lpstr>How to calculate I(X;T_i), and I(T_i;Y) ?</vt:lpstr>
      <vt:lpstr>Experiment setting</vt:lpstr>
      <vt:lpstr>I(X;T) and I(T;Y) observations</vt:lpstr>
      <vt:lpstr>I(X;T) and I(T;Y) observations</vt:lpstr>
      <vt:lpstr>Sake of I(T;Y)’s increase</vt:lpstr>
      <vt:lpstr>Digression: what’s the best batch size?</vt:lpstr>
      <vt:lpstr>Sake of I(T;Y)’s increase</vt:lpstr>
      <vt:lpstr>Sake of I(T;Y)’s increase</vt:lpstr>
      <vt:lpstr>Sake of I(T;Y)’s increase</vt:lpstr>
      <vt:lpstr>The benefit of hidden layers</vt:lpstr>
      <vt:lpstr>The benefit of hidden layers</vt:lpstr>
      <vt:lpstr>The benefit of training size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the black box of Deep Neural Networks  via Information </dc:title>
  <dc:creator>Zhihao Zhao</dc:creator>
  <cp:lastModifiedBy>Zhihao Zhao</cp:lastModifiedBy>
  <cp:revision>16</cp:revision>
  <dcterms:created xsi:type="dcterms:W3CDTF">2017-11-14T08:18:01Z</dcterms:created>
  <dcterms:modified xsi:type="dcterms:W3CDTF">2017-12-11T07:26:37Z</dcterms:modified>
</cp:coreProperties>
</file>