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o, Zhihao" userId="25f230c4-357c-44aa-9f56-3a1d9de1528e" providerId="ADAL" clId="{B0CEBF00-35AD-41FE-90B1-EBCA559AE8DC}"/>
    <pc:docChg chg="undo custSel addSld modSld">
      <pc:chgData name="Zhao, Zhihao" userId="25f230c4-357c-44aa-9f56-3a1d9de1528e" providerId="ADAL" clId="{B0CEBF00-35AD-41FE-90B1-EBCA559AE8DC}" dt="2018-04-02T06:48:54.702" v="2000" actId="20577"/>
      <pc:docMkLst>
        <pc:docMk/>
      </pc:docMkLst>
      <pc:sldChg chg="modSp">
        <pc:chgData name="Zhao, Zhihao" userId="25f230c4-357c-44aa-9f56-3a1d9de1528e" providerId="ADAL" clId="{B0CEBF00-35AD-41FE-90B1-EBCA559AE8DC}" dt="2018-04-02T06:05:39.812" v="55" actId="1076"/>
        <pc:sldMkLst>
          <pc:docMk/>
          <pc:sldMk cId="3878658674" sldId="256"/>
        </pc:sldMkLst>
        <pc:spChg chg="mod">
          <ac:chgData name="Zhao, Zhihao" userId="25f230c4-357c-44aa-9f56-3a1d9de1528e" providerId="ADAL" clId="{B0CEBF00-35AD-41FE-90B1-EBCA559AE8DC}" dt="2018-04-02T06:05:27.310" v="52" actId="120"/>
          <ac:spMkLst>
            <pc:docMk/>
            <pc:sldMk cId="3878658674" sldId="256"/>
            <ac:spMk id="2" creationId="{1910C7B4-6D95-483F-9F34-6AAF61A497A9}"/>
          </ac:spMkLst>
        </pc:spChg>
        <pc:spChg chg="mod">
          <ac:chgData name="Zhao, Zhihao" userId="25f230c4-357c-44aa-9f56-3a1d9de1528e" providerId="ADAL" clId="{B0CEBF00-35AD-41FE-90B1-EBCA559AE8DC}" dt="2018-04-02T06:05:39.812" v="55" actId="1076"/>
          <ac:spMkLst>
            <pc:docMk/>
            <pc:sldMk cId="3878658674" sldId="256"/>
            <ac:spMk id="3" creationId="{7F53395A-5BB7-460A-A411-9D10520EB245}"/>
          </ac:spMkLst>
        </pc:spChg>
      </pc:sldChg>
      <pc:sldChg chg="addSp delSp modSp add">
        <pc:chgData name="Zhao, Zhihao" userId="25f230c4-357c-44aa-9f56-3a1d9de1528e" providerId="ADAL" clId="{B0CEBF00-35AD-41FE-90B1-EBCA559AE8DC}" dt="2018-04-02T06:28:09.398" v="1069" actId="1076"/>
        <pc:sldMkLst>
          <pc:docMk/>
          <pc:sldMk cId="3609996632" sldId="257"/>
        </pc:sldMkLst>
        <pc:spChg chg="mod">
          <ac:chgData name="Zhao, Zhihao" userId="25f230c4-357c-44aa-9f56-3a1d9de1528e" providerId="ADAL" clId="{B0CEBF00-35AD-41FE-90B1-EBCA559AE8DC}" dt="2018-04-02T06:27:18.070" v="1068" actId="20577"/>
          <ac:spMkLst>
            <pc:docMk/>
            <pc:sldMk cId="3609996632" sldId="257"/>
            <ac:spMk id="2" creationId="{5C7FE9AE-D587-4D87-B037-E807F416F9E8}"/>
          </ac:spMkLst>
        </pc:spChg>
        <pc:spChg chg="mod">
          <ac:chgData name="Zhao, Zhihao" userId="25f230c4-357c-44aa-9f56-3a1d9de1528e" providerId="ADAL" clId="{B0CEBF00-35AD-41FE-90B1-EBCA559AE8DC}" dt="2018-04-02T06:26:53.536" v="1021" actId="20577"/>
          <ac:spMkLst>
            <pc:docMk/>
            <pc:sldMk cId="3609996632" sldId="257"/>
            <ac:spMk id="3" creationId="{AEA1099F-0537-4134-A8DF-2228FC558BC9}"/>
          </ac:spMkLst>
        </pc:spChg>
        <pc:picChg chg="add mod">
          <ac:chgData name="Zhao, Zhihao" userId="25f230c4-357c-44aa-9f56-3a1d9de1528e" providerId="ADAL" clId="{B0CEBF00-35AD-41FE-90B1-EBCA559AE8DC}" dt="2018-04-02T06:09:53.276" v="124" actId="1037"/>
          <ac:picMkLst>
            <pc:docMk/>
            <pc:sldMk cId="3609996632" sldId="257"/>
            <ac:picMk id="4" creationId="{83787022-F36B-4B2B-8E1E-73E2A1ED39E8}"/>
          </ac:picMkLst>
        </pc:picChg>
        <pc:picChg chg="add del">
          <ac:chgData name="Zhao, Zhihao" userId="25f230c4-357c-44aa-9f56-3a1d9de1528e" providerId="ADAL" clId="{B0CEBF00-35AD-41FE-90B1-EBCA559AE8DC}" dt="2018-04-02T06:11:25.544" v="138" actId="1076"/>
          <ac:picMkLst>
            <pc:docMk/>
            <pc:sldMk cId="3609996632" sldId="257"/>
            <ac:picMk id="5" creationId="{DCB5B1D6-6F67-4410-A809-F8AA00AB877F}"/>
          </ac:picMkLst>
        </pc:picChg>
        <pc:picChg chg="add mod">
          <ac:chgData name="Zhao, Zhihao" userId="25f230c4-357c-44aa-9f56-3a1d9de1528e" providerId="ADAL" clId="{B0CEBF00-35AD-41FE-90B1-EBCA559AE8DC}" dt="2018-04-02T06:28:09.398" v="1069" actId="1076"/>
          <ac:picMkLst>
            <pc:docMk/>
            <pc:sldMk cId="3609996632" sldId="257"/>
            <ac:picMk id="6" creationId="{8C346BC9-1282-4D19-AC08-ECEC9AC9DDB2}"/>
          </ac:picMkLst>
        </pc:picChg>
      </pc:sldChg>
      <pc:sldChg chg="addSp modSp add">
        <pc:chgData name="Zhao, Zhihao" userId="25f230c4-357c-44aa-9f56-3a1d9de1528e" providerId="ADAL" clId="{B0CEBF00-35AD-41FE-90B1-EBCA559AE8DC}" dt="2018-04-02T06:20:52.925" v="864" actId="20577"/>
        <pc:sldMkLst>
          <pc:docMk/>
          <pc:sldMk cId="1580583047" sldId="258"/>
        </pc:sldMkLst>
        <pc:spChg chg="mod">
          <ac:chgData name="Zhao, Zhihao" userId="25f230c4-357c-44aa-9f56-3a1d9de1528e" providerId="ADAL" clId="{B0CEBF00-35AD-41FE-90B1-EBCA559AE8DC}" dt="2018-04-02T06:11:43.525" v="162" actId="20577"/>
          <ac:spMkLst>
            <pc:docMk/>
            <pc:sldMk cId="1580583047" sldId="258"/>
            <ac:spMk id="2" creationId="{3F297232-8F06-43DA-8C8A-2996CD0BCD20}"/>
          </ac:spMkLst>
        </pc:spChg>
        <pc:spChg chg="mod">
          <ac:chgData name="Zhao, Zhihao" userId="25f230c4-357c-44aa-9f56-3a1d9de1528e" providerId="ADAL" clId="{B0CEBF00-35AD-41FE-90B1-EBCA559AE8DC}" dt="2018-04-02T06:20:52.925" v="864" actId="20577"/>
          <ac:spMkLst>
            <pc:docMk/>
            <pc:sldMk cId="1580583047" sldId="258"/>
            <ac:spMk id="3" creationId="{A12B6136-0576-4FEB-8E2E-CB01D86A7774}"/>
          </ac:spMkLst>
        </pc:spChg>
        <pc:picChg chg="add mod">
          <ac:chgData name="Zhao, Zhihao" userId="25f230c4-357c-44aa-9f56-3a1d9de1528e" providerId="ADAL" clId="{B0CEBF00-35AD-41FE-90B1-EBCA559AE8DC}" dt="2018-04-02T06:13:35.092" v="199" actId="1076"/>
          <ac:picMkLst>
            <pc:docMk/>
            <pc:sldMk cId="1580583047" sldId="258"/>
            <ac:picMk id="4" creationId="{9C5EE905-D54C-49E4-89C1-5398D1DD5552}"/>
          </ac:picMkLst>
        </pc:picChg>
        <pc:picChg chg="add mod">
          <ac:chgData name="Zhao, Zhihao" userId="25f230c4-357c-44aa-9f56-3a1d9de1528e" providerId="ADAL" clId="{B0CEBF00-35AD-41FE-90B1-EBCA559AE8DC}" dt="2018-04-02T06:17:09.318" v="421" actId="1076"/>
          <ac:picMkLst>
            <pc:docMk/>
            <pc:sldMk cId="1580583047" sldId="258"/>
            <ac:picMk id="5" creationId="{CA582EE8-3315-4F97-966A-89D8694E172B}"/>
          </ac:picMkLst>
        </pc:picChg>
      </pc:sldChg>
      <pc:sldChg chg="addSp delSp modSp add">
        <pc:chgData name="Zhao, Zhihao" userId="25f230c4-357c-44aa-9f56-3a1d9de1528e" providerId="ADAL" clId="{B0CEBF00-35AD-41FE-90B1-EBCA559AE8DC}" dt="2018-04-02T06:26:05.123" v="982" actId="20577"/>
        <pc:sldMkLst>
          <pc:docMk/>
          <pc:sldMk cId="1250287202" sldId="259"/>
        </pc:sldMkLst>
        <pc:spChg chg="mod">
          <ac:chgData name="Zhao, Zhihao" userId="25f230c4-357c-44aa-9f56-3a1d9de1528e" providerId="ADAL" clId="{B0CEBF00-35AD-41FE-90B1-EBCA559AE8DC}" dt="2018-04-02T06:22:35.317" v="886" actId="20577"/>
          <ac:spMkLst>
            <pc:docMk/>
            <pc:sldMk cId="1250287202" sldId="259"/>
            <ac:spMk id="2" creationId="{0CB8478F-8B73-4B05-9452-6624C56D6E72}"/>
          </ac:spMkLst>
        </pc:spChg>
        <pc:spChg chg="mod">
          <ac:chgData name="Zhao, Zhihao" userId="25f230c4-357c-44aa-9f56-3a1d9de1528e" providerId="ADAL" clId="{B0CEBF00-35AD-41FE-90B1-EBCA559AE8DC}" dt="2018-04-02T06:24:09.706" v="977" actId="20577"/>
          <ac:spMkLst>
            <pc:docMk/>
            <pc:sldMk cId="1250287202" sldId="259"/>
            <ac:spMk id="3" creationId="{18B8EF24-8604-4FEA-B59B-3C84D24205AB}"/>
          </ac:spMkLst>
        </pc:spChg>
        <pc:picChg chg="add mod">
          <ac:chgData name="Zhao, Zhihao" userId="25f230c4-357c-44aa-9f56-3a1d9de1528e" providerId="ADAL" clId="{B0CEBF00-35AD-41FE-90B1-EBCA559AE8DC}" dt="2018-04-02T06:24:58.373" v="979" actId="1076"/>
          <ac:picMkLst>
            <pc:docMk/>
            <pc:sldMk cId="1250287202" sldId="259"/>
            <ac:picMk id="4" creationId="{63BB1B7F-01D7-4805-B831-1047411C9A4B}"/>
          </ac:picMkLst>
        </pc:picChg>
        <pc:picChg chg="add del mod">
          <ac:chgData name="Zhao, Zhihao" userId="25f230c4-357c-44aa-9f56-3a1d9de1528e" providerId="ADAL" clId="{B0CEBF00-35AD-41FE-90B1-EBCA559AE8DC}" dt="2018-04-02T06:26:05.123" v="982" actId="20577"/>
          <ac:picMkLst>
            <pc:docMk/>
            <pc:sldMk cId="1250287202" sldId="259"/>
            <ac:picMk id="5" creationId="{DB4B74AB-0136-4A8E-A8A5-03772AE2B9E5}"/>
          </ac:picMkLst>
        </pc:picChg>
      </pc:sldChg>
      <pc:sldChg chg="addSp delSp modSp add">
        <pc:chgData name="Zhao, Zhihao" userId="25f230c4-357c-44aa-9f56-3a1d9de1528e" providerId="ADAL" clId="{B0CEBF00-35AD-41FE-90B1-EBCA559AE8DC}" dt="2018-04-02T06:39:19.838" v="1451" actId="20577"/>
        <pc:sldMkLst>
          <pc:docMk/>
          <pc:sldMk cId="1365652696" sldId="260"/>
        </pc:sldMkLst>
        <pc:spChg chg="mod">
          <ac:chgData name="Zhao, Zhihao" userId="25f230c4-357c-44aa-9f56-3a1d9de1528e" providerId="ADAL" clId="{B0CEBF00-35AD-41FE-90B1-EBCA559AE8DC}" dt="2018-04-02T06:29:31.182" v="1075" actId="20577"/>
          <ac:spMkLst>
            <pc:docMk/>
            <pc:sldMk cId="1365652696" sldId="260"/>
            <ac:spMk id="2" creationId="{929B3AFB-EEC4-42DE-A685-4266C5946064}"/>
          </ac:spMkLst>
        </pc:spChg>
        <pc:spChg chg="add del mod">
          <ac:chgData name="Zhao, Zhihao" userId="25f230c4-357c-44aa-9f56-3a1d9de1528e" providerId="ADAL" clId="{B0CEBF00-35AD-41FE-90B1-EBCA559AE8DC}" dt="2018-04-02T06:39:19.838" v="1451" actId="20577"/>
          <ac:spMkLst>
            <pc:docMk/>
            <pc:sldMk cId="1365652696" sldId="260"/>
            <ac:spMk id="3" creationId="{42F35A93-E73C-4556-8163-5152C0EF8407}"/>
          </ac:spMkLst>
        </pc:spChg>
        <pc:picChg chg="add del mod">
          <ac:chgData name="Zhao, Zhihao" userId="25f230c4-357c-44aa-9f56-3a1d9de1528e" providerId="ADAL" clId="{B0CEBF00-35AD-41FE-90B1-EBCA559AE8DC}" dt="2018-04-02T06:30:47.134" v="1077" actId="20577"/>
          <ac:picMkLst>
            <pc:docMk/>
            <pc:sldMk cId="1365652696" sldId="260"/>
            <ac:picMk id="4" creationId="{ED9DD629-BE40-46F4-8EDC-5F95D1912F29}"/>
          </ac:picMkLst>
        </pc:picChg>
        <pc:picChg chg="add mod">
          <ac:chgData name="Zhao, Zhihao" userId="25f230c4-357c-44aa-9f56-3a1d9de1528e" providerId="ADAL" clId="{B0CEBF00-35AD-41FE-90B1-EBCA559AE8DC}" dt="2018-04-02T06:35:47.126" v="1155" actId="1076"/>
          <ac:picMkLst>
            <pc:docMk/>
            <pc:sldMk cId="1365652696" sldId="260"/>
            <ac:picMk id="5" creationId="{5374AAB2-2593-4E6A-9CE1-B385604544BC}"/>
          </ac:picMkLst>
        </pc:picChg>
      </pc:sldChg>
      <pc:sldChg chg="addSp modSp add">
        <pc:chgData name="Zhao, Zhihao" userId="25f230c4-357c-44aa-9f56-3a1d9de1528e" providerId="ADAL" clId="{B0CEBF00-35AD-41FE-90B1-EBCA559AE8DC}" dt="2018-04-02T06:48:54.702" v="2000" actId="20577"/>
        <pc:sldMkLst>
          <pc:docMk/>
          <pc:sldMk cId="1264425401" sldId="261"/>
        </pc:sldMkLst>
        <pc:spChg chg="mod">
          <ac:chgData name="Zhao, Zhihao" userId="25f230c4-357c-44aa-9f56-3a1d9de1528e" providerId="ADAL" clId="{B0CEBF00-35AD-41FE-90B1-EBCA559AE8DC}" dt="2018-04-02T06:42:01.127" v="1458" actId="20577"/>
          <ac:spMkLst>
            <pc:docMk/>
            <pc:sldMk cId="1264425401" sldId="261"/>
            <ac:spMk id="2" creationId="{85C67E87-EB35-447C-83B5-FFFE30E135E3}"/>
          </ac:spMkLst>
        </pc:spChg>
        <pc:spChg chg="mod">
          <ac:chgData name="Zhao, Zhihao" userId="25f230c4-357c-44aa-9f56-3a1d9de1528e" providerId="ADAL" clId="{B0CEBF00-35AD-41FE-90B1-EBCA559AE8DC}" dt="2018-04-02T06:48:54.702" v="2000" actId="20577"/>
          <ac:spMkLst>
            <pc:docMk/>
            <pc:sldMk cId="1264425401" sldId="261"/>
            <ac:spMk id="3" creationId="{94167127-35F1-4AEB-9DA5-4106A846E169}"/>
          </ac:spMkLst>
        </pc:spChg>
        <pc:picChg chg="add mod">
          <ac:chgData name="Zhao, Zhihao" userId="25f230c4-357c-44aa-9f56-3a1d9de1528e" providerId="ADAL" clId="{B0CEBF00-35AD-41FE-90B1-EBCA559AE8DC}" dt="2018-04-02T06:47:27.046" v="1784" actId="1076"/>
          <ac:picMkLst>
            <pc:docMk/>
            <pc:sldMk cId="1264425401" sldId="261"/>
            <ac:picMk id="4" creationId="{5888304F-A484-4407-BCFB-5BEAD5798753}"/>
          </ac:picMkLst>
        </pc:picChg>
      </pc:sldChg>
      <pc:sldChg chg="addSp delSp modSp add mod setBg setClrOvrMap">
        <pc:chgData name="Zhao, Zhihao" userId="25f230c4-357c-44aa-9f56-3a1d9de1528e" providerId="ADAL" clId="{B0CEBF00-35AD-41FE-90B1-EBCA559AE8DC}" dt="2018-04-02T06:43:10.741" v="1471" actId="26606"/>
        <pc:sldMkLst>
          <pc:docMk/>
          <pc:sldMk cId="3628890557" sldId="262"/>
        </pc:sldMkLst>
        <pc:spChg chg="mod">
          <ac:chgData name="Zhao, Zhihao" userId="25f230c4-357c-44aa-9f56-3a1d9de1528e" providerId="ADAL" clId="{B0CEBF00-35AD-41FE-90B1-EBCA559AE8DC}" dt="2018-04-02T06:43:10.741" v="1471" actId="26606"/>
          <ac:spMkLst>
            <pc:docMk/>
            <pc:sldMk cId="3628890557" sldId="262"/>
            <ac:spMk id="2" creationId="{97DBC45E-52CA-4A80-8710-E6960F2A5199}"/>
          </ac:spMkLst>
        </pc:spChg>
        <pc:spChg chg="add del">
          <ac:chgData name="Zhao, Zhihao" userId="25f230c4-357c-44aa-9f56-3a1d9de1528e" providerId="ADAL" clId="{B0CEBF00-35AD-41FE-90B1-EBCA559AE8DC}" dt="2018-04-02T06:43:10.741" v="1471" actId="26606"/>
          <ac:spMkLst>
            <pc:docMk/>
            <pc:sldMk cId="3628890557" sldId="262"/>
            <ac:spMk id="3" creationId="{ADBBF8A8-5175-4838-90EA-59AA241E1A62}"/>
          </ac:spMkLst>
        </pc:spChg>
        <pc:picChg chg="add del mod">
          <ac:chgData name="Zhao, Zhihao" userId="25f230c4-357c-44aa-9f56-3a1d9de1528e" providerId="ADAL" clId="{B0CEBF00-35AD-41FE-90B1-EBCA559AE8DC}" dt="2018-04-02T06:43:10.741" v="1471" actId="26606"/>
          <ac:picMkLst>
            <pc:docMk/>
            <pc:sldMk cId="3628890557" sldId="262"/>
            <ac:picMk id="4" creationId="{1738BE13-450A-4283-A19B-47425BE5ACC9}"/>
          </ac:picMkLst>
        </pc:picChg>
        <pc:picChg chg="add del">
          <ac:chgData name="Zhao, Zhihao" userId="25f230c4-357c-44aa-9f56-3a1d9de1528e" providerId="ADAL" clId="{B0CEBF00-35AD-41FE-90B1-EBCA559AE8DC}" dt="2018-04-02T06:43:10.741" v="1471" actId="26606"/>
          <ac:picMkLst>
            <pc:docMk/>
            <pc:sldMk cId="3628890557" sldId="262"/>
            <ac:picMk id="7" creationId="{1738BE13-450A-4283-A19B-47425BE5ACC9}"/>
          </ac:picMkLst>
        </pc:picChg>
      </pc:sldChg>
      <pc:sldChg chg="modSp add">
        <pc:chgData name="Zhao, Zhihao" userId="25f230c4-357c-44aa-9f56-3a1d9de1528e" providerId="ADAL" clId="{B0CEBF00-35AD-41FE-90B1-EBCA559AE8DC}" dt="2018-04-02T06:46:29.327" v="1780" actId="20577"/>
        <pc:sldMkLst>
          <pc:docMk/>
          <pc:sldMk cId="2471833541" sldId="263"/>
        </pc:sldMkLst>
        <pc:spChg chg="mod">
          <ac:chgData name="Zhao, Zhihao" userId="25f230c4-357c-44aa-9f56-3a1d9de1528e" providerId="ADAL" clId="{B0CEBF00-35AD-41FE-90B1-EBCA559AE8DC}" dt="2018-04-02T06:43:28.079" v="1487" actId="20577"/>
          <ac:spMkLst>
            <pc:docMk/>
            <pc:sldMk cId="2471833541" sldId="263"/>
            <ac:spMk id="2" creationId="{57BE6FC0-5DF4-4204-A81F-4A65AD50230D}"/>
          </ac:spMkLst>
        </pc:spChg>
        <pc:spChg chg="mod">
          <ac:chgData name="Zhao, Zhihao" userId="25f230c4-357c-44aa-9f56-3a1d9de1528e" providerId="ADAL" clId="{B0CEBF00-35AD-41FE-90B1-EBCA559AE8DC}" dt="2018-04-02T06:46:29.327" v="1780" actId="20577"/>
          <ac:spMkLst>
            <pc:docMk/>
            <pc:sldMk cId="2471833541" sldId="263"/>
            <ac:spMk id="3" creationId="{D45951F3-54CF-48A2-9543-73EB2D982081}"/>
          </ac:spMkLst>
        </pc:spChg>
      </pc:sldChg>
    </pc:docChg>
  </pc:docChgLst>
  <pc:docChgLst>
    <pc:chgData name="Zhihao Zhao" userId="25f230c4-357c-44aa-9f56-3a1d9de1528e" providerId="ADAL" clId="{B0CEBF00-35AD-41FE-90B1-EBCA559AE8DC}"/>
    <pc:docChg chg="addSld modSld">
      <pc:chgData name="Zhihao Zhao" userId="25f230c4-357c-44aa-9f56-3a1d9de1528e" providerId="ADAL" clId="{B0CEBF00-35AD-41FE-90B1-EBCA559AE8DC}" dt="2018-04-02T07:29:56.050" v="177" actId="6549"/>
      <pc:docMkLst>
        <pc:docMk/>
      </pc:docMkLst>
      <pc:sldChg chg="modSp add">
        <pc:chgData name="Zhihao Zhao" userId="25f230c4-357c-44aa-9f56-3a1d9de1528e" providerId="ADAL" clId="{B0CEBF00-35AD-41FE-90B1-EBCA559AE8DC}" dt="2018-04-02T07:29:56.050" v="177" actId="6549"/>
        <pc:sldMkLst>
          <pc:docMk/>
          <pc:sldMk cId="264233570" sldId="264"/>
        </pc:sldMkLst>
        <pc:spChg chg="mod">
          <ac:chgData name="Zhihao Zhao" userId="25f230c4-357c-44aa-9f56-3a1d9de1528e" providerId="ADAL" clId="{B0CEBF00-35AD-41FE-90B1-EBCA559AE8DC}" dt="2018-04-02T07:29:56.050" v="177" actId="6549"/>
          <ac:spMkLst>
            <pc:docMk/>
            <pc:sldMk cId="264233570" sldId="264"/>
            <ac:spMk id="3" creationId="{A12B6136-0576-4FEB-8E2E-CB01D86A777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1CB19-5397-4774-9F6F-D61863D58B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EBE45E-F114-4A16-9382-E59529FE43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78046A-BE18-4550-8860-5203DF16A752}"/>
              </a:ext>
            </a:extLst>
          </p:cNvPr>
          <p:cNvSpPr>
            <a:spLocks noGrp="1"/>
          </p:cNvSpPr>
          <p:nvPr>
            <p:ph type="dt" sz="half" idx="10"/>
          </p:nvPr>
        </p:nvSpPr>
        <p:spPr/>
        <p:txBody>
          <a:bodyPr/>
          <a:lstStyle/>
          <a:p>
            <a:fld id="{4748CB5D-8401-4803-95F0-0BF9BE9E4CE1}" type="datetimeFigureOut">
              <a:rPr lang="en-US" smtClean="0"/>
              <a:t>4/2/2018</a:t>
            </a:fld>
            <a:endParaRPr lang="en-US"/>
          </a:p>
        </p:txBody>
      </p:sp>
      <p:sp>
        <p:nvSpPr>
          <p:cNvPr id="5" name="Footer Placeholder 4">
            <a:extLst>
              <a:ext uri="{FF2B5EF4-FFF2-40B4-BE49-F238E27FC236}">
                <a16:creationId xmlns:a16="http://schemas.microsoft.com/office/drawing/2014/main" id="{27D3963B-1A12-4424-B05B-358C21B0DF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DA7D5C-4E12-4BCF-A132-A22D7A6FA4C2}"/>
              </a:ext>
            </a:extLst>
          </p:cNvPr>
          <p:cNvSpPr>
            <a:spLocks noGrp="1"/>
          </p:cNvSpPr>
          <p:nvPr>
            <p:ph type="sldNum" sz="quarter" idx="12"/>
          </p:nvPr>
        </p:nvSpPr>
        <p:spPr/>
        <p:txBody>
          <a:bodyPr/>
          <a:lstStyle/>
          <a:p>
            <a:fld id="{D84043CF-7233-4B8A-BA30-1391671AA9BA}" type="slidenum">
              <a:rPr lang="en-US" smtClean="0"/>
              <a:t>‹#›</a:t>
            </a:fld>
            <a:endParaRPr lang="en-US"/>
          </a:p>
        </p:txBody>
      </p:sp>
    </p:spTree>
    <p:extLst>
      <p:ext uri="{BB962C8B-B14F-4D97-AF65-F5344CB8AC3E}">
        <p14:creationId xmlns:p14="http://schemas.microsoft.com/office/powerpoint/2010/main" val="80558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C0A4-9F1B-416F-9190-F0C255E536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08AC1B-3DBE-4D40-B3EE-086834BC0CA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19EDE-C27A-410E-941F-C52C29EA3D21}"/>
              </a:ext>
            </a:extLst>
          </p:cNvPr>
          <p:cNvSpPr>
            <a:spLocks noGrp="1"/>
          </p:cNvSpPr>
          <p:nvPr>
            <p:ph type="dt" sz="half" idx="10"/>
          </p:nvPr>
        </p:nvSpPr>
        <p:spPr/>
        <p:txBody>
          <a:bodyPr/>
          <a:lstStyle/>
          <a:p>
            <a:fld id="{4748CB5D-8401-4803-95F0-0BF9BE9E4CE1}" type="datetimeFigureOut">
              <a:rPr lang="en-US" smtClean="0"/>
              <a:t>4/2/2018</a:t>
            </a:fld>
            <a:endParaRPr lang="en-US"/>
          </a:p>
        </p:txBody>
      </p:sp>
      <p:sp>
        <p:nvSpPr>
          <p:cNvPr id="5" name="Footer Placeholder 4">
            <a:extLst>
              <a:ext uri="{FF2B5EF4-FFF2-40B4-BE49-F238E27FC236}">
                <a16:creationId xmlns:a16="http://schemas.microsoft.com/office/drawing/2014/main" id="{D4A64461-5A95-4305-B6B5-738828577A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B9531-EE6B-431F-8CE5-962AF91D938A}"/>
              </a:ext>
            </a:extLst>
          </p:cNvPr>
          <p:cNvSpPr>
            <a:spLocks noGrp="1"/>
          </p:cNvSpPr>
          <p:nvPr>
            <p:ph type="sldNum" sz="quarter" idx="12"/>
          </p:nvPr>
        </p:nvSpPr>
        <p:spPr/>
        <p:txBody>
          <a:bodyPr/>
          <a:lstStyle/>
          <a:p>
            <a:fld id="{D84043CF-7233-4B8A-BA30-1391671AA9BA}" type="slidenum">
              <a:rPr lang="en-US" smtClean="0"/>
              <a:t>‹#›</a:t>
            </a:fld>
            <a:endParaRPr lang="en-US"/>
          </a:p>
        </p:txBody>
      </p:sp>
    </p:spTree>
    <p:extLst>
      <p:ext uri="{BB962C8B-B14F-4D97-AF65-F5344CB8AC3E}">
        <p14:creationId xmlns:p14="http://schemas.microsoft.com/office/powerpoint/2010/main" val="3591252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F28BEA-3C91-4A8C-961F-79CF798425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690EB3-6126-49D0-A251-E706163872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1C185B-1945-4D44-A925-83CD4E7C05E4}"/>
              </a:ext>
            </a:extLst>
          </p:cNvPr>
          <p:cNvSpPr>
            <a:spLocks noGrp="1"/>
          </p:cNvSpPr>
          <p:nvPr>
            <p:ph type="dt" sz="half" idx="10"/>
          </p:nvPr>
        </p:nvSpPr>
        <p:spPr/>
        <p:txBody>
          <a:bodyPr/>
          <a:lstStyle/>
          <a:p>
            <a:fld id="{4748CB5D-8401-4803-95F0-0BF9BE9E4CE1}" type="datetimeFigureOut">
              <a:rPr lang="en-US" smtClean="0"/>
              <a:t>4/2/2018</a:t>
            </a:fld>
            <a:endParaRPr lang="en-US"/>
          </a:p>
        </p:txBody>
      </p:sp>
      <p:sp>
        <p:nvSpPr>
          <p:cNvPr id="5" name="Footer Placeholder 4">
            <a:extLst>
              <a:ext uri="{FF2B5EF4-FFF2-40B4-BE49-F238E27FC236}">
                <a16:creationId xmlns:a16="http://schemas.microsoft.com/office/drawing/2014/main" id="{0BB40D6F-9088-4A67-976E-A9DA104BD3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3DFD66-FF52-450D-B7F9-0508FDCE3967}"/>
              </a:ext>
            </a:extLst>
          </p:cNvPr>
          <p:cNvSpPr>
            <a:spLocks noGrp="1"/>
          </p:cNvSpPr>
          <p:nvPr>
            <p:ph type="sldNum" sz="quarter" idx="12"/>
          </p:nvPr>
        </p:nvSpPr>
        <p:spPr/>
        <p:txBody>
          <a:bodyPr/>
          <a:lstStyle/>
          <a:p>
            <a:fld id="{D84043CF-7233-4B8A-BA30-1391671AA9BA}" type="slidenum">
              <a:rPr lang="en-US" smtClean="0"/>
              <a:t>‹#›</a:t>
            </a:fld>
            <a:endParaRPr lang="en-US"/>
          </a:p>
        </p:txBody>
      </p:sp>
    </p:spTree>
    <p:extLst>
      <p:ext uri="{BB962C8B-B14F-4D97-AF65-F5344CB8AC3E}">
        <p14:creationId xmlns:p14="http://schemas.microsoft.com/office/powerpoint/2010/main" val="2815155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CAA-8610-4390-8D84-6D19D4F708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8E08EB-3D90-4CB9-835E-2433C1E8AB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B9043-4CC9-44EE-9D23-E86B45D35599}"/>
              </a:ext>
            </a:extLst>
          </p:cNvPr>
          <p:cNvSpPr>
            <a:spLocks noGrp="1"/>
          </p:cNvSpPr>
          <p:nvPr>
            <p:ph type="dt" sz="half" idx="10"/>
          </p:nvPr>
        </p:nvSpPr>
        <p:spPr/>
        <p:txBody>
          <a:bodyPr/>
          <a:lstStyle/>
          <a:p>
            <a:fld id="{4748CB5D-8401-4803-95F0-0BF9BE9E4CE1}" type="datetimeFigureOut">
              <a:rPr lang="en-US" smtClean="0"/>
              <a:t>4/2/2018</a:t>
            </a:fld>
            <a:endParaRPr lang="en-US"/>
          </a:p>
        </p:txBody>
      </p:sp>
      <p:sp>
        <p:nvSpPr>
          <p:cNvPr id="5" name="Footer Placeholder 4">
            <a:extLst>
              <a:ext uri="{FF2B5EF4-FFF2-40B4-BE49-F238E27FC236}">
                <a16:creationId xmlns:a16="http://schemas.microsoft.com/office/drawing/2014/main" id="{8554EB2F-6E51-41CA-A4D2-01484F6A8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B5013-FFE9-47C9-8D94-076F719C38AB}"/>
              </a:ext>
            </a:extLst>
          </p:cNvPr>
          <p:cNvSpPr>
            <a:spLocks noGrp="1"/>
          </p:cNvSpPr>
          <p:nvPr>
            <p:ph type="sldNum" sz="quarter" idx="12"/>
          </p:nvPr>
        </p:nvSpPr>
        <p:spPr/>
        <p:txBody>
          <a:bodyPr/>
          <a:lstStyle/>
          <a:p>
            <a:fld id="{D84043CF-7233-4B8A-BA30-1391671AA9BA}" type="slidenum">
              <a:rPr lang="en-US" smtClean="0"/>
              <a:t>‹#›</a:t>
            </a:fld>
            <a:endParaRPr lang="en-US"/>
          </a:p>
        </p:txBody>
      </p:sp>
    </p:spTree>
    <p:extLst>
      <p:ext uri="{BB962C8B-B14F-4D97-AF65-F5344CB8AC3E}">
        <p14:creationId xmlns:p14="http://schemas.microsoft.com/office/powerpoint/2010/main" val="117849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70A99-33B2-44B7-B78A-96A64B1AE5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1D33C2-DA50-4220-8792-3B1648D5B0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BF6ABAC-3C94-452E-ABA6-7484EA362F52}"/>
              </a:ext>
            </a:extLst>
          </p:cNvPr>
          <p:cNvSpPr>
            <a:spLocks noGrp="1"/>
          </p:cNvSpPr>
          <p:nvPr>
            <p:ph type="dt" sz="half" idx="10"/>
          </p:nvPr>
        </p:nvSpPr>
        <p:spPr/>
        <p:txBody>
          <a:bodyPr/>
          <a:lstStyle/>
          <a:p>
            <a:fld id="{4748CB5D-8401-4803-95F0-0BF9BE9E4CE1}" type="datetimeFigureOut">
              <a:rPr lang="en-US" smtClean="0"/>
              <a:t>4/2/2018</a:t>
            </a:fld>
            <a:endParaRPr lang="en-US"/>
          </a:p>
        </p:txBody>
      </p:sp>
      <p:sp>
        <p:nvSpPr>
          <p:cNvPr id="5" name="Footer Placeholder 4">
            <a:extLst>
              <a:ext uri="{FF2B5EF4-FFF2-40B4-BE49-F238E27FC236}">
                <a16:creationId xmlns:a16="http://schemas.microsoft.com/office/drawing/2014/main" id="{8E90E886-89A0-44A8-BC95-4A0B2E577D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6E9FB4-73C9-4C70-8EAF-3C05F7DB2125}"/>
              </a:ext>
            </a:extLst>
          </p:cNvPr>
          <p:cNvSpPr>
            <a:spLocks noGrp="1"/>
          </p:cNvSpPr>
          <p:nvPr>
            <p:ph type="sldNum" sz="quarter" idx="12"/>
          </p:nvPr>
        </p:nvSpPr>
        <p:spPr/>
        <p:txBody>
          <a:bodyPr/>
          <a:lstStyle/>
          <a:p>
            <a:fld id="{D84043CF-7233-4B8A-BA30-1391671AA9BA}" type="slidenum">
              <a:rPr lang="en-US" smtClean="0"/>
              <a:t>‹#›</a:t>
            </a:fld>
            <a:endParaRPr lang="en-US"/>
          </a:p>
        </p:txBody>
      </p:sp>
    </p:spTree>
    <p:extLst>
      <p:ext uri="{BB962C8B-B14F-4D97-AF65-F5344CB8AC3E}">
        <p14:creationId xmlns:p14="http://schemas.microsoft.com/office/powerpoint/2010/main" val="4251681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428D-A5EC-4F02-AA5F-109850F800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C7A220-3F72-4D79-8835-0811FF27C5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378A3F-C27F-4F16-82C7-C8E6CAC99C1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E6D2B5-1972-4E31-9EB6-68A3B260E867}"/>
              </a:ext>
            </a:extLst>
          </p:cNvPr>
          <p:cNvSpPr>
            <a:spLocks noGrp="1"/>
          </p:cNvSpPr>
          <p:nvPr>
            <p:ph type="dt" sz="half" idx="10"/>
          </p:nvPr>
        </p:nvSpPr>
        <p:spPr/>
        <p:txBody>
          <a:bodyPr/>
          <a:lstStyle/>
          <a:p>
            <a:fld id="{4748CB5D-8401-4803-95F0-0BF9BE9E4CE1}" type="datetimeFigureOut">
              <a:rPr lang="en-US" smtClean="0"/>
              <a:t>4/2/2018</a:t>
            </a:fld>
            <a:endParaRPr lang="en-US"/>
          </a:p>
        </p:txBody>
      </p:sp>
      <p:sp>
        <p:nvSpPr>
          <p:cNvPr id="6" name="Footer Placeholder 5">
            <a:extLst>
              <a:ext uri="{FF2B5EF4-FFF2-40B4-BE49-F238E27FC236}">
                <a16:creationId xmlns:a16="http://schemas.microsoft.com/office/drawing/2014/main" id="{9B006762-CF9C-4539-A39E-7D73AFECC9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5ABE87-177C-4A1E-B0BC-5CB40F19EEBE}"/>
              </a:ext>
            </a:extLst>
          </p:cNvPr>
          <p:cNvSpPr>
            <a:spLocks noGrp="1"/>
          </p:cNvSpPr>
          <p:nvPr>
            <p:ph type="sldNum" sz="quarter" idx="12"/>
          </p:nvPr>
        </p:nvSpPr>
        <p:spPr/>
        <p:txBody>
          <a:bodyPr/>
          <a:lstStyle/>
          <a:p>
            <a:fld id="{D84043CF-7233-4B8A-BA30-1391671AA9BA}" type="slidenum">
              <a:rPr lang="en-US" smtClean="0"/>
              <a:t>‹#›</a:t>
            </a:fld>
            <a:endParaRPr lang="en-US"/>
          </a:p>
        </p:txBody>
      </p:sp>
    </p:spTree>
    <p:extLst>
      <p:ext uri="{BB962C8B-B14F-4D97-AF65-F5344CB8AC3E}">
        <p14:creationId xmlns:p14="http://schemas.microsoft.com/office/powerpoint/2010/main" val="4132093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1D0E7-3201-433F-82A6-06C5ECF3FE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8820BC-9EF3-4D0B-A4E4-05700FFC30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D2BC849-9569-4B2B-AA12-F816F10725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8B0F43-D0FC-416E-806A-49DC06CAED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CBF49AA-4F3F-4079-843C-D01D437263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FD85CF-2FF5-4938-BE1A-0EFA202712FA}"/>
              </a:ext>
            </a:extLst>
          </p:cNvPr>
          <p:cNvSpPr>
            <a:spLocks noGrp="1"/>
          </p:cNvSpPr>
          <p:nvPr>
            <p:ph type="dt" sz="half" idx="10"/>
          </p:nvPr>
        </p:nvSpPr>
        <p:spPr/>
        <p:txBody>
          <a:bodyPr/>
          <a:lstStyle/>
          <a:p>
            <a:fld id="{4748CB5D-8401-4803-95F0-0BF9BE9E4CE1}" type="datetimeFigureOut">
              <a:rPr lang="en-US" smtClean="0"/>
              <a:t>4/2/2018</a:t>
            </a:fld>
            <a:endParaRPr lang="en-US"/>
          </a:p>
        </p:txBody>
      </p:sp>
      <p:sp>
        <p:nvSpPr>
          <p:cNvPr id="8" name="Footer Placeholder 7">
            <a:extLst>
              <a:ext uri="{FF2B5EF4-FFF2-40B4-BE49-F238E27FC236}">
                <a16:creationId xmlns:a16="http://schemas.microsoft.com/office/drawing/2014/main" id="{C31AADED-7E3D-456A-BB78-6FAC6E5E81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EC4B20-9B2F-45F9-84EE-F9C5A44650C0}"/>
              </a:ext>
            </a:extLst>
          </p:cNvPr>
          <p:cNvSpPr>
            <a:spLocks noGrp="1"/>
          </p:cNvSpPr>
          <p:nvPr>
            <p:ph type="sldNum" sz="quarter" idx="12"/>
          </p:nvPr>
        </p:nvSpPr>
        <p:spPr/>
        <p:txBody>
          <a:bodyPr/>
          <a:lstStyle/>
          <a:p>
            <a:fld id="{D84043CF-7233-4B8A-BA30-1391671AA9BA}" type="slidenum">
              <a:rPr lang="en-US" smtClean="0"/>
              <a:t>‹#›</a:t>
            </a:fld>
            <a:endParaRPr lang="en-US"/>
          </a:p>
        </p:txBody>
      </p:sp>
    </p:spTree>
    <p:extLst>
      <p:ext uri="{BB962C8B-B14F-4D97-AF65-F5344CB8AC3E}">
        <p14:creationId xmlns:p14="http://schemas.microsoft.com/office/powerpoint/2010/main" val="289884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25B6-82AE-43DB-8458-284709AF68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7C4D3E-1A86-4239-A94B-73E45334B948}"/>
              </a:ext>
            </a:extLst>
          </p:cNvPr>
          <p:cNvSpPr>
            <a:spLocks noGrp="1"/>
          </p:cNvSpPr>
          <p:nvPr>
            <p:ph type="dt" sz="half" idx="10"/>
          </p:nvPr>
        </p:nvSpPr>
        <p:spPr/>
        <p:txBody>
          <a:bodyPr/>
          <a:lstStyle/>
          <a:p>
            <a:fld id="{4748CB5D-8401-4803-95F0-0BF9BE9E4CE1}" type="datetimeFigureOut">
              <a:rPr lang="en-US" smtClean="0"/>
              <a:t>4/2/2018</a:t>
            </a:fld>
            <a:endParaRPr lang="en-US"/>
          </a:p>
        </p:txBody>
      </p:sp>
      <p:sp>
        <p:nvSpPr>
          <p:cNvPr id="4" name="Footer Placeholder 3">
            <a:extLst>
              <a:ext uri="{FF2B5EF4-FFF2-40B4-BE49-F238E27FC236}">
                <a16:creationId xmlns:a16="http://schemas.microsoft.com/office/drawing/2014/main" id="{02D95A01-FF7A-432E-B572-73C900C334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B8D7A2-AA63-444B-90F9-EF262E4EB85C}"/>
              </a:ext>
            </a:extLst>
          </p:cNvPr>
          <p:cNvSpPr>
            <a:spLocks noGrp="1"/>
          </p:cNvSpPr>
          <p:nvPr>
            <p:ph type="sldNum" sz="quarter" idx="12"/>
          </p:nvPr>
        </p:nvSpPr>
        <p:spPr/>
        <p:txBody>
          <a:bodyPr/>
          <a:lstStyle/>
          <a:p>
            <a:fld id="{D84043CF-7233-4B8A-BA30-1391671AA9BA}" type="slidenum">
              <a:rPr lang="en-US" smtClean="0"/>
              <a:t>‹#›</a:t>
            </a:fld>
            <a:endParaRPr lang="en-US"/>
          </a:p>
        </p:txBody>
      </p:sp>
    </p:spTree>
    <p:extLst>
      <p:ext uri="{BB962C8B-B14F-4D97-AF65-F5344CB8AC3E}">
        <p14:creationId xmlns:p14="http://schemas.microsoft.com/office/powerpoint/2010/main" val="351837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C2D412-C772-478C-B6C5-764E74AAC112}"/>
              </a:ext>
            </a:extLst>
          </p:cNvPr>
          <p:cNvSpPr>
            <a:spLocks noGrp="1"/>
          </p:cNvSpPr>
          <p:nvPr>
            <p:ph type="dt" sz="half" idx="10"/>
          </p:nvPr>
        </p:nvSpPr>
        <p:spPr/>
        <p:txBody>
          <a:bodyPr/>
          <a:lstStyle/>
          <a:p>
            <a:fld id="{4748CB5D-8401-4803-95F0-0BF9BE9E4CE1}" type="datetimeFigureOut">
              <a:rPr lang="en-US" smtClean="0"/>
              <a:t>4/2/2018</a:t>
            </a:fld>
            <a:endParaRPr lang="en-US"/>
          </a:p>
        </p:txBody>
      </p:sp>
      <p:sp>
        <p:nvSpPr>
          <p:cNvPr id="3" name="Footer Placeholder 2">
            <a:extLst>
              <a:ext uri="{FF2B5EF4-FFF2-40B4-BE49-F238E27FC236}">
                <a16:creationId xmlns:a16="http://schemas.microsoft.com/office/drawing/2014/main" id="{013B817A-3C8D-4D44-8770-830C886A1D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EADB91-4E21-4E15-97FD-AE0DB40D1A5D}"/>
              </a:ext>
            </a:extLst>
          </p:cNvPr>
          <p:cNvSpPr>
            <a:spLocks noGrp="1"/>
          </p:cNvSpPr>
          <p:nvPr>
            <p:ph type="sldNum" sz="quarter" idx="12"/>
          </p:nvPr>
        </p:nvSpPr>
        <p:spPr/>
        <p:txBody>
          <a:bodyPr/>
          <a:lstStyle/>
          <a:p>
            <a:fld id="{D84043CF-7233-4B8A-BA30-1391671AA9BA}" type="slidenum">
              <a:rPr lang="en-US" smtClean="0"/>
              <a:t>‹#›</a:t>
            </a:fld>
            <a:endParaRPr lang="en-US"/>
          </a:p>
        </p:txBody>
      </p:sp>
    </p:spTree>
    <p:extLst>
      <p:ext uri="{BB962C8B-B14F-4D97-AF65-F5344CB8AC3E}">
        <p14:creationId xmlns:p14="http://schemas.microsoft.com/office/powerpoint/2010/main" val="778021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D4D36-96E9-4926-B1B1-B75AAB7E2A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96235A-16D9-45AA-AD31-549EB634D6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4A64B2-234B-4F99-AC46-20C6AC681F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5EA735-612A-4E6E-9D75-EED36ED7B8FD}"/>
              </a:ext>
            </a:extLst>
          </p:cNvPr>
          <p:cNvSpPr>
            <a:spLocks noGrp="1"/>
          </p:cNvSpPr>
          <p:nvPr>
            <p:ph type="dt" sz="half" idx="10"/>
          </p:nvPr>
        </p:nvSpPr>
        <p:spPr/>
        <p:txBody>
          <a:bodyPr/>
          <a:lstStyle/>
          <a:p>
            <a:fld id="{4748CB5D-8401-4803-95F0-0BF9BE9E4CE1}" type="datetimeFigureOut">
              <a:rPr lang="en-US" smtClean="0"/>
              <a:t>4/2/2018</a:t>
            </a:fld>
            <a:endParaRPr lang="en-US"/>
          </a:p>
        </p:txBody>
      </p:sp>
      <p:sp>
        <p:nvSpPr>
          <p:cNvPr id="6" name="Footer Placeholder 5">
            <a:extLst>
              <a:ext uri="{FF2B5EF4-FFF2-40B4-BE49-F238E27FC236}">
                <a16:creationId xmlns:a16="http://schemas.microsoft.com/office/drawing/2014/main" id="{D34A6A15-395B-46D4-B8E8-A61B572B0D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DF371D-6BE3-4600-95AD-F0391065D5F2}"/>
              </a:ext>
            </a:extLst>
          </p:cNvPr>
          <p:cNvSpPr>
            <a:spLocks noGrp="1"/>
          </p:cNvSpPr>
          <p:nvPr>
            <p:ph type="sldNum" sz="quarter" idx="12"/>
          </p:nvPr>
        </p:nvSpPr>
        <p:spPr/>
        <p:txBody>
          <a:bodyPr/>
          <a:lstStyle/>
          <a:p>
            <a:fld id="{D84043CF-7233-4B8A-BA30-1391671AA9BA}" type="slidenum">
              <a:rPr lang="en-US" smtClean="0"/>
              <a:t>‹#›</a:t>
            </a:fld>
            <a:endParaRPr lang="en-US"/>
          </a:p>
        </p:txBody>
      </p:sp>
    </p:spTree>
    <p:extLst>
      <p:ext uri="{BB962C8B-B14F-4D97-AF65-F5344CB8AC3E}">
        <p14:creationId xmlns:p14="http://schemas.microsoft.com/office/powerpoint/2010/main" val="2523643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8059-EAAF-4BC0-8F0D-7D731A8CCC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D133AF-3CB4-4505-95BC-7806C58E90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D5F484-012D-417F-873C-C5B66BEBB5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E7F1832-F9F3-4F51-A384-AACED3BEEA93}"/>
              </a:ext>
            </a:extLst>
          </p:cNvPr>
          <p:cNvSpPr>
            <a:spLocks noGrp="1"/>
          </p:cNvSpPr>
          <p:nvPr>
            <p:ph type="dt" sz="half" idx="10"/>
          </p:nvPr>
        </p:nvSpPr>
        <p:spPr/>
        <p:txBody>
          <a:bodyPr/>
          <a:lstStyle/>
          <a:p>
            <a:fld id="{4748CB5D-8401-4803-95F0-0BF9BE9E4CE1}" type="datetimeFigureOut">
              <a:rPr lang="en-US" smtClean="0"/>
              <a:t>4/2/2018</a:t>
            </a:fld>
            <a:endParaRPr lang="en-US"/>
          </a:p>
        </p:txBody>
      </p:sp>
      <p:sp>
        <p:nvSpPr>
          <p:cNvPr id="6" name="Footer Placeholder 5">
            <a:extLst>
              <a:ext uri="{FF2B5EF4-FFF2-40B4-BE49-F238E27FC236}">
                <a16:creationId xmlns:a16="http://schemas.microsoft.com/office/drawing/2014/main" id="{1D4C2E40-4B5E-404C-BD89-6D2B48ACCE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A140D3-1F25-4E57-B4E6-0F5230CA51FE}"/>
              </a:ext>
            </a:extLst>
          </p:cNvPr>
          <p:cNvSpPr>
            <a:spLocks noGrp="1"/>
          </p:cNvSpPr>
          <p:nvPr>
            <p:ph type="sldNum" sz="quarter" idx="12"/>
          </p:nvPr>
        </p:nvSpPr>
        <p:spPr/>
        <p:txBody>
          <a:bodyPr/>
          <a:lstStyle/>
          <a:p>
            <a:fld id="{D84043CF-7233-4B8A-BA30-1391671AA9BA}" type="slidenum">
              <a:rPr lang="en-US" smtClean="0"/>
              <a:t>‹#›</a:t>
            </a:fld>
            <a:endParaRPr lang="en-US"/>
          </a:p>
        </p:txBody>
      </p:sp>
    </p:spTree>
    <p:extLst>
      <p:ext uri="{BB962C8B-B14F-4D97-AF65-F5344CB8AC3E}">
        <p14:creationId xmlns:p14="http://schemas.microsoft.com/office/powerpoint/2010/main" val="2878425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A284E1-73B9-42A9-A3B0-5578CD3A43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9E6335-42FB-4857-B8F4-5D70C4216D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829927-6A5C-434B-B89B-843EDC4D6B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8CB5D-8401-4803-95F0-0BF9BE9E4CE1}" type="datetimeFigureOut">
              <a:rPr lang="en-US" smtClean="0"/>
              <a:t>4/2/2018</a:t>
            </a:fld>
            <a:endParaRPr lang="en-US"/>
          </a:p>
        </p:txBody>
      </p:sp>
      <p:sp>
        <p:nvSpPr>
          <p:cNvPr id="5" name="Footer Placeholder 4">
            <a:extLst>
              <a:ext uri="{FF2B5EF4-FFF2-40B4-BE49-F238E27FC236}">
                <a16:creationId xmlns:a16="http://schemas.microsoft.com/office/drawing/2014/main" id="{F945BA6B-C37C-499E-8556-9185642E23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057F0A-DB86-43CB-A907-DD71E2C4AD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4043CF-7233-4B8A-BA30-1391671AA9BA}" type="slidenum">
              <a:rPr lang="en-US" smtClean="0"/>
              <a:t>‹#›</a:t>
            </a:fld>
            <a:endParaRPr lang="en-US"/>
          </a:p>
        </p:txBody>
      </p:sp>
    </p:spTree>
    <p:extLst>
      <p:ext uri="{BB962C8B-B14F-4D97-AF65-F5344CB8AC3E}">
        <p14:creationId xmlns:p14="http://schemas.microsoft.com/office/powerpoint/2010/main" val="1466272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ignacio-rocco/cnngeometric_matconvnet" TargetMode="External"/><Relationship Id="rId2" Type="http://schemas.openxmlformats.org/officeDocument/2006/relationships/hyperlink" Target="https://github.com/ignacio-rocco/cnngeometric_pytorc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C7B4-6D95-483F-9F34-6AAF61A497A9}"/>
              </a:ext>
            </a:extLst>
          </p:cNvPr>
          <p:cNvSpPr>
            <a:spLocks noGrp="1"/>
          </p:cNvSpPr>
          <p:nvPr>
            <p:ph type="ctrTitle"/>
          </p:nvPr>
        </p:nvSpPr>
        <p:spPr/>
        <p:txBody>
          <a:bodyPr>
            <a:normAutofit/>
          </a:bodyPr>
          <a:lstStyle/>
          <a:p>
            <a:pPr algn="l"/>
            <a:r>
              <a:rPr lang="en-US" altLang="zh-CN" sz="4000" dirty="0"/>
              <a:t>Convolutional neural network architecture for geometric matching</a:t>
            </a:r>
            <a:endParaRPr lang="en-US" sz="4000" dirty="0"/>
          </a:p>
        </p:txBody>
      </p:sp>
      <p:sp>
        <p:nvSpPr>
          <p:cNvPr id="3" name="Subtitle 2">
            <a:extLst>
              <a:ext uri="{FF2B5EF4-FFF2-40B4-BE49-F238E27FC236}">
                <a16:creationId xmlns:a16="http://schemas.microsoft.com/office/drawing/2014/main" id="{7F53395A-5BB7-460A-A411-9D10520EB245}"/>
              </a:ext>
            </a:extLst>
          </p:cNvPr>
          <p:cNvSpPr>
            <a:spLocks noGrp="1"/>
          </p:cNvSpPr>
          <p:nvPr>
            <p:ph type="subTitle" idx="1"/>
          </p:nvPr>
        </p:nvSpPr>
        <p:spPr>
          <a:xfrm>
            <a:off x="1113183" y="3509963"/>
            <a:ext cx="9144000" cy="532640"/>
          </a:xfrm>
        </p:spPr>
        <p:txBody>
          <a:bodyPr/>
          <a:lstStyle/>
          <a:p>
            <a:pPr algn="r"/>
            <a:r>
              <a:rPr lang="en-US" dirty="0"/>
              <a:t>                               Ignacio Rocco et.al</a:t>
            </a:r>
          </a:p>
        </p:txBody>
      </p:sp>
    </p:spTree>
    <p:extLst>
      <p:ext uri="{BB962C8B-B14F-4D97-AF65-F5344CB8AC3E}">
        <p14:creationId xmlns:p14="http://schemas.microsoft.com/office/powerpoint/2010/main" val="387865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FE9AE-D587-4D87-B037-E807F416F9E8}"/>
              </a:ext>
            </a:extLst>
          </p:cNvPr>
          <p:cNvSpPr>
            <a:spLocks noGrp="1"/>
          </p:cNvSpPr>
          <p:nvPr>
            <p:ph type="title"/>
          </p:nvPr>
        </p:nvSpPr>
        <p:spPr/>
        <p:txBody>
          <a:bodyPr/>
          <a:lstStyle/>
          <a:p>
            <a:r>
              <a:rPr lang="en-US" dirty="0"/>
              <a:t>Whole pipeline &amp; Descriptors</a:t>
            </a:r>
          </a:p>
        </p:txBody>
      </p:sp>
      <p:sp>
        <p:nvSpPr>
          <p:cNvPr id="3" name="Content Placeholder 2">
            <a:extLst>
              <a:ext uri="{FF2B5EF4-FFF2-40B4-BE49-F238E27FC236}">
                <a16:creationId xmlns:a16="http://schemas.microsoft.com/office/drawing/2014/main" id="{AEA1099F-0537-4134-A8DF-2228FC558BC9}"/>
              </a:ext>
            </a:extLst>
          </p:cNvPr>
          <p:cNvSpPr>
            <a:spLocks noGrp="1"/>
          </p:cNvSpPr>
          <p:nvPr>
            <p:ph idx="1"/>
          </p:nvPr>
        </p:nvSpPr>
        <p:spPr/>
        <p:txBody>
          <a:bodyPr>
            <a:normAutofit/>
          </a:bodyPr>
          <a:lstStyle/>
          <a:p>
            <a:r>
              <a:rPr lang="en-US" sz="2000" dirty="0"/>
              <a:t>A CNN without fully connected layers takes an input image and produces a feature map                      which can be interpreted as a h × w dense spatial grid of d-dimensional local descriptors.  </a:t>
            </a:r>
          </a:p>
          <a:p>
            <a:r>
              <a:rPr lang="en-US" sz="2000" dirty="0"/>
              <a:t>VGG-16 network, cropped at the pool4 layer (before the </a:t>
            </a:r>
            <a:r>
              <a:rPr lang="en-US" sz="2000" dirty="0" err="1"/>
              <a:t>ReLU</a:t>
            </a:r>
            <a:r>
              <a:rPr lang="en-US" sz="2000" dirty="0"/>
              <a:t> unit), followed by per-feature L2-normalization.</a:t>
            </a:r>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r>
              <a:rPr lang="en-US" sz="2000" dirty="0"/>
              <a:t>			The whole pipeline</a:t>
            </a:r>
          </a:p>
        </p:txBody>
      </p:sp>
      <p:pic>
        <p:nvPicPr>
          <p:cNvPr id="4" name="Picture 3">
            <a:extLst>
              <a:ext uri="{FF2B5EF4-FFF2-40B4-BE49-F238E27FC236}">
                <a16:creationId xmlns:a16="http://schemas.microsoft.com/office/drawing/2014/main" id="{83787022-F36B-4B2B-8E1E-73E2A1ED39E8}"/>
              </a:ext>
            </a:extLst>
          </p:cNvPr>
          <p:cNvPicPr>
            <a:picLocks noChangeAspect="1"/>
          </p:cNvPicPr>
          <p:nvPr/>
        </p:nvPicPr>
        <p:blipFill>
          <a:blip r:embed="rId2"/>
          <a:stretch>
            <a:fillRect/>
          </a:stretch>
        </p:blipFill>
        <p:spPr>
          <a:xfrm>
            <a:off x="10201080" y="1867829"/>
            <a:ext cx="1247126" cy="270461"/>
          </a:xfrm>
          <a:prstGeom prst="rect">
            <a:avLst/>
          </a:prstGeom>
        </p:spPr>
      </p:pic>
      <p:pic>
        <p:nvPicPr>
          <p:cNvPr id="6" name="Picture 5">
            <a:extLst>
              <a:ext uri="{FF2B5EF4-FFF2-40B4-BE49-F238E27FC236}">
                <a16:creationId xmlns:a16="http://schemas.microsoft.com/office/drawing/2014/main" id="{8C346BC9-1282-4D19-AC08-ECEC9AC9DDB2}"/>
              </a:ext>
            </a:extLst>
          </p:cNvPr>
          <p:cNvPicPr>
            <a:picLocks noChangeAspect="1"/>
          </p:cNvPicPr>
          <p:nvPr/>
        </p:nvPicPr>
        <p:blipFill>
          <a:blip r:embed="rId3"/>
          <a:stretch>
            <a:fillRect/>
          </a:stretch>
        </p:blipFill>
        <p:spPr>
          <a:xfrm>
            <a:off x="1655355" y="3617117"/>
            <a:ext cx="7847619" cy="1752381"/>
          </a:xfrm>
          <a:prstGeom prst="rect">
            <a:avLst/>
          </a:prstGeom>
        </p:spPr>
      </p:pic>
    </p:spTree>
    <p:extLst>
      <p:ext uri="{BB962C8B-B14F-4D97-AF65-F5344CB8AC3E}">
        <p14:creationId xmlns:p14="http://schemas.microsoft.com/office/powerpoint/2010/main" val="3609996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7232-8F06-43DA-8C8A-2996CD0BCD20}"/>
              </a:ext>
            </a:extLst>
          </p:cNvPr>
          <p:cNvSpPr>
            <a:spLocks noGrp="1"/>
          </p:cNvSpPr>
          <p:nvPr>
            <p:ph type="title"/>
          </p:nvPr>
        </p:nvSpPr>
        <p:spPr/>
        <p:txBody>
          <a:bodyPr/>
          <a:lstStyle/>
          <a:p>
            <a:r>
              <a:rPr lang="en-US" dirty="0"/>
              <a:t>Matching descriptors</a:t>
            </a:r>
          </a:p>
        </p:txBody>
      </p:sp>
      <p:sp>
        <p:nvSpPr>
          <p:cNvPr id="3" name="Content Placeholder 2">
            <a:extLst>
              <a:ext uri="{FF2B5EF4-FFF2-40B4-BE49-F238E27FC236}">
                <a16:creationId xmlns:a16="http://schemas.microsoft.com/office/drawing/2014/main" id="{A12B6136-0576-4FEB-8E2E-CB01D86A7774}"/>
              </a:ext>
            </a:extLst>
          </p:cNvPr>
          <p:cNvSpPr>
            <a:spLocks noGrp="1"/>
          </p:cNvSpPr>
          <p:nvPr>
            <p:ph idx="1"/>
          </p:nvPr>
        </p:nvSpPr>
        <p:spPr>
          <a:xfrm>
            <a:off x="7168580" y="1825625"/>
            <a:ext cx="4185219" cy="4667250"/>
          </a:xfrm>
        </p:spPr>
        <p:txBody>
          <a:bodyPr>
            <a:normAutofit/>
          </a:bodyPr>
          <a:lstStyle/>
          <a:p>
            <a:r>
              <a:rPr lang="en-US" sz="2000" dirty="0"/>
              <a:t>For matching, or correlation between the key points in the two input images, the author simply uses dot product. Here the dot product is their cosine distance, since they both are unit vector.</a:t>
            </a:r>
          </a:p>
          <a:p>
            <a:endParaRPr lang="en-US" sz="2000" dirty="0"/>
          </a:p>
          <a:p>
            <a:r>
              <a:rPr lang="en-US" sz="2000" dirty="0"/>
              <a:t>The notation here is a little confusing. Note that the k can stand for every pixel in feature map A. For each pixel in feature map B, the author calculates its distance to all of the pixels in feature map A, then place each distance as k-</a:t>
            </a:r>
            <a:r>
              <a:rPr lang="en-US" sz="2000" dirty="0" err="1"/>
              <a:t>th</a:t>
            </a:r>
            <a:r>
              <a:rPr lang="en-US" sz="2000" dirty="0"/>
              <a:t> element in C_AB(</a:t>
            </a:r>
            <a:r>
              <a:rPr lang="en-US" sz="2000" dirty="0" err="1"/>
              <a:t>i</a:t>
            </a:r>
            <a:r>
              <a:rPr lang="en-US" sz="2000" dirty="0"/>
              <a:t>, j).</a:t>
            </a:r>
          </a:p>
        </p:txBody>
      </p:sp>
      <p:pic>
        <p:nvPicPr>
          <p:cNvPr id="4" name="Picture 3">
            <a:extLst>
              <a:ext uri="{FF2B5EF4-FFF2-40B4-BE49-F238E27FC236}">
                <a16:creationId xmlns:a16="http://schemas.microsoft.com/office/drawing/2014/main" id="{9C5EE905-D54C-49E4-89C1-5398D1DD5552}"/>
              </a:ext>
            </a:extLst>
          </p:cNvPr>
          <p:cNvPicPr>
            <a:picLocks noChangeAspect="1"/>
          </p:cNvPicPr>
          <p:nvPr/>
        </p:nvPicPr>
        <p:blipFill>
          <a:blip r:embed="rId2"/>
          <a:stretch>
            <a:fillRect/>
          </a:stretch>
        </p:blipFill>
        <p:spPr>
          <a:xfrm>
            <a:off x="944186" y="1555954"/>
            <a:ext cx="6118408" cy="4621009"/>
          </a:xfrm>
          <a:prstGeom prst="rect">
            <a:avLst/>
          </a:prstGeom>
        </p:spPr>
      </p:pic>
      <p:pic>
        <p:nvPicPr>
          <p:cNvPr id="5" name="Picture 4">
            <a:extLst>
              <a:ext uri="{FF2B5EF4-FFF2-40B4-BE49-F238E27FC236}">
                <a16:creationId xmlns:a16="http://schemas.microsoft.com/office/drawing/2014/main" id="{CA582EE8-3315-4F97-966A-89D8694E172B}"/>
              </a:ext>
            </a:extLst>
          </p:cNvPr>
          <p:cNvPicPr>
            <a:picLocks noChangeAspect="1"/>
          </p:cNvPicPr>
          <p:nvPr/>
        </p:nvPicPr>
        <p:blipFill>
          <a:blip r:embed="rId3"/>
          <a:stretch>
            <a:fillRect/>
          </a:stretch>
        </p:blipFill>
        <p:spPr>
          <a:xfrm>
            <a:off x="7727244" y="3649328"/>
            <a:ext cx="2961905" cy="361905"/>
          </a:xfrm>
          <a:prstGeom prst="rect">
            <a:avLst/>
          </a:prstGeom>
        </p:spPr>
      </p:pic>
    </p:spTree>
    <p:extLst>
      <p:ext uri="{BB962C8B-B14F-4D97-AF65-F5344CB8AC3E}">
        <p14:creationId xmlns:p14="http://schemas.microsoft.com/office/powerpoint/2010/main" val="1580583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7232-8F06-43DA-8C8A-2996CD0BCD20}"/>
              </a:ext>
            </a:extLst>
          </p:cNvPr>
          <p:cNvSpPr>
            <a:spLocks noGrp="1"/>
          </p:cNvSpPr>
          <p:nvPr>
            <p:ph type="title"/>
          </p:nvPr>
        </p:nvSpPr>
        <p:spPr/>
        <p:txBody>
          <a:bodyPr/>
          <a:lstStyle/>
          <a:p>
            <a:r>
              <a:rPr lang="en-US" dirty="0"/>
              <a:t>Matching descriptors</a:t>
            </a:r>
          </a:p>
        </p:txBody>
      </p:sp>
      <p:sp>
        <p:nvSpPr>
          <p:cNvPr id="3" name="Content Placeholder 2">
            <a:extLst>
              <a:ext uri="{FF2B5EF4-FFF2-40B4-BE49-F238E27FC236}">
                <a16:creationId xmlns:a16="http://schemas.microsoft.com/office/drawing/2014/main" id="{A12B6136-0576-4FEB-8E2E-CB01D86A7774}"/>
              </a:ext>
            </a:extLst>
          </p:cNvPr>
          <p:cNvSpPr>
            <a:spLocks noGrp="1"/>
          </p:cNvSpPr>
          <p:nvPr>
            <p:ph idx="1"/>
          </p:nvPr>
        </p:nvSpPr>
        <p:spPr>
          <a:xfrm>
            <a:off x="7168580" y="1825625"/>
            <a:ext cx="4185219" cy="4667250"/>
          </a:xfrm>
        </p:spPr>
        <p:txBody>
          <a:bodyPr>
            <a:normAutofit/>
          </a:bodyPr>
          <a:lstStyle/>
          <a:p>
            <a:r>
              <a:rPr lang="en-US" sz="2000" dirty="0"/>
              <a:t>For matching, or correlation between the key points in the two input images, the author simply uses dot product. Here the dot product is their cosine distance, since they both are unit vector.</a:t>
            </a:r>
          </a:p>
          <a:p>
            <a:endParaRPr lang="en-US" sz="2000" dirty="0"/>
          </a:p>
          <a:p>
            <a:r>
              <a:rPr lang="en-US" sz="2000" dirty="0"/>
              <a:t>The notation here is a little confusing. </a:t>
            </a:r>
          </a:p>
          <a:p>
            <a:r>
              <a:rPr lang="en-US" sz="2000" dirty="0"/>
              <a:t>Compared to traditional methods, here C_AB is dense matching, not only key points extracted by </a:t>
            </a:r>
            <a:r>
              <a:rPr lang="en-US" sz="2000" dirty="0" err="1"/>
              <a:t>e.g</a:t>
            </a:r>
            <a:r>
              <a:rPr lang="en-US" sz="2000" dirty="0"/>
              <a:t>, </a:t>
            </a:r>
            <a:r>
              <a:rPr lang="en-US" sz="2000" dirty="0" err="1"/>
              <a:t>harris</a:t>
            </a:r>
            <a:r>
              <a:rPr lang="en-US" sz="2000" dirty="0"/>
              <a:t> in the </a:t>
            </a:r>
            <a:r>
              <a:rPr lang="en-US" sz="2000"/>
              <a:t>tradional</a:t>
            </a:r>
            <a:r>
              <a:rPr lang="en-US" sz="2000" dirty="0"/>
              <a:t> methods.</a:t>
            </a:r>
          </a:p>
        </p:txBody>
      </p:sp>
      <p:pic>
        <p:nvPicPr>
          <p:cNvPr id="4" name="Picture 3">
            <a:extLst>
              <a:ext uri="{FF2B5EF4-FFF2-40B4-BE49-F238E27FC236}">
                <a16:creationId xmlns:a16="http://schemas.microsoft.com/office/drawing/2014/main" id="{9C5EE905-D54C-49E4-89C1-5398D1DD5552}"/>
              </a:ext>
            </a:extLst>
          </p:cNvPr>
          <p:cNvPicPr>
            <a:picLocks noChangeAspect="1"/>
          </p:cNvPicPr>
          <p:nvPr/>
        </p:nvPicPr>
        <p:blipFill>
          <a:blip r:embed="rId2"/>
          <a:stretch>
            <a:fillRect/>
          </a:stretch>
        </p:blipFill>
        <p:spPr>
          <a:xfrm>
            <a:off x="944186" y="1555954"/>
            <a:ext cx="6118408" cy="4621009"/>
          </a:xfrm>
          <a:prstGeom prst="rect">
            <a:avLst/>
          </a:prstGeom>
        </p:spPr>
      </p:pic>
      <p:pic>
        <p:nvPicPr>
          <p:cNvPr id="5" name="Picture 4">
            <a:extLst>
              <a:ext uri="{FF2B5EF4-FFF2-40B4-BE49-F238E27FC236}">
                <a16:creationId xmlns:a16="http://schemas.microsoft.com/office/drawing/2014/main" id="{CA582EE8-3315-4F97-966A-89D8694E172B}"/>
              </a:ext>
            </a:extLst>
          </p:cNvPr>
          <p:cNvPicPr>
            <a:picLocks noChangeAspect="1"/>
          </p:cNvPicPr>
          <p:nvPr/>
        </p:nvPicPr>
        <p:blipFill>
          <a:blip r:embed="rId3"/>
          <a:stretch>
            <a:fillRect/>
          </a:stretch>
        </p:blipFill>
        <p:spPr>
          <a:xfrm>
            <a:off x="7727244" y="3649328"/>
            <a:ext cx="2961905" cy="361905"/>
          </a:xfrm>
          <a:prstGeom prst="rect">
            <a:avLst/>
          </a:prstGeom>
        </p:spPr>
      </p:pic>
    </p:spTree>
    <p:extLst>
      <p:ext uri="{BB962C8B-B14F-4D97-AF65-F5344CB8AC3E}">
        <p14:creationId xmlns:p14="http://schemas.microsoft.com/office/powerpoint/2010/main" val="264233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8478F-8B73-4B05-9452-6624C56D6E72}"/>
              </a:ext>
            </a:extLst>
          </p:cNvPr>
          <p:cNvSpPr>
            <a:spLocks noGrp="1"/>
          </p:cNvSpPr>
          <p:nvPr>
            <p:ph type="title"/>
          </p:nvPr>
        </p:nvSpPr>
        <p:spPr/>
        <p:txBody>
          <a:bodyPr/>
          <a:lstStyle/>
          <a:p>
            <a:r>
              <a:rPr lang="en-US" dirty="0"/>
              <a:t>Regress transformation parameters </a:t>
            </a:r>
          </a:p>
        </p:txBody>
      </p:sp>
      <p:sp>
        <p:nvSpPr>
          <p:cNvPr id="3" name="Content Placeholder 2">
            <a:extLst>
              <a:ext uri="{FF2B5EF4-FFF2-40B4-BE49-F238E27FC236}">
                <a16:creationId xmlns:a16="http://schemas.microsoft.com/office/drawing/2014/main" id="{18B8EF24-8604-4FEA-B59B-3C84D24205AB}"/>
              </a:ext>
            </a:extLst>
          </p:cNvPr>
          <p:cNvSpPr>
            <a:spLocks noGrp="1"/>
          </p:cNvSpPr>
          <p:nvPr>
            <p:ph idx="1"/>
          </p:nvPr>
        </p:nvSpPr>
        <p:spPr/>
        <p:txBody>
          <a:bodyPr>
            <a:normAutofit/>
          </a:bodyPr>
          <a:lstStyle/>
          <a:p>
            <a:r>
              <a:rPr lang="en-US" sz="2000" dirty="0"/>
              <a:t>Regression is performed to get the transformation parameters from image A to image B.</a:t>
            </a:r>
          </a:p>
        </p:txBody>
      </p:sp>
      <p:pic>
        <p:nvPicPr>
          <p:cNvPr id="4" name="Picture 3">
            <a:extLst>
              <a:ext uri="{FF2B5EF4-FFF2-40B4-BE49-F238E27FC236}">
                <a16:creationId xmlns:a16="http://schemas.microsoft.com/office/drawing/2014/main" id="{63BB1B7F-01D7-4805-B831-1047411C9A4B}"/>
              </a:ext>
            </a:extLst>
          </p:cNvPr>
          <p:cNvPicPr>
            <a:picLocks noChangeAspect="1"/>
          </p:cNvPicPr>
          <p:nvPr/>
        </p:nvPicPr>
        <p:blipFill>
          <a:blip r:embed="rId2"/>
          <a:stretch>
            <a:fillRect/>
          </a:stretch>
        </p:blipFill>
        <p:spPr>
          <a:xfrm>
            <a:off x="1948565" y="2762632"/>
            <a:ext cx="7923809" cy="2790476"/>
          </a:xfrm>
          <a:prstGeom prst="rect">
            <a:avLst/>
          </a:prstGeom>
        </p:spPr>
      </p:pic>
    </p:spTree>
    <p:extLst>
      <p:ext uri="{BB962C8B-B14F-4D97-AF65-F5344CB8AC3E}">
        <p14:creationId xmlns:p14="http://schemas.microsoft.com/office/powerpoint/2010/main" val="1250287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3AFB-EEC4-42DE-A685-4266C5946064}"/>
              </a:ext>
            </a:extLst>
          </p:cNvPr>
          <p:cNvSpPr>
            <a:spLocks noGrp="1"/>
          </p:cNvSpPr>
          <p:nvPr>
            <p:ph type="title"/>
          </p:nvPr>
        </p:nvSpPr>
        <p:spPr/>
        <p:txBody>
          <a:bodyPr/>
          <a:lstStyle/>
          <a:p>
            <a:r>
              <a:rPr lang="en-US" dirty="0"/>
              <a:t>Train</a:t>
            </a:r>
          </a:p>
        </p:txBody>
      </p:sp>
      <p:sp>
        <p:nvSpPr>
          <p:cNvPr id="3" name="Content Placeholder 2">
            <a:extLst>
              <a:ext uri="{FF2B5EF4-FFF2-40B4-BE49-F238E27FC236}">
                <a16:creationId xmlns:a16="http://schemas.microsoft.com/office/drawing/2014/main" id="{42F35A93-E73C-4556-8163-5152C0EF8407}"/>
              </a:ext>
            </a:extLst>
          </p:cNvPr>
          <p:cNvSpPr>
            <a:spLocks noGrp="1"/>
          </p:cNvSpPr>
          <p:nvPr>
            <p:ph idx="1"/>
          </p:nvPr>
        </p:nvSpPr>
        <p:spPr/>
        <p:txBody>
          <a:bodyPr>
            <a:normAutofit/>
          </a:bodyPr>
          <a:lstStyle/>
          <a:p>
            <a:r>
              <a:rPr lang="en-US" sz="2000" dirty="0"/>
              <a:t>Transform points using parameters </a:t>
            </a:r>
            <a:r>
              <a:rPr lang="en-US" sz="2000" dirty="0" err="1"/>
              <a:t>θ_groudtruth</a:t>
            </a:r>
            <a:r>
              <a:rPr lang="en-US" sz="2000" dirty="0"/>
              <a:t> and </a:t>
            </a:r>
            <a:r>
              <a:rPr lang="en-US" sz="2000" dirty="0" err="1"/>
              <a:t>hat_θ</a:t>
            </a:r>
            <a:r>
              <a:rPr lang="en-US" sz="2000" dirty="0"/>
              <a:t>, and measure the discrepancy between the two transformed grids by summing the squared distances between the corresponding points.</a:t>
            </a:r>
          </a:p>
          <a:p>
            <a:endParaRPr lang="en-US" sz="2000" dirty="0"/>
          </a:p>
          <a:p>
            <a:endParaRPr lang="en-US" sz="2000" dirty="0"/>
          </a:p>
          <a:p>
            <a:r>
              <a:rPr lang="en-US" sz="2000" dirty="0"/>
              <a:t>For the points in the image, the author doesn’t uses its original coordinate, but uses a coordinate that image’s center is (0,0), width and height are both 2, sample 21 points along each axis. But I didn’t see any advantage or benefit of this setting.</a:t>
            </a:r>
          </a:p>
        </p:txBody>
      </p:sp>
      <p:pic>
        <p:nvPicPr>
          <p:cNvPr id="5" name="Picture 4">
            <a:extLst>
              <a:ext uri="{FF2B5EF4-FFF2-40B4-BE49-F238E27FC236}">
                <a16:creationId xmlns:a16="http://schemas.microsoft.com/office/drawing/2014/main" id="{5374AAB2-2593-4E6A-9CE1-B385604544BC}"/>
              </a:ext>
            </a:extLst>
          </p:cNvPr>
          <p:cNvPicPr>
            <a:picLocks noChangeAspect="1"/>
          </p:cNvPicPr>
          <p:nvPr/>
        </p:nvPicPr>
        <p:blipFill>
          <a:blip r:embed="rId2"/>
          <a:stretch>
            <a:fillRect/>
          </a:stretch>
        </p:blipFill>
        <p:spPr>
          <a:xfrm>
            <a:off x="2912508" y="2774774"/>
            <a:ext cx="3961905" cy="800000"/>
          </a:xfrm>
          <a:prstGeom prst="rect">
            <a:avLst/>
          </a:prstGeom>
        </p:spPr>
      </p:pic>
    </p:spTree>
    <p:extLst>
      <p:ext uri="{BB962C8B-B14F-4D97-AF65-F5344CB8AC3E}">
        <p14:creationId xmlns:p14="http://schemas.microsoft.com/office/powerpoint/2010/main" val="1365652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67E87-EB35-447C-83B5-FFFE30E135E3}"/>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94167127-35F1-4AEB-9DA5-4106A846E169}"/>
              </a:ext>
            </a:extLst>
          </p:cNvPr>
          <p:cNvSpPr>
            <a:spLocks noGrp="1"/>
          </p:cNvSpPr>
          <p:nvPr>
            <p:ph idx="1"/>
          </p:nvPr>
        </p:nvSpPr>
        <p:spPr>
          <a:xfrm>
            <a:off x="8375374" y="1825625"/>
            <a:ext cx="2978425" cy="4351338"/>
          </a:xfrm>
        </p:spPr>
        <p:txBody>
          <a:bodyPr>
            <a:normAutofit/>
          </a:bodyPr>
          <a:lstStyle/>
          <a:p>
            <a:pPr marL="0" indent="0">
              <a:buNone/>
            </a:pPr>
            <a:r>
              <a:rPr lang="en-US" sz="2000" dirty="0"/>
              <a:t>As can be seen here, the matched object can be not the exact same one, but the same category. But I don’t know what </a:t>
            </a:r>
            <a:r>
              <a:rPr lang="en-US" sz="2000"/>
              <a:t>can benefit from here.</a:t>
            </a:r>
            <a:endParaRPr lang="en-US" sz="2000" dirty="0"/>
          </a:p>
        </p:txBody>
      </p:sp>
      <p:pic>
        <p:nvPicPr>
          <p:cNvPr id="4" name="Picture 3">
            <a:extLst>
              <a:ext uri="{FF2B5EF4-FFF2-40B4-BE49-F238E27FC236}">
                <a16:creationId xmlns:a16="http://schemas.microsoft.com/office/drawing/2014/main" id="{5888304F-A484-4407-BCFB-5BEAD5798753}"/>
              </a:ext>
            </a:extLst>
          </p:cNvPr>
          <p:cNvPicPr>
            <a:picLocks noChangeAspect="1"/>
          </p:cNvPicPr>
          <p:nvPr/>
        </p:nvPicPr>
        <p:blipFill>
          <a:blip r:embed="rId2"/>
          <a:stretch>
            <a:fillRect/>
          </a:stretch>
        </p:blipFill>
        <p:spPr>
          <a:xfrm>
            <a:off x="838200" y="1690688"/>
            <a:ext cx="7278672" cy="4309740"/>
          </a:xfrm>
          <a:prstGeom prst="rect">
            <a:avLst/>
          </a:prstGeom>
        </p:spPr>
      </p:pic>
    </p:spTree>
    <p:extLst>
      <p:ext uri="{BB962C8B-B14F-4D97-AF65-F5344CB8AC3E}">
        <p14:creationId xmlns:p14="http://schemas.microsoft.com/office/powerpoint/2010/main" val="1264425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BC45E-52CA-4A80-8710-E6960F2A5199}"/>
              </a:ext>
            </a:extLst>
          </p:cNvPr>
          <p:cNvSpPr>
            <a:spLocks noGrp="1"/>
          </p:cNvSpPr>
          <p:nvPr>
            <p:ph type="title"/>
          </p:nvPr>
        </p:nvSpPr>
        <p:spPr>
          <a:xfrm>
            <a:off x="838200" y="365125"/>
            <a:ext cx="10515600" cy="1325563"/>
          </a:xfrm>
        </p:spPr>
        <p:txBody>
          <a:bodyPr/>
          <a:lstStyle/>
          <a:p>
            <a:r>
              <a:rPr lang="en-US"/>
              <a:t>Result</a:t>
            </a:r>
            <a:endParaRPr lang="en-US" dirty="0"/>
          </a:p>
        </p:txBody>
      </p:sp>
      <p:sp>
        <p:nvSpPr>
          <p:cNvPr id="3" name="Content Placeholder 2">
            <a:extLst>
              <a:ext uri="{FF2B5EF4-FFF2-40B4-BE49-F238E27FC236}">
                <a16:creationId xmlns:a16="http://schemas.microsoft.com/office/drawing/2014/main" id="{ADBBF8A8-5175-4838-90EA-59AA241E1A6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738BE13-450A-4283-A19B-47425BE5ACC9}"/>
              </a:ext>
            </a:extLst>
          </p:cNvPr>
          <p:cNvPicPr>
            <a:picLocks noChangeAspect="1"/>
          </p:cNvPicPr>
          <p:nvPr/>
        </p:nvPicPr>
        <p:blipFill>
          <a:blip r:embed="rId2"/>
          <a:stretch>
            <a:fillRect/>
          </a:stretch>
        </p:blipFill>
        <p:spPr>
          <a:xfrm>
            <a:off x="1548159" y="1936494"/>
            <a:ext cx="8857143" cy="3647619"/>
          </a:xfrm>
          <a:prstGeom prst="rect">
            <a:avLst/>
          </a:prstGeom>
        </p:spPr>
      </p:pic>
    </p:spTree>
    <p:extLst>
      <p:ext uri="{BB962C8B-B14F-4D97-AF65-F5344CB8AC3E}">
        <p14:creationId xmlns:p14="http://schemas.microsoft.com/office/powerpoint/2010/main" val="3628890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6FC0-5DF4-4204-A81F-4A65AD50230D}"/>
              </a:ext>
            </a:extLst>
          </p:cNvPr>
          <p:cNvSpPr>
            <a:spLocks noGrp="1"/>
          </p:cNvSpPr>
          <p:nvPr>
            <p:ph type="title"/>
          </p:nvPr>
        </p:nvSpPr>
        <p:spPr/>
        <p:txBody>
          <a:bodyPr/>
          <a:lstStyle/>
          <a:p>
            <a:r>
              <a:rPr lang="en-US" dirty="0"/>
              <a:t>In practice</a:t>
            </a:r>
          </a:p>
        </p:txBody>
      </p:sp>
      <p:sp>
        <p:nvSpPr>
          <p:cNvPr id="3" name="Content Placeholder 2">
            <a:extLst>
              <a:ext uri="{FF2B5EF4-FFF2-40B4-BE49-F238E27FC236}">
                <a16:creationId xmlns:a16="http://schemas.microsoft.com/office/drawing/2014/main" id="{D45951F3-54CF-48A2-9543-73EB2D982081}"/>
              </a:ext>
            </a:extLst>
          </p:cNvPr>
          <p:cNvSpPr>
            <a:spLocks noGrp="1"/>
          </p:cNvSpPr>
          <p:nvPr>
            <p:ph idx="1"/>
          </p:nvPr>
        </p:nvSpPr>
        <p:spPr/>
        <p:txBody>
          <a:bodyPr>
            <a:normAutofit/>
          </a:bodyPr>
          <a:lstStyle/>
          <a:p>
            <a:r>
              <a:rPr lang="en-US" sz="2000" dirty="0" err="1"/>
              <a:t>Pytorch</a:t>
            </a:r>
            <a:r>
              <a:rPr lang="en-US" sz="2000" dirty="0"/>
              <a:t> version code: </a:t>
            </a:r>
            <a:r>
              <a:rPr lang="en-US" sz="2000" dirty="0">
                <a:hlinkClick r:id="rId2"/>
              </a:rPr>
              <a:t>https://github.com/ignacio-rocco/cnngeometric_pytorch</a:t>
            </a:r>
            <a:r>
              <a:rPr lang="en-US" sz="2000" dirty="0"/>
              <a:t> </a:t>
            </a:r>
          </a:p>
          <a:p>
            <a:r>
              <a:rPr lang="en-US" sz="2000" dirty="0" err="1"/>
              <a:t>Matconvnet</a:t>
            </a:r>
            <a:r>
              <a:rPr lang="en-US" sz="2000" dirty="0"/>
              <a:t> version code: </a:t>
            </a:r>
            <a:r>
              <a:rPr lang="en-US" sz="2000" dirty="0">
                <a:hlinkClick r:id="rId3"/>
              </a:rPr>
              <a:t>https://github.com/ignacio-rocco/cnngeometric_matconvnet</a:t>
            </a:r>
            <a:r>
              <a:rPr lang="en-US" sz="2000" dirty="0"/>
              <a:t> </a:t>
            </a:r>
          </a:p>
          <a:p>
            <a:r>
              <a:rPr lang="en-US" sz="2000" dirty="0"/>
              <a:t>Highlight: I tried the </a:t>
            </a:r>
            <a:r>
              <a:rPr lang="en-US" sz="2000" dirty="0" err="1"/>
              <a:t>Pytorch</a:t>
            </a:r>
            <a:r>
              <a:rPr lang="en-US" sz="2000" dirty="0"/>
              <a:t> version code with pretrained model, it’s easy to run.</a:t>
            </a:r>
          </a:p>
          <a:p>
            <a:r>
              <a:rPr lang="en-US" sz="2000" dirty="0"/>
              <a:t>Shortcoming: In the code, image must be resized to (224,224), so I lost resolution drastically.</a:t>
            </a:r>
          </a:p>
        </p:txBody>
      </p:sp>
    </p:spTree>
    <p:extLst>
      <p:ext uri="{BB962C8B-B14F-4D97-AF65-F5344CB8AC3E}">
        <p14:creationId xmlns:p14="http://schemas.microsoft.com/office/powerpoint/2010/main" val="2471833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451</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等线 Light</vt:lpstr>
      <vt:lpstr>Arial</vt:lpstr>
      <vt:lpstr>Calibri</vt:lpstr>
      <vt:lpstr>Calibri Light</vt:lpstr>
      <vt:lpstr>Office Theme</vt:lpstr>
      <vt:lpstr>Convolutional neural network architecture for geometric matching</vt:lpstr>
      <vt:lpstr>Whole pipeline &amp; Descriptors</vt:lpstr>
      <vt:lpstr>Matching descriptors</vt:lpstr>
      <vt:lpstr>Matching descriptors</vt:lpstr>
      <vt:lpstr>Regress transformation parameters </vt:lpstr>
      <vt:lpstr>Train</vt:lpstr>
      <vt:lpstr>Result</vt:lpstr>
      <vt:lpstr>Result</vt:lpstr>
      <vt:lpstr>In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 architecture for geometric matching</dc:title>
  <dc:creator>Zhao, Zhihao</dc:creator>
  <cp:lastModifiedBy>Zhihao Zhao</cp:lastModifiedBy>
  <cp:revision>1</cp:revision>
  <dcterms:created xsi:type="dcterms:W3CDTF">2018-04-02T06:04:09Z</dcterms:created>
  <dcterms:modified xsi:type="dcterms:W3CDTF">2018-04-02T07:29:56Z</dcterms:modified>
</cp:coreProperties>
</file>