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64" r:id="rId4"/>
    <p:sldId id="266" r:id="rId5"/>
    <p:sldId id="265" r:id="rId6"/>
    <p:sldId id="257" r:id="rId7"/>
    <p:sldId id="259" r:id="rId8"/>
    <p:sldId id="260" r:id="rId9"/>
    <p:sldId id="261" r:id="rId10"/>
    <p:sldId id="262"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4660"/>
  </p:normalViewPr>
  <p:slideViewPr>
    <p:cSldViewPr snapToGrid="0">
      <p:cViewPr varScale="1">
        <p:scale>
          <a:sx n="72" d="100"/>
          <a:sy n="72" d="100"/>
        </p:scale>
        <p:origin x="64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Zhihao Zhao" userId="25f230c4-357c-44aa-9f56-3a1d9de1528e" providerId="ADAL" clId="{2A2C0473-D6EF-4657-927D-A030544516E5}"/>
    <pc:docChg chg="undo custSel addSld modSld">
      <pc:chgData name="Zhihao Zhao" userId="25f230c4-357c-44aa-9f56-3a1d9de1528e" providerId="ADAL" clId="{2A2C0473-D6EF-4657-927D-A030544516E5}" dt="2018-04-08T00:35:09.915" v="397" actId="14100"/>
      <pc:docMkLst>
        <pc:docMk/>
      </pc:docMkLst>
      <pc:sldChg chg="addSp modSp add">
        <pc:chgData name="Zhihao Zhao" userId="25f230c4-357c-44aa-9f56-3a1d9de1528e" providerId="ADAL" clId="{2A2C0473-D6EF-4657-927D-A030544516E5}" dt="2018-04-08T00:35:09.915" v="397" actId="14100"/>
        <pc:sldMkLst>
          <pc:docMk/>
          <pc:sldMk cId="4279604525" sldId="265"/>
        </pc:sldMkLst>
        <pc:spChg chg="mod">
          <ac:chgData name="Zhihao Zhao" userId="25f230c4-357c-44aa-9f56-3a1d9de1528e" providerId="ADAL" clId="{2A2C0473-D6EF-4657-927D-A030544516E5}" dt="2018-04-08T00:34:01.149" v="387" actId="14100"/>
          <ac:spMkLst>
            <pc:docMk/>
            <pc:sldMk cId="4279604525" sldId="265"/>
            <ac:spMk id="2" creationId="{4F002836-6371-4CDD-9075-21FB8E31E6E7}"/>
          </ac:spMkLst>
        </pc:spChg>
        <pc:spChg chg="mod">
          <ac:chgData name="Zhihao Zhao" userId="25f230c4-357c-44aa-9f56-3a1d9de1528e" providerId="ADAL" clId="{2A2C0473-D6EF-4657-927D-A030544516E5}" dt="2018-04-08T00:35:09.915" v="397" actId="14100"/>
          <ac:spMkLst>
            <pc:docMk/>
            <pc:sldMk cId="4279604525" sldId="265"/>
            <ac:spMk id="3" creationId="{94A07358-47C1-4FF8-B737-4E2FF6F262A4}"/>
          </ac:spMkLst>
        </pc:spChg>
        <pc:picChg chg="add mod">
          <ac:chgData name="Zhihao Zhao" userId="25f230c4-357c-44aa-9f56-3a1d9de1528e" providerId="ADAL" clId="{2A2C0473-D6EF-4657-927D-A030544516E5}" dt="2018-04-08T00:35:06.277" v="396" actId="1076"/>
          <ac:picMkLst>
            <pc:docMk/>
            <pc:sldMk cId="4279604525" sldId="265"/>
            <ac:picMk id="4" creationId="{7D0E9D37-89B0-47D7-8245-F92761C3D1C4}"/>
          </ac:picMkLst>
        </pc:picChg>
      </pc:sldChg>
      <pc:sldChg chg="add">
        <pc:chgData name="Zhihao Zhao" userId="25f230c4-357c-44aa-9f56-3a1d9de1528e" providerId="ADAL" clId="{2A2C0473-D6EF-4657-927D-A030544516E5}" dt="2018-04-08T00:33:46.773" v="386" actId="14100"/>
        <pc:sldMkLst>
          <pc:docMk/>
          <pc:sldMk cId="526160572" sldId="266"/>
        </pc:sldMkLst>
      </pc:sldChg>
    </pc:docChg>
  </pc:docChgLst>
  <pc:docChgLst>
    <pc:chgData name="Zhao, Zhihao" userId="25f230c4-357c-44aa-9f56-3a1d9de1528e" providerId="ADAL" clId="{2A2C0473-D6EF-4657-927D-A030544516E5}"/>
    <pc:docChg chg="undo custSel addSld delSld modSld">
      <pc:chgData name="Zhao, Zhihao" userId="25f230c4-357c-44aa-9f56-3a1d9de1528e" providerId="ADAL" clId="{2A2C0473-D6EF-4657-927D-A030544516E5}" dt="2018-04-09T08:41:37.946" v="2999" actId="20577"/>
      <pc:docMkLst>
        <pc:docMk/>
      </pc:docMkLst>
      <pc:sldChg chg="addSp delSp modSp add">
        <pc:chgData name="Zhao, Zhihao" userId="25f230c4-357c-44aa-9f56-3a1d9de1528e" providerId="ADAL" clId="{2A2C0473-D6EF-4657-927D-A030544516E5}" dt="2018-04-07T09:29:20.862" v="2215" actId="27636"/>
        <pc:sldMkLst>
          <pc:docMk/>
          <pc:sldMk cId="2257423434" sldId="257"/>
        </pc:sldMkLst>
        <pc:spChg chg="mod">
          <ac:chgData name="Zhao, Zhihao" userId="25f230c4-357c-44aa-9f56-3a1d9de1528e" providerId="ADAL" clId="{2A2C0473-D6EF-4657-927D-A030544516E5}" dt="2018-04-07T08:11:14.675" v="25" actId="20577"/>
          <ac:spMkLst>
            <pc:docMk/>
            <pc:sldMk cId="2257423434" sldId="257"/>
            <ac:spMk id="2" creationId="{DAA319B3-44B6-457C-9E76-56BE405C6855}"/>
          </ac:spMkLst>
        </pc:spChg>
        <pc:spChg chg="mod">
          <ac:chgData name="Zhao, Zhihao" userId="25f230c4-357c-44aa-9f56-3a1d9de1528e" providerId="ADAL" clId="{2A2C0473-D6EF-4657-927D-A030544516E5}" dt="2018-04-07T09:29:20.862" v="2215" actId="27636"/>
          <ac:spMkLst>
            <pc:docMk/>
            <pc:sldMk cId="2257423434" sldId="257"/>
            <ac:spMk id="3" creationId="{0F8DD879-389C-4B24-9D31-9E5AAF9A00C5}"/>
          </ac:spMkLst>
        </pc:spChg>
        <pc:picChg chg="add del mod">
          <ac:chgData name="Zhao, Zhihao" userId="25f230c4-357c-44aa-9f56-3a1d9de1528e" providerId="ADAL" clId="{2A2C0473-D6EF-4657-927D-A030544516E5}" dt="2018-04-07T08:15:30.547" v="108" actId="478"/>
          <ac:picMkLst>
            <pc:docMk/>
            <pc:sldMk cId="2257423434" sldId="257"/>
            <ac:picMk id="4" creationId="{932B993B-069B-4C45-8AC8-B7990A56DF38}"/>
          </ac:picMkLst>
        </pc:picChg>
        <pc:picChg chg="add del mod">
          <ac:chgData name="Zhao, Zhihao" userId="25f230c4-357c-44aa-9f56-3a1d9de1528e" providerId="ADAL" clId="{2A2C0473-D6EF-4657-927D-A030544516E5}" dt="2018-04-07T08:14:19.340" v="105" actId="478"/>
          <ac:picMkLst>
            <pc:docMk/>
            <pc:sldMk cId="2257423434" sldId="257"/>
            <ac:picMk id="5" creationId="{8D95A87F-71BA-42D1-98B4-4D36E9C5F1FC}"/>
          </ac:picMkLst>
        </pc:picChg>
        <pc:picChg chg="add mod">
          <ac:chgData name="Zhao, Zhihao" userId="25f230c4-357c-44aa-9f56-3a1d9de1528e" providerId="ADAL" clId="{2A2C0473-D6EF-4657-927D-A030544516E5}" dt="2018-04-07T08:16:09.499" v="119" actId="1076"/>
          <ac:picMkLst>
            <pc:docMk/>
            <pc:sldMk cId="2257423434" sldId="257"/>
            <ac:picMk id="6" creationId="{D2CC2CA1-F142-40B8-BBDD-5E9FBA02619F}"/>
          </ac:picMkLst>
        </pc:picChg>
        <pc:picChg chg="add mod">
          <ac:chgData name="Zhao, Zhihao" userId="25f230c4-357c-44aa-9f56-3a1d9de1528e" providerId="ADAL" clId="{2A2C0473-D6EF-4657-927D-A030544516E5}" dt="2018-04-07T08:16:04.763" v="117" actId="1076"/>
          <ac:picMkLst>
            <pc:docMk/>
            <pc:sldMk cId="2257423434" sldId="257"/>
            <ac:picMk id="7" creationId="{100ACE44-793D-4201-8FEB-D7DE8B38E9FE}"/>
          </ac:picMkLst>
        </pc:picChg>
      </pc:sldChg>
      <pc:sldChg chg="addSp delSp modSp add">
        <pc:chgData name="Zhao, Zhihao" userId="25f230c4-357c-44aa-9f56-3a1d9de1528e" providerId="ADAL" clId="{2A2C0473-D6EF-4657-927D-A030544516E5}" dt="2018-04-07T09:26:43.201" v="2112" actId="20577"/>
        <pc:sldMkLst>
          <pc:docMk/>
          <pc:sldMk cId="1089213737" sldId="259"/>
        </pc:sldMkLst>
        <pc:spChg chg="mod">
          <ac:chgData name="Zhao, Zhihao" userId="25f230c4-357c-44aa-9f56-3a1d9de1528e" providerId="ADAL" clId="{2A2C0473-D6EF-4657-927D-A030544516E5}" dt="2018-04-07T09:26:43.201" v="2112" actId="20577"/>
          <ac:spMkLst>
            <pc:docMk/>
            <pc:sldMk cId="1089213737" sldId="259"/>
            <ac:spMk id="3" creationId="{0F8DD879-389C-4B24-9D31-9E5AAF9A00C5}"/>
          </ac:spMkLst>
        </pc:spChg>
        <pc:picChg chg="add del mod">
          <ac:chgData name="Zhao, Zhihao" userId="25f230c4-357c-44aa-9f56-3a1d9de1528e" providerId="ADAL" clId="{2A2C0473-D6EF-4657-927D-A030544516E5}" dt="2018-04-07T08:44:43.965" v="791" actId="478"/>
          <ac:picMkLst>
            <pc:docMk/>
            <pc:sldMk cId="1089213737" sldId="259"/>
            <ac:picMk id="4" creationId="{46D6EA6D-2564-4430-AE62-CD7B17EE7EDC}"/>
          </ac:picMkLst>
        </pc:picChg>
        <pc:picChg chg="add del mod">
          <ac:chgData name="Zhao, Zhihao" userId="25f230c4-357c-44aa-9f56-3a1d9de1528e" providerId="ADAL" clId="{2A2C0473-D6EF-4657-927D-A030544516E5}" dt="2018-04-07T08:44:43.364" v="790" actId="478"/>
          <ac:picMkLst>
            <pc:docMk/>
            <pc:sldMk cId="1089213737" sldId="259"/>
            <ac:picMk id="5" creationId="{25A0C6ED-B929-4C72-BAF3-B92E3B06DBE8}"/>
          </ac:picMkLst>
        </pc:picChg>
        <pc:picChg chg="del">
          <ac:chgData name="Zhao, Zhihao" userId="25f230c4-357c-44aa-9f56-3a1d9de1528e" providerId="ADAL" clId="{2A2C0473-D6EF-4657-927D-A030544516E5}" dt="2018-04-07T08:16:33.094" v="129" actId="478"/>
          <ac:picMkLst>
            <pc:docMk/>
            <pc:sldMk cId="1089213737" sldId="259"/>
            <ac:picMk id="6" creationId="{D2CC2CA1-F142-40B8-BBDD-5E9FBA02619F}"/>
          </ac:picMkLst>
        </pc:picChg>
        <pc:picChg chg="del">
          <ac:chgData name="Zhao, Zhihao" userId="25f230c4-357c-44aa-9f56-3a1d9de1528e" providerId="ADAL" clId="{2A2C0473-D6EF-4657-927D-A030544516E5}" dt="2018-04-07T08:16:32.461" v="128" actId="478"/>
          <ac:picMkLst>
            <pc:docMk/>
            <pc:sldMk cId="1089213737" sldId="259"/>
            <ac:picMk id="7" creationId="{100ACE44-793D-4201-8FEB-D7DE8B38E9FE}"/>
          </ac:picMkLst>
        </pc:picChg>
        <pc:picChg chg="add mod">
          <ac:chgData name="Zhao, Zhihao" userId="25f230c4-357c-44aa-9f56-3a1d9de1528e" providerId="ADAL" clId="{2A2C0473-D6EF-4657-927D-A030544516E5}" dt="2018-04-07T08:45:38.140" v="910" actId="1036"/>
          <ac:picMkLst>
            <pc:docMk/>
            <pc:sldMk cId="1089213737" sldId="259"/>
            <ac:picMk id="8" creationId="{55887E72-350D-4777-971A-A980DA6B049A}"/>
          </ac:picMkLst>
        </pc:picChg>
        <pc:picChg chg="add mod">
          <ac:chgData name="Zhao, Zhihao" userId="25f230c4-357c-44aa-9f56-3a1d9de1528e" providerId="ADAL" clId="{2A2C0473-D6EF-4657-927D-A030544516E5}" dt="2018-04-07T08:45:38.140" v="910" actId="1036"/>
          <ac:picMkLst>
            <pc:docMk/>
            <pc:sldMk cId="1089213737" sldId="259"/>
            <ac:picMk id="9" creationId="{D8231681-994A-409C-A659-C6EB021602B0}"/>
          </ac:picMkLst>
        </pc:picChg>
        <pc:picChg chg="add mod">
          <ac:chgData name="Zhao, Zhihao" userId="25f230c4-357c-44aa-9f56-3a1d9de1528e" providerId="ADAL" clId="{2A2C0473-D6EF-4657-927D-A030544516E5}" dt="2018-04-07T08:45:38.140" v="910" actId="1036"/>
          <ac:picMkLst>
            <pc:docMk/>
            <pc:sldMk cId="1089213737" sldId="259"/>
            <ac:picMk id="10" creationId="{15B9D5AA-5131-4935-A363-708795AAC2F3}"/>
          </ac:picMkLst>
        </pc:picChg>
        <pc:picChg chg="add del mod">
          <ac:chgData name="Zhao, Zhihao" userId="25f230c4-357c-44aa-9f56-3a1d9de1528e" providerId="ADAL" clId="{2A2C0473-D6EF-4657-927D-A030544516E5}" dt="2018-04-07T08:42:57.964" v="747" actId="20577"/>
          <ac:picMkLst>
            <pc:docMk/>
            <pc:sldMk cId="1089213737" sldId="259"/>
            <ac:picMk id="11" creationId="{0733BED3-D549-4BD6-8D90-4FCF12A0A567}"/>
          </ac:picMkLst>
        </pc:picChg>
        <pc:picChg chg="add mod">
          <ac:chgData name="Zhao, Zhihao" userId="25f230c4-357c-44aa-9f56-3a1d9de1528e" providerId="ADAL" clId="{2A2C0473-D6EF-4657-927D-A030544516E5}" dt="2018-04-07T08:45:38.140" v="910" actId="1036"/>
          <ac:picMkLst>
            <pc:docMk/>
            <pc:sldMk cId="1089213737" sldId="259"/>
            <ac:picMk id="12" creationId="{AAE599F0-F7AD-4354-998C-E138D8183CDF}"/>
          </ac:picMkLst>
        </pc:picChg>
        <pc:picChg chg="add mod">
          <ac:chgData name="Zhao, Zhihao" userId="25f230c4-357c-44aa-9f56-3a1d9de1528e" providerId="ADAL" clId="{2A2C0473-D6EF-4657-927D-A030544516E5}" dt="2018-04-07T08:50:00.509" v="1082" actId="1036"/>
          <ac:picMkLst>
            <pc:docMk/>
            <pc:sldMk cId="1089213737" sldId="259"/>
            <ac:picMk id="13" creationId="{02743903-30EA-4C59-8E4F-B1962B7B6ADD}"/>
          </ac:picMkLst>
        </pc:picChg>
        <pc:picChg chg="add mod">
          <ac:chgData name="Zhao, Zhihao" userId="25f230c4-357c-44aa-9f56-3a1d9de1528e" providerId="ADAL" clId="{2A2C0473-D6EF-4657-927D-A030544516E5}" dt="2018-04-07T08:49:56.822" v="1074" actId="1036"/>
          <ac:picMkLst>
            <pc:docMk/>
            <pc:sldMk cId="1089213737" sldId="259"/>
            <ac:picMk id="14" creationId="{708EFAB0-265C-49A5-8145-3989138268A8}"/>
          </ac:picMkLst>
        </pc:picChg>
        <pc:picChg chg="add mod">
          <ac:chgData name="Zhao, Zhihao" userId="25f230c4-357c-44aa-9f56-3a1d9de1528e" providerId="ADAL" clId="{2A2C0473-D6EF-4657-927D-A030544516E5}" dt="2018-04-07T08:49:56.822" v="1074" actId="1036"/>
          <ac:picMkLst>
            <pc:docMk/>
            <pc:sldMk cId="1089213737" sldId="259"/>
            <ac:picMk id="15" creationId="{FCAED198-728E-4DA0-88CD-F23C387AD18F}"/>
          </ac:picMkLst>
        </pc:picChg>
        <pc:picChg chg="add mod">
          <ac:chgData name="Zhao, Zhihao" userId="25f230c4-357c-44aa-9f56-3a1d9de1528e" providerId="ADAL" clId="{2A2C0473-D6EF-4657-927D-A030544516E5}" dt="2018-04-07T08:50:17.001" v="1085" actId="1076"/>
          <ac:picMkLst>
            <pc:docMk/>
            <pc:sldMk cId="1089213737" sldId="259"/>
            <ac:picMk id="16" creationId="{F6463EBE-6BB2-4273-94DB-B0E4E8CCEECD}"/>
          </ac:picMkLst>
        </pc:picChg>
      </pc:sldChg>
      <pc:sldChg chg="addSp modSp add">
        <pc:chgData name="Zhao, Zhihao" userId="25f230c4-357c-44aa-9f56-3a1d9de1528e" providerId="ADAL" clId="{2A2C0473-D6EF-4657-927D-A030544516E5}" dt="2018-04-07T09:04:50.854" v="1814" actId="20577"/>
        <pc:sldMkLst>
          <pc:docMk/>
          <pc:sldMk cId="3977655400" sldId="260"/>
        </pc:sldMkLst>
        <pc:spChg chg="mod">
          <ac:chgData name="Zhao, Zhihao" userId="25f230c4-357c-44aa-9f56-3a1d9de1528e" providerId="ADAL" clId="{2A2C0473-D6EF-4657-927D-A030544516E5}" dt="2018-04-07T08:59:57.931" v="1448" actId="20577"/>
          <ac:spMkLst>
            <pc:docMk/>
            <pc:sldMk cId="3977655400" sldId="260"/>
            <ac:spMk id="2" creationId="{9EBF6137-860F-4935-A53B-77DE1708E9B7}"/>
          </ac:spMkLst>
        </pc:spChg>
        <pc:spChg chg="mod">
          <ac:chgData name="Zhao, Zhihao" userId="25f230c4-357c-44aa-9f56-3a1d9de1528e" providerId="ADAL" clId="{2A2C0473-D6EF-4657-927D-A030544516E5}" dt="2018-04-07T09:04:50.854" v="1814" actId="20577"/>
          <ac:spMkLst>
            <pc:docMk/>
            <pc:sldMk cId="3977655400" sldId="260"/>
            <ac:spMk id="3" creationId="{5DE4AA07-01CB-4F9F-840C-0509711A1D4B}"/>
          </ac:spMkLst>
        </pc:spChg>
        <pc:picChg chg="add mod">
          <ac:chgData name="Zhao, Zhihao" userId="25f230c4-357c-44aa-9f56-3a1d9de1528e" providerId="ADAL" clId="{2A2C0473-D6EF-4657-927D-A030544516E5}" dt="2018-04-07T08:55:10.488" v="1182" actId="1037"/>
          <ac:picMkLst>
            <pc:docMk/>
            <pc:sldMk cId="3977655400" sldId="260"/>
            <ac:picMk id="4" creationId="{E86E48B3-027A-48BD-AB8E-A49BA5F82DA0}"/>
          </ac:picMkLst>
        </pc:picChg>
        <pc:picChg chg="add mod">
          <ac:chgData name="Zhao, Zhihao" userId="25f230c4-357c-44aa-9f56-3a1d9de1528e" providerId="ADAL" clId="{2A2C0473-D6EF-4657-927D-A030544516E5}" dt="2018-04-07T08:57:48.848" v="1367" actId="1035"/>
          <ac:picMkLst>
            <pc:docMk/>
            <pc:sldMk cId="3977655400" sldId="260"/>
            <ac:picMk id="5" creationId="{2A6A9EBB-14AD-4B1F-BD95-98E2684A8E5B}"/>
          </ac:picMkLst>
        </pc:picChg>
        <pc:picChg chg="add mod">
          <ac:chgData name="Zhao, Zhihao" userId="25f230c4-357c-44aa-9f56-3a1d9de1528e" providerId="ADAL" clId="{2A2C0473-D6EF-4657-927D-A030544516E5}" dt="2018-04-07T09:00:38.253" v="1465" actId="1036"/>
          <ac:picMkLst>
            <pc:docMk/>
            <pc:sldMk cId="3977655400" sldId="260"/>
            <ac:picMk id="6" creationId="{26E7DAA4-00D9-4EAC-881A-1ACB8C7A03DD}"/>
          </ac:picMkLst>
        </pc:picChg>
      </pc:sldChg>
      <pc:sldChg chg="addSp delSp modSp add mod setBg">
        <pc:chgData name="Zhao, Zhihao" userId="25f230c4-357c-44aa-9f56-3a1d9de1528e" providerId="ADAL" clId="{2A2C0473-D6EF-4657-927D-A030544516E5}" dt="2018-04-07T09:06:58.058" v="1928" actId="20577"/>
        <pc:sldMkLst>
          <pc:docMk/>
          <pc:sldMk cId="729183710" sldId="261"/>
        </pc:sldMkLst>
        <pc:spChg chg="mod">
          <ac:chgData name="Zhao, Zhihao" userId="25f230c4-357c-44aa-9f56-3a1d9de1528e" providerId="ADAL" clId="{2A2C0473-D6EF-4657-927D-A030544516E5}" dt="2018-04-07T09:06:40.859" v="1923" actId="26606"/>
          <ac:spMkLst>
            <pc:docMk/>
            <pc:sldMk cId="729183710" sldId="261"/>
            <ac:spMk id="2" creationId="{88443AD5-6D69-4D97-B9BF-DD0A01F993C8}"/>
          </ac:spMkLst>
        </pc:spChg>
        <pc:spChg chg="mod">
          <ac:chgData name="Zhao, Zhihao" userId="25f230c4-357c-44aa-9f56-3a1d9de1528e" providerId="ADAL" clId="{2A2C0473-D6EF-4657-927D-A030544516E5}" dt="2018-04-07T09:06:58.058" v="1928" actId="20577"/>
          <ac:spMkLst>
            <pc:docMk/>
            <pc:sldMk cId="729183710" sldId="261"/>
            <ac:spMk id="3" creationId="{7BCE80D6-D773-4385-827F-EE8EAC73C435}"/>
          </ac:spMkLst>
        </pc:spChg>
        <pc:picChg chg="add del mod">
          <ac:chgData name="Zhao, Zhihao" userId="25f230c4-357c-44aa-9f56-3a1d9de1528e" providerId="ADAL" clId="{2A2C0473-D6EF-4657-927D-A030544516E5}" dt="2018-04-07T09:06:28.936" v="1910" actId="478"/>
          <ac:picMkLst>
            <pc:docMk/>
            <pc:sldMk cId="729183710" sldId="261"/>
            <ac:picMk id="4" creationId="{DBA32E86-9C20-476B-9DCE-B799F5661136}"/>
          </ac:picMkLst>
        </pc:picChg>
        <pc:picChg chg="add mod ord">
          <ac:chgData name="Zhao, Zhihao" userId="25f230c4-357c-44aa-9f56-3a1d9de1528e" providerId="ADAL" clId="{2A2C0473-D6EF-4657-927D-A030544516E5}" dt="2018-04-07T09:06:44.534" v="1924" actId="27614"/>
          <ac:picMkLst>
            <pc:docMk/>
            <pc:sldMk cId="729183710" sldId="261"/>
            <ac:picMk id="5" creationId="{21DE92E0-D1E6-4E4F-A607-7BB787884D18}"/>
          </ac:picMkLst>
        </pc:picChg>
      </pc:sldChg>
      <pc:sldChg chg="addSp delSp modSp add">
        <pc:chgData name="Zhao, Zhihao" userId="25f230c4-357c-44aa-9f56-3a1d9de1528e" providerId="ADAL" clId="{2A2C0473-D6EF-4657-927D-A030544516E5}" dt="2018-04-07T09:38:00.208" v="2627" actId="20577"/>
        <pc:sldMkLst>
          <pc:docMk/>
          <pc:sldMk cId="4114027034" sldId="262"/>
        </pc:sldMkLst>
        <pc:spChg chg="mod">
          <ac:chgData name="Zhao, Zhihao" userId="25f230c4-357c-44aa-9f56-3a1d9de1528e" providerId="ADAL" clId="{2A2C0473-D6EF-4657-927D-A030544516E5}" dt="2018-04-07T09:07:12.713" v="1930" actId="20577"/>
          <ac:spMkLst>
            <pc:docMk/>
            <pc:sldMk cId="4114027034" sldId="262"/>
            <ac:spMk id="2" creationId="{BAC58BDA-0B89-47CA-9E83-ACA35FCF6615}"/>
          </ac:spMkLst>
        </pc:spChg>
        <pc:spChg chg="mod">
          <ac:chgData name="Zhao, Zhihao" userId="25f230c4-357c-44aa-9f56-3a1d9de1528e" providerId="ADAL" clId="{2A2C0473-D6EF-4657-927D-A030544516E5}" dt="2018-04-07T09:38:00.208" v="2627" actId="20577"/>
          <ac:spMkLst>
            <pc:docMk/>
            <pc:sldMk cId="4114027034" sldId="262"/>
            <ac:spMk id="3" creationId="{88AB8260-A2DE-4DDA-8CC4-83BD35ADFD86}"/>
          </ac:spMkLst>
        </pc:spChg>
        <pc:picChg chg="add del mod">
          <ac:chgData name="Zhao, Zhihao" userId="25f230c4-357c-44aa-9f56-3a1d9de1528e" providerId="ADAL" clId="{2A2C0473-D6EF-4657-927D-A030544516E5}" dt="2018-04-07T09:20:14.262" v="2069" actId="478"/>
          <ac:picMkLst>
            <pc:docMk/>
            <pc:sldMk cId="4114027034" sldId="262"/>
            <ac:picMk id="4" creationId="{CADBCA61-0B2F-4030-BBBA-52E74A214FF7}"/>
          </ac:picMkLst>
        </pc:picChg>
        <pc:picChg chg="add del mod">
          <ac:chgData name="Zhao, Zhihao" userId="25f230c4-357c-44aa-9f56-3a1d9de1528e" providerId="ADAL" clId="{2A2C0473-D6EF-4657-927D-A030544516E5}" dt="2018-04-07T09:20:13.783" v="2068" actId="478"/>
          <ac:picMkLst>
            <pc:docMk/>
            <pc:sldMk cId="4114027034" sldId="262"/>
            <ac:picMk id="5" creationId="{442074F3-C082-4A06-A670-5D7D6399F57D}"/>
          </ac:picMkLst>
        </pc:picChg>
        <pc:picChg chg="add del mod">
          <ac:chgData name="Zhao, Zhihao" userId="25f230c4-357c-44aa-9f56-3a1d9de1528e" providerId="ADAL" clId="{2A2C0473-D6EF-4657-927D-A030544516E5}" dt="2018-04-07T09:20:13.078" v="2067" actId="478"/>
          <ac:picMkLst>
            <pc:docMk/>
            <pc:sldMk cId="4114027034" sldId="262"/>
            <ac:picMk id="6" creationId="{8C6E0B31-D19F-4143-A5DD-824A17A337A3}"/>
          </ac:picMkLst>
        </pc:picChg>
        <pc:picChg chg="add del mod">
          <ac:chgData name="Zhao, Zhihao" userId="25f230c4-357c-44aa-9f56-3a1d9de1528e" providerId="ADAL" clId="{2A2C0473-D6EF-4657-927D-A030544516E5}" dt="2018-04-07T09:20:12.582" v="2066" actId="478"/>
          <ac:picMkLst>
            <pc:docMk/>
            <pc:sldMk cId="4114027034" sldId="262"/>
            <ac:picMk id="7" creationId="{7642FCDD-55B5-4812-859B-84D7BC40CADB}"/>
          </ac:picMkLst>
        </pc:picChg>
        <pc:picChg chg="add del mod">
          <ac:chgData name="Zhao, Zhihao" userId="25f230c4-357c-44aa-9f56-3a1d9de1528e" providerId="ADAL" clId="{2A2C0473-D6EF-4657-927D-A030544516E5}" dt="2018-04-07T09:20:11.800" v="2065" actId="478"/>
          <ac:picMkLst>
            <pc:docMk/>
            <pc:sldMk cId="4114027034" sldId="262"/>
            <ac:picMk id="8" creationId="{0FAF526D-F121-4A6F-AE98-A6F36515F323}"/>
          </ac:picMkLst>
        </pc:picChg>
        <pc:picChg chg="add del mod">
          <ac:chgData name="Zhao, Zhihao" userId="25f230c4-357c-44aa-9f56-3a1d9de1528e" providerId="ADAL" clId="{2A2C0473-D6EF-4657-927D-A030544516E5}" dt="2018-04-07T09:23:34.982" v="2076" actId="478"/>
          <ac:picMkLst>
            <pc:docMk/>
            <pc:sldMk cId="4114027034" sldId="262"/>
            <ac:picMk id="9" creationId="{65BE52F5-FAD5-4C92-89CC-E92EE459FFB6}"/>
          </ac:picMkLst>
        </pc:picChg>
        <pc:picChg chg="add mod">
          <ac:chgData name="Zhao, Zhihao" userId="25f230c4-357c-44aa-9f56-3a1d9de1528e" providerId="ADAL" clId="{2A2C0473-D6EF-4657-927D-A030544516E5}" dt="2018-04-07T09:36:19.662" v="2494" actId="1076"/>
          <ac:picMkLst>
            <pc:docMk/>
            <pc:sldMk cId="4114027034" sldId="262"/>
            <ac:picMk id="10" creationId="{E869A404-857B-4E3D-8A17-A79E49900E44}"/>
          </ac:picMkLst>
        </pc:picChg>
      </pc:sldChg>
      <pc:sldChg chg="addSp delSp modSp add mod setBg">
        <pc:chgData name="Zhao, Zhihao" userId="25f230c4-357c-44aa-9f56-3a1d9de1528e" providerId="ADAL" clId="{2A2C0473-D6EF-4657-927D-A030544516E5}" dt="2018-04-07T09:41:38.706" v="2711" actId="14100"/>
        <pc:sldMkLst>
          <pc:docMk/>
          <pc:sldMk cId="513106234" sldId="263"/>
        </pc:sldMkLst>
        <pc:spChg chg="mod">
          <ac:chgData name="Zhao, Zhihao" userId="25f230c4-357c-44aa-9f56-3a1d9de1528e" providerId="ADAL" clId="{2A2C0473-D6EF-4657-927D-A030544516E5}" dt="2018-04-07T09:40:18.180" v="2646" actId="26606"/>
          <ac:spMkLst>
            <pc:docMk/>
            <pc:sldMk cId="513106234" sldId="263"/>
            <ac:spMk id="2" creationId="{C413F90C-68D8-4231-8631-D596FAD1EB4C}"/>
          </ac:spMkLst>
        </pc:spChg>
        <pc:spChg chg="add del mod">
          <ac:chgData name="Zhao, Zhihao" userId="25f230c4-357c-44aa-9f56-3a1d9de1528e" providerId="ADAL" clId="{2A2C0473-D6EF-4657-927D-A030544516E5}" dt="2018-04-07T09:41:38.706" v="2711" actId="14100"/>
          <ac:spMkLst>
            <pc:docMk/>
            <pc:sldMk cId="513106234" sldId="263"/>
            <ac:spMk id="3" creationId="{39BB0E28-32D8-4E6C-8AA3-11CFAC0DDBBB}"/>
          </ac:spMkLst>
        </pc:spChg>
        <pc:spChg chg="add del">
          <ac:chgData name="Zhao, Zhihao" userId="25f230c4-357c-44aa-9f56-3a1d9de1528e" providerId="ADAL" clId="{2A2C0473-D6EF-4657-927D-A030544516E5}" dt="2018-04-07T09:40:18.180" v="2646" actId="26606"/>
          <ac:spMkLst>
            <pc:docMk/>
            <pc:sldMk cId="513106234" sldId="263"/>
            <ac:spMk id="10" creationId="{B4916930-E76E-4100-9DCF-4981566A372A}"/>
          </ac:spMkLst>
        </pc:spChg>
        <pc:picChg chg="add del mod">
          <ac:chgData name="Zhao, Zhihao" userId="25f230c4-357c-44aa-9f56-3a1d9de1528e" providerId="ADAL" clId="{2A2C0473-D6EF-4657-927D-A030544516E5}" dt="2018-04-07T09:40:32.190" v="2652" actId="1076"/>
          <ac:picMkLst>
            <pc:docMk/>
            <pc:sldMk cId="513106234" sldId="263"/>
            <ac:picMk id="4" creationId="{2D66CD03-7CEF-4789-9672-13F75980D9F6}"/>
          </ac:picMkLst>
        </pc:picChg>
        <pc:picChg chg="add del">
          <ac:chgData name="Zhao, Zhihao" userId="25f230c4-357c-44aa-9f56-3a1d9de1528e" providerId="ADAL" clId="{2A2C0473-D6EF-4657-927D-A030544516E5}" dt="2018-04-07T09:40:18.180" v="2646" actId="26606"/>
          <ac:picMkLst>
            <pc:docMk/>
            <pc:sldMk cId="513106234" sldId="263"/>
            <ac:picMk id="7" creationId="{2D66CD03-7CEF-4789-9672-13F75980D9F6}"/>
          </ac:picMkLst>
        </pc:picChg>
      </pc:sldChg>
      <pc:sldChg chg="modSp add">
        <pc:chgData name="Zhao, Zhihao" userId="25f230c4-357c-44aa-9f56-3a1d9de1528e" providerId="ADAL" clId="{2A2C0473-D6EF-4657-927D-A030544516E5}" dt="2018-04-07T09:47:05.487" v="2796" actId="20577"/>
        <pc:sldMkLst>
          <pc:docMk/>
          <pc:sldMk cId="1902020307" sldId="264"/>
        </pc:sldMkLst>
        <pc:spChg chg="mod">
          <ac:chgData name="Zhao, Zhihao" userId="25f230c4-357c-44aa-9f56-3a1d9de1528e" providerId="ADAL" clId="{2A2C0473-D6EF-4657-927D-A030544516E5}" dt="2018-04-07T09:47:05.487" v="2796" actId="20577"/>
          <ac:spMkLst>
            <pc:docMk/>
            <pc:sldMk cId="1902020307" sldId="264"/>
            <ac:spMk id="2" creationId="{4690E0FB-662F-469A-B728-76F7B8956E94}"/>
          </ac:spMkLst>
        </pc:spChg>
        <pc:spChg chg="mod">
          <ac:chgData name="Zhao, Zhihao" userId="25f230c4-357c-44aa-9f56-3a1d9de1528e" providerId="ADAL" clId="{2A2C0473-D6EF-4657-927D-A030544516E5}" dt="2018-04-07T09:46:43.115" v="2788" actId="20577"/>
          <ac:spMkLst>
            <pc:docMk/>
            <pc:sldMk cId="1902020307" sldId="264"/>
            <ac:spMk id="3" creationId="{5DEF9AF1-6484-42AB-AE47-A71C38F4C1B1}"/>
          </ac:spMkLst>
        </pc:spChg>
      </pc:sldChg>
      <pc:sldChg chg="modSp add">
        <pc:chgData name="Zhao, Zhihao" userId="25f230c4-357c-44aa-9f56-3a1d9de1528e" providerId="ADAL" clId="{2A2C0473-D6EF-4657-927D-A030544516E5}" dt="2018-04-09T08:39:42.825" v="2966" actId="20577"/>
        <pc:sldMkLst>
          <pc:docMk/>
          <pc:sldMk cId="1358413317" sldId="265"/>
        </pc:sldMkLst>
        <pc:spChg chg="mod">
          <ac:chgData name="Zhao, Zhihao" userId="25f230c4-357c-44aa-9f56-3a1d9de1528e" providerId="ADAL" clId="{2A2C0473-D6EF-4657-927D-A030544516E5}" dt="2018-04-09T08:39:42.825" v="2966" actId="20577"/>
          <ac:spMkLst>
            <pc:docMk/>
            <pc:sldMk cId="1358413317" sldId="265"/>
            <ac:spMk id="3" creationId="{94A07358-47C1-4FF8-B737-4E2FF6F262A4}"/>
          </ac:spMkLst>
        </pc:spChg>
      </pc:sldChg>
      <pc:sldChg chg="del">
        <pc:chgData name="Zhao, Zhihao" userId="25f230c4-357c-44aa-9f56-3a1d9de1528e" providerId="ADAL" clId="{2A2C0473-D6EF-4657-927D-A030544516E5}" dt="2018-04-09T08:32:14.372" v="2797" actId="2696"/>
        <pc:sldMkLst>
          <pc:docMk/>
          <pc:sldMk cId="4279604525" sldId="265"/>
        </pc:sldMkLst>
      </pc:sldChg>
      <pc:sldChg chg="addSp modSp add">
        <pc:chgData name="Zhao, Zhihao" userId="25f230c4-357c-44aa-9f56-3a1d9de1528e" providerId="ADAL" clId="{2A2C0473-D6EF-4657-927D-A030544516E5}" dt="2018-04-09T08:41:37.946" v="2999" actId="20577"/>
        <pc:sldMkLst>
          <pc:docMk/>
          <pc:sldMk cId="3157932159" sldId="267"/>
        </pc:sldMkLst>
        <pc:spChg chg="mod">
          <ac:chgData name="Zhao, Zhihao" userId="25f230c4-357c-44aa-9f56-3a1d9de1528e" providerId="ADAL" clId="{2A2C0473-D6EF-4657-927D-A030544516E5}" dt="2018-04-09T08:40:05.510" v="2979" actId="20577"/>
          <ac:spMkLst>
            <pc:docMk/>
            <pc:sldMk cId="3157932159" sldId="267"/>
            <ac:spMk id="2" creationId="{69634597-DA2C-4ADE-9403-E0CF1041CAF7}"/>
          </ac:spMkLst>
        </pc:spChg>
        <pc:spChg chg="mod">
          <ac:chgData name="Zhao, Zhihao" userId="25f230c4-357c-44aa-9f56-3a1d9de1528e" providerId="ADAL" clId="{2A2C0473-D6EF-4657-927D-A030544516E5}" dt="2018-04-09T08:41:37.946" v="2999" actId="20577"/>
          <ac:spMkLst>
            <pc:docMk/>
            <pc:sldMk cId="3157932159" sldId="267"/>
            <ac:spMk id="3" creationId="{554D0E21-5FFD-4848-BCA9-DE3C7B4C3A31}"/>
          </ac:spMkLst>
        </pc:spChg>
        <pc:picChg chg="add mod">
          <ac:chgData name="Zhao, Zhihao" userId="25f230c4-357c-44aa-9f56-3a1d9de1528e" providerId="ADAL" clId="{2A2C0473-D6EF-4657-927D-A030544516E5}" dt="2018-04-09T08:41:14.078" v="2997" actId="1076"/>
          <ac:picMkLst>
            <pc:docMk/>
            <pc:sldMk cId="3157932159" sldId="267"/>
            <ac:picMk id="4" creationId="{8EAC36D8-7368-4C52-85A6-D8C3B5D936FB}"/>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CC5E6-E509-4DC5-8704-CAD3B67452C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A1E7130-5438-45C2-B55F-A6676C1881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2E8CD82-67D9-4FC4-8DA8-5C4250586E72}"/>
              </a:ext>
            </a:extLst>
          </p:cNvPr>
          <p:cNvSpPr>
            <a:spLocks noGrp="1"/>
          </p:cNvSpPr>
          <p:nvPr>
            <p:ph type="dt" sz="half" idx="10"/>
          </p:nvPr>
        </p:nvSpPr>
        <p:spPr/>
        <p:txBody>
          <a:bodyPr/>
          <a:lstStyle/>
          <a:p>
            <a:fld id="{DC70C960-27FB-4063-8EEA-82780CECA8AE}" type="datetimeFigureOut">
              <a:rPr lang="en-US" smtClean="0"/>
              <a:t>4/9/2018</a:t>
            </a:fld>
            <a:endParaRPr lang="en-US"/>
          </a:p>
        </p:txBody>
      </p:sp>
      <p:sp>
        <p:nvSpPr>
          <p:cNvPr id="5" name="Footer Placeholder 4">
            <a:extLst>
              <a:ext uri="{FF2B5EF4-FFF2-40B4-BE49-F238E27FC236}">
                <a16:creationId xmlns:a16="http://schemas.microsoft.com/office/drawing/2014/main" id="{7908BCC6-78B4-4F82-9998-DE151D44B2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A9A0C1-A1BA-4D00-B2DB-CBBC0DE535FA}"/>
              </a:ext>
            </a:extLst>
          </p:cNvPr>
          <p:cNvSpPr>
            <a:spLocks noGrp="1"/>
          </p:cNvSpPr>
          <p:nvPr>
            <p:ph type="sldNum" sz="quarter" idx="12"/>
          </p:nvPr>
        </p:nvSpPr>
        <p:spPr/>
        <p:txBody>
          <a:bodyPr/>
          <a:lstStyle/>
          <a:p>
            <a:fld id="{B3EFFCF0-0DC8-41B3-BE24-438FF13912A6}" type="slidenum">
              <a:rPr lang="en-US" smtClean="0"/>
              <a:t>‹#›</a:t>
            </a:fld>
            <a:endParaRPr lang="en-US"/>
          </a:p>
        </p:txBody>
      </p:sp>
    </p:spTree>
    <p:extLst>
      <p:ext uri="{BB962C8B-B14F-4D97-AF65-F5344CB8AC3E}">
        <p14:creationId xmlns:p14="http://schemas.microsoft.com/office/powerpoint/2010/main" val="10344624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60227-ECCC-49BA-8EFA-40FA36073A0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31DDB43-0B16-439E-A87A-56F2AD341A6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7EB6F3-BFD8-4D1A-8206-800E5B69C0A2}"/>
              </a:ext>
            </a:extLst>
          </p:cNvPr>
          <p:cNvSpPr>
            <a:spLocks noGrp="1"/>
          </p:cNvSpPr>
          <p:nvPr>
            <p:ph type="dt" sz="half" idx="10"/>
          </p:nvPr>
        </p:nvSpPr>
        <p:spPr/>
        <p:txBody>
          <a:bodyPr/>
          <a:lstStyle/>
          <a:p>
            <a:fld id="{DC70C960-27FB-4063-8EEA-82780CECA8AE}" type="datetimeFigureOut">
              <a:rPr lang="en-US" smtClean="0"/>
              <a:t>4/9/2018</a:t>
            </a:fld>
            <a:endParaRPr lang="en-US"/>
          </a:p>
        </p:txBody>
      </p:sp>
      <p:sp>
        <p:nvSpPr>
          <p:cNvPr id="5" name="Footer Placeholder 4">
            <a:extLst>
              <a:ext uri="{FF2B5EF4-FFF2-40B4-BE49-F238E27FC236}">
                <a16:creationId xmlns:a16="http://schemas.microsoft.com/office/drawing/2014/main" id="{9125809B-0885-4E81-A49C-4AA73B4739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D3AFD5-F9B6-4334-B205-8B2D017A0B42}"/>
              </a:ext>
            </a:extLst>
          </p:cNvPr>
          <p:cNvSpPr>
            <a:spLocks noGrp="1"/>
          </p:cNvSpPr>
          <p:nvPr>
            <p:ph type="sldNum" sz="quarter" idx="12"/>
          </p:nvPr>
        </p:nvSpPr>
        <p:spPr/>
        <p:txBody>
          <a:bodyPr/>
          <a:lstStyle/>
          <a:p>
            <a:fld id="{B3EFFCF0-0DC8-41B3-BE24-438FF13912A6}" type="slidenum">
              <a:rPr lang="en-US" smtClean="0"/>
              <a:t>‹#›</a:t>
            </a:fld>
            <a:endParaRPr lang="en-US"/>
          </a:p>
        </p:txBody>
      </p:sp>
    </p:spTree>
    <p:extLst>
      <p:ext uri="{BB962C8B-B14F-4D97-AF65-F5344CB8AC3E}">
        <p14:creationId xmlns:p14="http://schemas.microsoft.com/office/powerpoint/2010/main" val="37900949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C50826F-1B82-4049-B069-2B4CD78BE22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CEF8FD4-D137-4BF6-82B0-56971239DB5A}"/>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8FB26A-C2AA-4BAF-BF70-E70E30A386F1}"/>
              </a:ext>
            </a:extLst>
          </p:cNvPr>
          <p:cNvSpPr>
            <a:spLocks noGrp="1"/>
          </p:cNvSpPr>
          <p:nvPr>
            <p:ph type="dt" sz="half" idx="10"/>
          </p:nvPr>
        </p:nvSpPr>
        <p:spPr/>
        <p:txBody>
          <a:bodyPr/>
          <a:lstStyle/>
          <a:p>
            <a:fld id="{DC70C960-27FB-4063-8EEA-82780CECA8AE}" type="datetimeFigureOut">
              <a:rPr lang="en-US" smtClean="0"/>
              <a:t>4/9/2018</a:t>
            </a:fld>
            <a:endParaRPr lang="en-US"/>
          </a:p>
        </p:txBody>
      </p:sp>
      <p:sp>
        <p:nvSpPr>
          <p:cNvPr id="5" name="Footer Placeholder 4">
            <a:extLst>
              <a:ext uri="{FF2B5EF4-FFF2-40B4-BE49-F238E27FC236}">
                <a16:creationId xmlns:a16="http://schemas.microsoft.com/office/drawing/2014/main" id="{52288DE3-37B4-4CDE-B959-0C303690A7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873373-CDE2-40C4-B920-775809463554}"/>
              </a:ext>
            </a:extLst>
          </p:cNvPr>
          <p:cNvSpPr>
            <a:spLocks noGrp="1"/>
          </p:cNvSpPr>
          <p:nvPr>
            <p:ph type="sldNum" sz="quarter" idx="12"/>
          </p:nvPr>
        </p:nvSpPr>
        <p:spPr/>
        <p:txBody>
          <a:bodyPr/>
          <a:lstStyle/>
          <a:p>
            <a:fld id="{B3EFFCF0-0DC8-41B3-BE24-438FF13912A6}" type="slidenum">
              <a:rPr lang="en-US" smtClean="0"/>
              <a:t>‹#›</a:t>
            </a:fld>
            <a:endParaRPr lang="en-US"/>
          </a:p>
        </p:txBody>
      </p:sp>
    </p:spTree>
    <p:extLst>
      <p:ext uri="{BB962C8B-B14F-4D97-AF65-F5344CB8AC3E}">
        <p14:creationId xmlns:p14="http://schemas.microsoft.com/office/powerpoint/2010/main" val="5276012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90277-C6D9-40BD-AD44-464908ACAE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092FB7D-C5C5-435C-B45F-BDC1A75719C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82303F-475D-49D2-AAEC-EFB29E20A311}"/>
              </a:ext>
            </a:extLst>
          </p:cNvPr>
          <p:cNvSpPr>
            <a:spLocks noGrp="1"/>
          </p:cNvSpPr>
          <p:nvPr>
            <p:ph type="dt" sz="half" idx="10"/>
          </p:nvPr>
        </p:nvSpPr>
        <p:spPr/>
        <p:txBody>
          <a:bodyPr/>
          <a:lstStyle/>
          <a:p>
            <a:fld id="{DC70C960-27FB-4063-8EEA-82780CECA8AE}" type="datetimeFigureOut">
              <a:rPr lang="en-US" smtClean="0"/>
              <a:t>4/9/2018</a:t>
            </a:fld>
            <a:endParaRPr lang="en-US"/>
          </a:p>
        </p:txBody>
      </p:sp>
      <p:sp>
        <p:nvSpPr>
          <p:cNvPr id="5" name="Footer Placeholder 4">
            <a:extLst>
              <a:ext uri="{FF2B5EF4-FFF2-40B4-BE49-F238E27FC236}">
                <a16:creationId xmlns:a16="http://schemas.microsoft.com/office/drawing/2014/main" id="{317A63AB-DBD1-4B42-99BB-282EDE65B3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B2469F-339A-4636-A70A-CFE4FF8432A7}"/>
              </a:ext>
            </a:extLst>
          </p:cNvPr>
          <p:cNvSpPr>
            <a:spLocks noGrp="1"/>
          </p:cNvSpPr>
          <p:nvPr>
            <p:ph type="sldNum" sz="quarter" idx="12"/>
          </p:nvPr>
        </p:nvSpPr>
        <p:spPr/>
        <p:txBody>
          <a:bodyPr/>
          <a:lstStyle/>
          <a:p>
            <a:fld id="{B3EFFCF0-0DC8-41B3-BE24-438FF13912A6}" type="slidenum">
              <a:rPr lang="en-US" smtClean="0"/>
              <a:t>‹#›</a:t>
            </a:fld>
            <a:endParaRPr lang="en-US"/>
          </a:p>
        </p:txBody>
      </p:sp>
    </p:spTree>
    <p:extLst>
      <p:ext uri="{BB962C8B-B14F-4D97-AF65-F5344CB8AC3E}">
        <p14:creationId xmlns:p14="http://schemas.microsoft.com/office/powerpoint/2010/main" val="3317996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76BBE-9FA7-4E90-A719-A4B6C8099D1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B575C4-11D4-4A39-9B74-6C085557027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F7DE6DD-E08E-4123-9E32-9E64E420B2FB}"/>
              </a:ext>
            </a:extLst>
          </p:cNvPr>
          <p:cNvSpPr>
            <a:spLocks noGrp="1"/>
          </p:cNvSpPr>
          <p:nvPr>
            <p:ph type="dt" sz="half" idx="10"/>
          </p:nvPr>
        </p:nvSpPr>
        <p:spPr/>
        <p:txBody>
          <a:bodyPr/>
          <a:lstStyle/>
          <a:p>
            <a:fld id="{DC70C960-27FB-4063-8EEA-82780CECA8AE}" type="datetimeFigureOut">
              <a:rPr lang="en-US" smtClean="0"/>
              <a:t>4/9/2018</a:t>
            </a:fld>
            <a:endParaRPr lang="en-US"/>
          </a:p>
        </p:txBody>
      </p:sp>
      <p:sp>
        <p:nvSpPr>
          <p:cNvPr id="5" name="Footer Placeholder 4">
            <a:extLst>
              <a:ext uri="{FF2B5EF4-FFF2-40B4-BE49-F238E27FC236}">
                <a16:creationId xmlns:a16="http://schemas.microsoft.com/office/drawing/2014/main" id="{35EEFFB9-DEF1-45DC-A5C4-EE9CC6B1D9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6B262A-B12C-47C7-A25E-66C5BBDBFD39}"/>
              </a:ext>
            </a:extLst>
          </p:cNvPr>
          <p:cNvSpPr>
            <a:spLocks noGrp="1"/>
          </p:cNvSpPr>
          <p:nvPr>
            <p:ph type="sldNum" sz="quarter" idx="12"/>
          </p:nvPr>
        </p:nvSpPr>
        <p:spPr/>
        <p:txBody>
          <a:bodyPr/>
          <a:lstStyle/>
          <a:p>
            <a:fld id="{B3EFFCF0-0DC8-41B3-BE24-438FF13912A6}" type="slidenum">
              <a:rPr lang="en-US" smtClean="0"/>
              <a:t>‹#›</a:t>
            </a:fld>
            <a:endParaRPr lang="en-US"/>
          </a:p>
        </p:txBody>
      </p:sp>
    </p:spTree>
    <p:extLst>
      <p:ext uri="{BB962C8B-B14F-4D97-AF65-F5344CB8AC3E}">
        <p14:creationId xmlns:p14="http://schemas.microsoft.com/office/powerpoint/2010/main" val="18702347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31023-C00C-4902-9DA2-5F9D2F7AE05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9F6FEB1-7BB2-4551-8B61-FA743414DF4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B065311-C3E4-4353-8BEF-11E27AFC27B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B5BB237-E6E0-49D0-B892-61B4F295E00E}"/>
              </a:ext>
            </a:extLst>
          </p:cNvPr>
          <p:cNvSpPr>
            <a:spLocks noGrp="1"/>
          </p:cNvSpPr>
          <p:nvPr>
            <p:ph type="dt" sz="half" idx="10"/>
          </p:nvPr>
        </p:nvSpPr>
        <p:spPr/>
        <p:txBody>
          <a:bodyPr/>
          <a:lstStyle/>
          <a:p>
            <a:fld id="{DC70C960-27FB-4063-8EEA-82780CECA8AE}" type="datetimeFigureOut">
              <a:rPr lang="en-US" smtClean="0"/>
              <a:t>4/9/2018</a:t>
            </a:fld>
            <a:endParaRPr lang="en-US"/>
          </a:p>
        </p:txBody>
      </p:sp>
      <p:sp>
        <p:nvSpPr>
          <p:cNvPr id="6" name="Footer Placeholder 5">
            <a:extLst>
              <a:ext uri="{FF2B5EF4-FFF2-40B4-BE49-F238E27FC236}">
                <a16:creationId xmlns:a16="http://schemas.microsoft.com/office/drawing/2014/main" id="{8596E9C6-3799-4C7E-9769-2793445134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D8FA23-5094-4957-899B-95EFB6DB3A86}"/>
              </a:ext>
            </a:extLst>
          </p:cNvPr>
          <p:cNvSpPr>
            <a:spLocks noGrp="1"/>
          </p:cNvSpPr>
          <p:nvPr>
            <p:ph type="sldNum" sz="quarter" idx="12"/>
          </p:nvPr>
        </p:nvSpPr>
        <p:spPr/>
        <p:txBody>
          <a:bodyPr/>
          <a:lstStyle/>
          <a:p>
            <a:fld id="{B3EFFCF0-0DC8-41B3-BE24-438FF13912A6}" type="slidenum">
              <a:rPr lang="en-US" smtClean="0"/>
              <a:t>‹#›</a:t>
            </a:fld>
            <a:endParaRPr lang="en-US"/>
          </a:p>
        </p:txBody>
      </p:sp>
    </p:spTree>
    <p:extLst>
      <p:ext uri="{BB962C8B-B14F-4D97-AF65-F5344CB8AC3E}">
        <p14:creationId xmlns:p14="http://schemas.microsoft.com/office/powerpoint/2010/main" val="4294255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E40AF-B003-441E-A234-2706E7232C2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21006B8-ED94-4F29-BD15-74D97826607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74C7C57-3E99-4AFF-A859-3E8411C1D17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746418E-24D4-45BC-BC20-665D77B7A8E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03D9C66-0F13-4B4A-9F29-5AAA8CBBAEC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106E472-0618-4A05-AA04-BC7302AB2E4E}"/>
              </a:ext>
            </a:extLst>
          </p:cNvPr>
          <p:cNvSpPr>
            <a:spLocks noGrp="1"/>
          </p:cNvSpPr>
          <p:nvPr>
            <p:ph type="dt" sz="half" idx="10"/>
          </p:nvPr>
        </p:nvSpPr>
        <p:spPr/>
        <p:txBody>
          <a:bodyPr/>
          <a:lstStyle/>
          <a:p>
            <a:fld id="{DC70C960-27FB-4063-8EEA-82780CECA8AE}" type="datetimeFigureOut">
              <a:rPr lang="en-US" smtClean="0"/>
              <a:t>4/9/2018</a:t>
            </a:fld>
            <a:endParaRPr lang="en-US"/>
          </a:p>
        </p:txBody>
      </p:sp>
      <p:sp>
        <p:nvSpPr>
          <p:cNvPr id="8" name="Footer Placeholder 7">
            <a:extLst>
              <a:ext uri="{FF2B5EF4-FFF2-40B4-BE49-F238E27FC236}">
                <a16:creationId xmlns:a16="http://schemas.microsoft.com/office/drawing/2014/main" id="{A34CBCCD-26F4-40E3-8E2E-E4B9F2E74D6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03C7287-0DA6-4245-B414-95ECB65AEA3B}"/>
              </a:ext>
            </a:extLst>
          </p:cNvPr>
          <p:cNvSpPr>
            <a:spLocks noGrp="1"/>
          </p:cNvSpPr>
          <p:nvPr>
            <p:ph type="sldNum" sz="quarter" idx="12"/>
          </p:nvPr>
        </p:nvSpPr>
        <p:spPr/>
        <p:txBody>
          <a:bodyPr/>
          <a:lstStyle/>
          <a:p>
            <a:fld id="{B3EFFCF0-0DC8-41B3-BE24-438FF13912A6}" type="slidenum">
              <a:rPr lang="en-US" smtClean="0"/>
              <a:t>‹#›</a:t>
            </a:fld>
            <a:endParaRPr lang="en-US"/>
          </a:p>
        </p:txBody>
      </p:sp>
    </p:spTree>
    <p:extLst>
      <p:ext uri="{BB962C8B-B14F-4D97-AF65-F5344CB8AC3E}">
        <p14:creationId xmlns:p14="http://schemas.microsoft.com/office/powerpoint/2010/main" val="2985947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F10A6-C4FC-413B-BDF3-624A022FFBB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B026572-B87F-4DD5-B034-F637F6B38A6C}"/>
              </a:ext>
            </a:extLst>
          </p:cNvPr>
          <p:cNvSpPr>
            <a:spLocks noGrp="1"/>
          </p:cNvSpPr>
          <p:nvPr>
            <p:ph type="dt" sz="half" idx="10"/>
          </p:nvPr>
        </p:nvSpPr>
        <p:spPr/>
        <p:txBody>
          <a:bodyPr/>
          <a:lstStyle/>
          <a:p>
            <a:fld id="{DC70C960-27FB-4063-8EEA-82780CECA8AE}" type="datetimeFigureOut">
              <a:rPr lang="en-US" smtClean="0"/>
              <a:t>4/9/2018</a:t>
            </a:fld>
            <a:endParaRPr lang="en-US"/>
          </a:p>
        </p:txBody>
      </p:sp>
      <p:sp>
        <p:nvSpPr>
          <p:cNvPr id="4" name="Footer Placeholder 3">
            <a:extLst>
              <a:ext uri="{FF2B5EF4-FFF2-40B4-BE49-F238E27FC236}">
                <a16:creationId xmlns:a16="http://schemas.microsoft.com/office/drawing/2014/main" id="{F691B772-9468-454F-BC23-2E1DB185EB0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3307F31-69D0-46F0-88F9-D0E7A5F1146C}"/>
              </a:ext>
            </a:extLst>
          </p:cNvPr>
          <p:cNvSpPr>
            <a:spLocks noGrp="1"/>
          </p:cNvSpPr>
          <p:nvPr>
            <p:ph type="sldNum" sz="quarter" idx="12"/>
          </p:nvPr>
        </p:nvSpPr>
        <p:spPr/>
        <p:txBody>
          <a:bodyPr/>
          <a:lstStyle/>
          <a:p>
            <a:fld id="{B3EFFCF0-0DC8-41B3-BE24-438FF13912A6}" type="slidenum">
              <a:rPr lang="en-US" smtClean="0"/>
              <a:t>‹#›</a:t>
            </a:fld>
            <a:endParaRPr lang="en-US"/>
          </a:p>
        </p:txBody>
      </p:sp>
    </p:spTree>
    <p:extLst>
      <p:ext uri="{BB962C8B-B14F-4D97-AF65-F5344CB8AC3E}">
        <p14:creationId xmlns:p14="http://schemas.microsoft.com/office/powerpoint/2010/main" val="7979937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61565BE-860B-4823-A55C-193A46AC1895}"/>
              </a:ext>
            </a:extLst>
          </p:cNvPr>
          <p:cNvSpPr>
            <a:spLocks noGrp="1"/>
          </p:cNvSpPr>
          <p:nvPr>
            <p:ph type="dt" sz="half" idx="10"/>
          </p:nvPr>
        </p:nvSpPr>
        <p:spPr/>
        <p:txBody>
          <a:bodyPr/>
          <a:lstStyle/>
          <a:p>
            <a:fld id="{DC70C960-27FB-4063-8EEA-82780CECA8AE}" type="datetimeFigureOut">
              <a:rPr lang="en-US" smtClean="0"/>
              <a:t>4/9/2018</a:t>
            </a:fld>
            <a:endParaRPr lang="en-US"/>
          </a:p>
        </p:txBody>
      </p:sp>
      <p:sp>
        <p:nvSpPr>
          <p:cNvPr id="3" name="Footer Placeholder 2">
            <a:extLst>
              <a:ext uri="{FF2B5EF4-FFF2-40B4-BE49-F238E27FC236}">
                <a16:creationId xmlns:a16="http://schemas.microsoft.com/office/drawing/2014/main" id="{61B1FED7-6096-448E-A712-88C176FD668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0A70F20-FFB0-4F40-B2BC-BCF17CEDBE42}"/>
              </a:ext>
            </a:extLst>
          </p:cNvPr>
          <p:cNvSpPr>
            <a:spLocks noGrp="1"/>
          </p:cNvSpPr>
          <p:nvPr>
            <p:ph type="sldNum" sz="quarter" idx="12"/>
          </p:nvPr>
        </p:nvSpPr>
        <p:spPr/>
        <p:txBody>
          <a:bodyPr/>
          <a:lstStyle/>
          <a:p>
            <a:fld id="{B3EFFCF0-0DC8-41B3-BE24-438FF13912A6}" type="slidenum">
              <a:rPr lang="en-US" smtClean="0"/>
              <a:t>‹#›</a:t>
            </a:fld>
            <a:endParaRPr lang="en-US"/>
          </a:p>
        </p:txBody>
      </p:sp>
    </p:spTree>
    <p:extLst>
      <p:ext uri="{BB962C8B-B14F-4D97-AF65-F5344CB8AC3E}">
        <p14:creationId xmlns:p14="http://schemas.microsoft.com/office/powerpoint/2010/main" val="42266121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703C0-B2BF-49CB-90D7-5F218FD334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161A715-6B02-4759-AC0E-C8DDC1DC284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82D1EF0-4D35-491D-A015-9B9D611B24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E272136-6CEE-451C-BDE9-DB9C184BCFF1}"/>
              </a:ext>
            </a:extLst>
          </p:cNvPr>
          <p:cNvSpPr>
            <a:spLocks noGrp="1"/>
          </p:cNvSpPr>
          <p:nvPr>
            <p:ph type="dt" sz="half" idx="10"/>
          </p:nvPr>
        </p:nvSpPr>
        <p:spPr/>
        <p:txBody>
          <a:bodyPr/>
          <a:lstStyle/>
          <a:p>
            <a:fld id="{DC70C960-27FB-4063-8EEA-82780CECA8AE}" type="datetimeFigureOut">
              <a:rPr lang="en-US" smtClean="0"/>
              <a:t>4/9/2018</a:t>
            </a:fld>
            <a:endParaRPr lang="en-US"/>
          </a:p>
        </p:txBody>
      </p:sp>
      <p:sp>
        <p:nvSpPr>
          <p:cNvPr id="6" name="Footer Placeholder 5">
            <a:extLst>
              <a:ext uri="{FF2B5EF4-FFF2-40B4-BE49-F238E27FC236}">
                <a16:creationId xmlns:a16="http://schemas.microsoft.com/office/drawing/2014/main" id="{9C051DFE-ED3C-4C61-9398-861382E5B6D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468F4C-B6AA-4833-B49E-6EF74DDF18E6}"/>
              </a:ext>
            </a:extLst>
          </p:cNvPr>
          <p:cNvSpPr>
            <a:spLocks noGrp="1"/>
          </p:cNvSpPr>
          <p:nvPr>
            <p:ph type="sldNum" sz="quarter" idx="12"/>
          </p:nvPr>
        </p:nvSpPr>
        <p:spPr/>
        <p:txBody>
          <a:bodyPr/>
          <a:lstStyle/>
          <a:p>
            <a:fld id="{B3EFFCF0-0DC8-41B3-BE24-438FF13912A6}" type="slidenum">
              <a:rPr lang="en-US" smtClean="0"/>
              <a:t>‹#›</a:t>
            </a:fld>
            <a:endParaRPr lang="en-US"/>
          </a:p>
        </p:txBody>
      </p:sp>
    </p:spTree>
    <p:extLst>
      <p:ext uri="{BB962C8B-B14F-4D97-AF65-F5344CB8AC3E}">
        <p14:creationId xmlns:p14="http://schemas.microsoft.com/office/powerpoint/2010/main" val="28634977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9C27B-6F18-487F-BB97-B5C86B6DE9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B5F81EC-A8DF-4654-9D16-FC2A6B9ABA2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7F94173-68D9-4F3E-BDCA-A5FFE2AFD4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A9B6C8D-50A5-47B7-B9D7-6E6ED129078F}"/>
              </a:ext>
            </a:extLst>
          </p:cNvPr>
          <p:cNvSpPr>
            <a:spLocks noGrp="1"/>
          </p:cNvSpPr>
          <p:nvPr>
            <p:ph type="dt" sz="half" idx="10"/>
          </p:nvPr>
        </p:nvSpPr>
        <p:spPr/>
        <p:txBody>
          <a:bodyPr/>
          <a:lstStyle/>
          <a:p>
            <a:fld id="{DC70C960-27FB-4063-8EEA-82780CECA8AE}" type="datetimeFigureOut">
              <a:rPr lang="en-US" smtClean="0"/>
              <a:t>4/9/2018</a:t>
            </a:fld>
            <a:endParaRPr lang="en-US"/>
          </a:p>
        </p:txBody>
      </p:sp>
      <p:sp>
        <p:nvSpPr>
          <p:cNvPr id="6" name="Footer Placeholder 5">
            <a:extLst>
              <a:ext uri="{FF2B5EF4-FFF2-40B4-BE49-F238E27FC236}">
                <a16:creationId xmlns:a16="http://schemas.microsoft.com/office/drawing/2014/main" id="{1BB57A05-D5E4-4960-A82A-51F3EA7C00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423E0AE-D69C-4CB8-85B0-7857475A9429}"/>
              </a:ext>
            </a:extLst>
          </p:cNvPr>
          <p:cNvSpPr>
            <a:spLocks noGrp="1"/>
          </p:cNvSpPr>
          <p:nvPr>
            <p:ph type="sldNum" sz="quarter" idx="12"/>
          </p:nvPr>
        </p:nvSpPr>
        <p:spPr/>
        <p:txBody>
          <a:bodyPr/>
          <a:lstStyle/>
          <a:p>
            <a:fld id="{B3EFFCF0-0DC8-41B3-BE24-438FF13912A6}" type="slidenum">
              <a:rPr lang="en-US" smtClean="0"/>
              <a:t>‹#›</a:t>
            </a:fld>
            <a:endParaRPr lang="en-US"/>
          </a:p>
        </p:txBody>
      </p:sp>
    </p:spTree>
    <p:extLst>
      <p:ext uri="{BB962C8B-B14F-4D97-AF65-F5344CB8AC3E}">
        <p14:creationId xmlns:p14="http://schemas.microsoft.com/office/powerpoint/2010/main" val="39351031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D41D444-2ADC-436E-8709-DF456DEC50E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A3FDAFD-078F-4275-9FAA-9AD728EE4CE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BB4EC83-3B19-415C-8035-02E149E11D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70C960-27FB-4063-8EEA-82780CECA8AE}" type="datetimeFigureOut">
              <a:rPr lang="en-US" smtClean="0"/>
              <a:t>4/9/2018</a:t>
            </a:fld>
            <a:endParaRPr lang="en-US"/>
          </a:p>
        </p:txBody>
      </p:sp>
      <p:sp>
        <p:nvSpPr>
          <p:cNvPr id="5" name="Footer Placeholder 4">
            <a:extLst>
              <a:ext uri="{FF2B5EF4-FFF2-40B4-BE49-F238E27FC236}">
                <a16:creationId xmlns:a16="http://schemas.microsoft.com/office/drawing/2014/main" id="{C68D0FF2-815C-4675-A93A-055A76C2A43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A070178-F433-4CC3-9717-19189B29F6E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EFFCF0-0DC8-41B3-BE24-438FF13912A6}" type="slidenum">
              <a:rPr lang="en-US" smtClean="0"/>
              <a:t>‹#›</a:t>
            </a:fld>
            <a:endParaRPr lang="en-US"/>
          </a:p>
        </p:txBody>
      </p:sp>
    </p:spTree>
    <p:extLst>
      <p:ext uri="{BB962C8B-B14F-4D97-AF65-F5344CB8AC3E}">
        <p14:creationId xmlns:p14="http://schemas.microsoft.com/office/powerpoint/2010/main" val="34260618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s://github.com/doubledaibo/drnet_cvpr2017"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8AE4D-18AD-443B-8470-2975BC338D31}"/>
              </a:ext>
            </a:extLst>
          </p:cNvPr>
          <p:cNvSpPr>
            <a:spLocks noGrp="1"/>
          </p:cNvSpPr>
          <p:nvPr>
            <p:ph type="ctrTitle"/>
          </p:nvPr>
        </p:nvSpPr>
        <p:spPr/>
        <p:txBody>
          <a:bodyPr>
            <a:normAutofit fontScale="90000"/>
          </a:bodyPr>
          <a:lstStyle/>
          <a:p>
            <a:r>
              <a:rPr lang="en-US" dirty="0"/>
              <a:t>Detecting Visual Relationships with Deep Relational Networks</a:t>
            </a:r>
          </a:p>
        </p:txBody>
      </p:sp>
      <p:sp>
        <p:nvSpPr>
          <p:cNvPr id="3" name="Subtitle 2">
            <a:extLst>
              <a:ext uri="{FF2B5EF4-FFF2-40B4-BE49-F238E27FC236}">
                <a16:creationId xmlns:a16="http://schemas.microsoft.com/office/drawing/2014/main" id="{488CF812-04E3-44CE-87AC-A10D72CF76EC}"/>
              </a:ext>
            </a:extLst>
          </p:cNvPr>
          <p:cNvSpPr>
            <a:spLocks noGrp="1"/>
          </p:cNvSpPr>
          <p:nvPr>
            <p:ph type="subTitle" idx="1"/>
          </p:nvPr>
        </p:nvSpPr>
        <p:spPr>
          <a:xfrm>
            <a:off x="1524000" y="3602038"/>
            <a:ext cx="8786191" cy="1655762"/>
          </a:xfrm>
        </p:spPr>
        <p:txBody>
          <a:bodyPr/>
          <a:lstStyle/>
          <a:p>
            <a:pPr algn="r"/>
            <a:r>
              <a:rPr lang="en-US" dirty="0"/>
              <a:t>Bo Dai et.al CVPR 2017 ORAL</a:t>
            </a:r>
          </a:p>
        </p:txBody>
      </p:sp>
    </p:spTree>
    <p:extLst>
      <p:ext uri="{BB962C8B-B14F-4D97-AF65-F5344CB8AC3E}">
        <p14:creationId xmlns:p14="http://schemas.microsoft.com/office/powerpoint/2010/main" val="22317361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58BDA-0B89-47CA-9E83-ACA35FCF6615}"/>
              </a:ext>
            </a:extLst>
          </p:cNvPr>
          <p:cNvSpPr>
            <a:spLocks noGrp="1"/>
          </p:cNvSpPr>
          <p:nvPr>
            <p:ph type="title"/>
          </p:nvPr>
        </p:nvSpPr>
        <p:spPr/>
        <p:txBody>
          <a:bodyPr/>
          <a:lstStyle/>
          <a:p>
            <a:r>
              <a:rPr lang="en-US" dirty="0"/>
              <a:t>Deep relational network</a:t>
            </a:r>
          </a:p>
        </p:txBody>
      </p:sp>
      <p:sp>
        <p:nvSpPr>
          <p:cNvPr id="3" name="Content Placeholder 2">
            <a:extLst>
              <a:ext uri="{FF2B5EF4-FFF2-40B4-BE49-F238E27FC236}">
                <a16:creationId xmlns:a16="http://schemas.microsoft.com/office/drawing/2014/main" id="{88AB8260-A2DE-4DDA-8CC4-83BD35ADFD86}"/>
              </a:ext>
            </a:extLst>
          </p:cNvPr>
          <p:cNvSpPr>
            <a:spLocks noGrp="1"/>
          </p:cNvSpPr>
          <p:nvPr>
            <p:ph idx="1"/>
          </p:nvPr>
        </p:nvSpPr>
        <p:spPr>
          <a:xfrm>
            <a:off x="838200" y="1825624"/>
            <a:ext cx="10515600" cy="4760705"/>
          </a:xfrm>
        </p:spPr>
        <p:txBody>
          <a:bodyPr>
            <a:normAutofit lnSpcReduction="10000"/>
          </a:bodyPr>
          <a:lstStyle/>
          <a:p>
            <a:pPr marL="0" indent="0">
              <a:buNone/>
            </a:pPr>
            <a:r>
              <a:rPr lang="en-US" sz="2000" dirty="0"/>
              <a:t>Let’s briefly see the whole calculation process:</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r>
              <a:rPr lang="en-US" sz="2000" dirty="0"/>
              <a:t>My view on why deep relational network works: </a:t>
            </a:r>
          </a:p>
          <a:p>
            <a:pPr marL="514350" indent="-514350">
              <a:buAutoNum type="romanLcPeriod"/>
            </a:pPr>
            <a:r>
              <a:rPr lang="en-US" sz="2000" dirty="0"/>
              <a:t>conditional random field(split r, s, o)  ii. W model phi(easy to tackle)</a:t>
            </a:r>
          </a:p>
          <a:p>
            <a:pPr marL="0" indent="0">
              <a:buNone/>
            </a:pPr>
            <a:r>
              <a:rPr lang="en-US" sz="2000" dirty="0"/>
              <a:t>iii.     iteratively update		            iv. using a network to update(novelty)</a:t>
            </a:r>
          </a:p>
          <a:p>
            <a:pPr marL="0" indent="0">
              <a:buNone/>
            </a:pPr>
            <a:endParaRPr lang="en-US" sz="2000" dirty="0"/>
          </a:p>
          <a:p>
            <a:pPr marL="0" indent="0">
              <a:buNone/>
            </a:pPr>
            <a:endParaRPr lang="en-US" sz="2000" dirty="0"/>
          </a:p>
          <a:p>
            <a:pPr marL="0" indent="0">
              <a:buNone/>
            </a:pPr>
            <a:endParaRPr lang="en-US" sz="2000" dirty="0"/>
          </a:p>
        </p:txBody>
      </p:sp>
      <p:pic>
        <p:nvPicPr>
          <p:cNvPr id="10" name="Picture 9">
            <a:extLst>
              <a:ext uri="{FF2B5EF4-FFF2-40B4-BE49-F238E27FC236}">
                <a16:creationId xmlns:a16="http://schemas.microsoft.com/office/drawing/2014/main" id="{E869A404-857B-4E3D-8A17-A79E49900E44}"/>
              </a:ext>
            </a:extLst>
          </p:cNvPr>
          <p:cNvPicPr>
            <a:picLocks noChangeAspect="1"/>
          </p:cNvPicPr>
          <p:nvPr/>
        </p:nvPicPr>
        <p:blipFill>
          <a:blip r:embed="rId2"/>
          <a:stretch>
            <a:fillRect/>
          </a:stretch>
        </p:blipFill>
        <p:spPr>
          <a:xfrm>
            <a:off x="1579873" y="2152318"/>
            <a:ext cx="7484615" cy="2820289"/>
          </a:xfrm>
          <a:prstGeom prst="rect">
            <a:avLst/>
          </a:prstGeom>
        </p:spPr>
      </p:pic>
    </p:spTree>
    <p:extLst>
      <p:ext uri="{BB962C8B-B14F-4D97-AF65-F5344CB8AC3E}">
        <p14:creationId xmlns:p14="http://schemas.microsoft.com/office/powerpoint/2010/main" val="41140270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34597-DA2C-4ADE-9403-E0CF1041CAF7}"/>
              </a:ext>
            </a:extLst>
          </p:cNvPr>
          <p:cNvSpPr>
            <a:spLocks noGrp="1"/>
          </p:cNvSpPr>
          <p:nvPr>
            <p:ph type="title"/>
          </p:nvPr>
        </p:nvSpPr>
        <p:spPr/>
        <p:txBody>
          <a:bodyPr/>
          <a:lstStyle/>
          <a:p>
            <a:r>
              <a:rPr lang="en-US" dirty="0"/>
              <a:t>In practice</a:t>
            </a:r>
          </a:p>
        </p:txBody>
      </p:sp>
      <p:sp>
        <p:nvSpPr>
          <p:cNvPr id="3" name="Content Placeholder 2">
            <a:extLst>
              <a:ext uri="{FF2B5EF4-FFF2-40B4-BE49-F238E27FC236}">
                <a16:creationId xmlns:a16="http://schemas.microsoft.com/office/drawing/2014/main" id="{554D0E21-5FFD-4848-BCA9-DE3C7B4C3A31}"/>
              </a:ext>
            </a:extLst>
          </p:cNvPr>
          <p:cNvSpPr>
            <a:spLocks noGrp="1"/>
          </p:cNvSpPr>
          <p:nvPr>
            <p:ph idx="1"/>
          </p:nvPr>
        </p:nvSpPr>
        <p:spPr/>
        <p:txBody>
          <a:bodyPr>
            <a:normAutofit/>
          </a:bodyPr>
          <a:lstStyle/>
          <a:p>
            <a:r>
              <a:rPr lang="en-US" sz="2000" dirty="0">
                <a:hlinkClick r:id="rId2"/>
              </a:rPr>
              <a:t>https://github.com/doubledaibo/drnet_cvpr2017</a:t>
            </a:r>
            <a:r>
              <a:rPr lang="en-US" sz="2000" dirty="0"/>
              <a:t>  Code in Python, with Caffe.</a:t>
            </a:r>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pPr marL="0" indent="0">
              <a:buNone/>
            </a:pPr>
            <a:endParaRPr lang="en-US" sz="2000" dirty="0"/>
          </a:p>
          <a:p>
            <a:pPr marL="0" indent="0">
              <a:buNone/>
            </a:pPr>
            <a:r>
              <a:rPr lang="en-US" sz="2000" dirty="0"/>
              <a:t>The reason of using recall instead of precision is that the annotations are incomplete, where some true relationships might </a:t>
            </a:r>
            <a:r>
              <a:rPr lang="en-US" sz="2000"/>
              <a:t>be missing.</a:t>
            </a:r>
            <a:endParaRPr lang="en-US" sz="2000" dirty="0"/>
          </a:p>
          <a:p>
            <a:endParaRPr lang="en-US" sz="2000" dirty="0"/>
          </a:p>
        </p:txBody>
      </p:sp>
      <p:pic>
        <p:nvPicPr>
          <p:cNvPr id="4" name="Picture 3">
            <a:extLst>
              <a:ext uri="{FF2B5EF4-FFF2-40B4-BE49-F238E27FC236}">
                <a16:creationId xmlns:a16="http://schemas.microsoft.com/office/drawing/2014/main" id="{8EAC36D8-7368-4C52-85A6-D8C3B5D936FB}"/>
              </a:ext>
            </a:extLst>
          </p:cNvPr>
          <p:cNvPicPr>
            <a:picLocks noChangeAspect="1"/>
          </p:cNvPicPr>
          <p:nvPr/>
        </p:nvPicPr>
        <p:blipFill>
          <a:blip r:embed="rId3"/>
          <a:stretch>
            <a:fillRect/>
          </a:stretch>
        </p:blipFill>
        <p:spPr>
          <a:xfrm>
            <a:off x="2664613" y="2438828"/>
            <a:ext cx="4580952" cy="2876190"/>
          </a:xfrm>
          <a:prstGeom prst="rect">
            <a:avLst/>
          </a:prstGeom>
        </p:spPr>
      </p:pic>
    </p:spTree>
    <p:extLst>
      <p:ext uri="{BB962C8B-B14F-4D97-AF65-F5344CB8AC3E}">
        <p14:creationId xmlns:p14="http://schemas.microsoft.com/office/powerpoint/2010/main" val="31579321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3F90C-68D8-4231-8631-D596FAD1EB4C}"/>
              </a:ext>
            </a:extLst>
          </p:cNvPr>
          <p:cNvSpPr>
            <a:spLocks noGrp="1"/>
          </p:cNvSpPr>
          <p:nvPr>
            <p:ph type="title"/>
          </p:nvPr>
        </p:nvSpPr>
        <p:spPr>
          <a:xfrm>
            <a:off x="838200" y="365125"/>
            <a:ext cx="10515600" cy="1325563"/>
          </a:xfrm>
        </p:spPr>
        <p:txBody>
          <a:bodyPr/>
          <a:lstStyle/>
          <a:p>
            <a:r>
              <a:rPr lang="en-US"/>
              <a:t>At a glance</a:t>
            </a:r>
            <a:endParaRPr lang="en-US" dirty="0"/>
          </a:p>
        </p:txBody>
      </p:sp>
      <p:sp>
        <p:nvSpPr>
          <p:cNvPr id="3" name="Content Placeholder 2">
            <a:extLst>
              <a:ext uri="{FF2B5EF4-FFF2-40B4-BE49-F238E27FC236}">
                <a16:creationId xmlns:a16="http://schemas.microsoft.com/office/drawing/2014/main" id="{39BB0E28-32D8-4E6C-8AA3-11CFAC0DDBBB}"/>
              </a:ext>
            </a:extLst>
          </p:cNvPr>
          <p:cNvSpPr>
            <a:spLocks noGrp="1"/>
          </p:cNvSpPr>
          <p:nvPr>
            <p:ph idx="1"/>
          </p:nvPr>
        </p:nvSpPr>
        <p:spPr>
          <a:xfrm>
            <a:off x="838200" y="1825625"/>
            <a:ext cx="4012096" cy="4351338"/>
          </a:xfrm>
        </p:spPr>
        <p:txBody>
          <a:bodyPr>
            <a:normAutofit/>
          </a:bodyPr>
          <a:lstStyle/>
          <a:p>
            <a:pPr marL="0" indent="0">
              <a:buNone/>
            </a:pPr>
            <a:r>
              <a:rPr lang="en-US" sz="2000" dirty="0"/>
              <a:t> [s(</a:t>
            </a:r>
            <a:r>
              <a:rPr lang="en-US" sz="2000" dirty="0" err="1"/>
              <a:t>ubject</a:t>
            </a:r>
            <a:r>
              <a:rPr lang="en-US" sz="2000" dirty="0"/>
              <a:t>), r(</a:t>
            </a:r>
            <a:r>
              <a:rPr lang="en-US" sz="2000" dirty="0" err="1"/>
              <a:t>elationship</a:t>
            </a:r>
            <a:r>
              <a:rPr lang="en-US" sz="2000" dirty="0"/>
              <a:t>), o(</a:t>
            </a:r>
            <a:r>
              <a:rPr lang="en-US" sz="2000" dirty="0" err="1"/>
              <a:t>bject</a:t>
            </a:r>
            <a:r>
              <a:rPr lang="en-US" sz="2000" dirty="0"/>
              <a:t>)]</a:t>
            </a:r>
          </a:p>
        </p:txBody>
      </p:sp>
      <p:pic>
        <p:nvPicPr>
          <p:cNvPr id="4" name="Picture 3">
            <a:extLst>
              <a:ext uri="{FF2B5EF4-FFF2-40B4-BE49-F238E27FC236}">
                <a16:creationId xmlns:a16="http://schemas.microsoft.com/office/drawing/2014/main" id="{2D66CD03-7CEF-4789-9672-13F75980D9F6}"/>
              </a:ext>
            </a:extLst>
          </p:cNvPr>
          <p:cNvPicPr>
            <a:picLocks noChangeAspect="1"/>
          </p:cNvPicPr>
          <p:nvPr/>
        </p:nvPicPr>
        <p:blipFill>
          <a:blip r:embed="rId2"/>
          <a:stretch>
            <a:fillRect/>
          </a:stretch>
        </p:blipFill>
        <p:spPr>
          <a:xfrm>
            <a:off x="5127311" y="1825625"/>
            <a:ext cx="6019048" cy="3533333"/>
          </a:xfrm>
          <a:prstGeom prst="rect">
            <a:avLst/>
          </a:prstGeom>
        </p:spPr>
      </p:pic>
    </p:spTree>
    <p:extLst>
      <p:ext uri="{BB962C8B-B14F-4D97-AF65-F5344CB8AC3E}">
        <p14:creationId xmlns:p14="http://schemas.microsoft.com/office/powerpoint/2010/main" val="5131062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0E0FB-662F-469A-B728-76F7B8956E94}"/>
              </a:ext>
            </a:extLst>
          </p:cNvPr>
          <p:cNvSpPr>
            <a:spLocks noGrp="1"/>
          </p:cNvSpPr>
          <p:nvPr>
            <p:ph type="title"/>
          </p:nvPr>
        </p:nvSpPr>
        <p:spPr/>
        <p:txBody>
          <a:bodyPr/>
          <a:lstStyle/>
          <a:p>
            <a:r>
              <a:rPr lang="en-US" dirty="0"/>
              <a:t>Pipeline</a:t>
            </a:r>
          </a:p>
        </p:txBody>
      </p:sp>
      <p:sp>
        <p:nvSpPr>
          <p:cNvPr id="3" name="Content Placeholder 2">
            <a:extLst>
              <a:ext uri="{FF2B5EF4-FFF2-40B4-BE49-F238E27FC236}">
                <a16:creationId xmlns:a16="http://schemas.microsoft.com/office/drawing/2014/main" id="{5DEF9AF1-6484-42AB-AE47-A71C38F4C1B1}"/>
              </a:ext>
            </a:extLst>
          </p:cNvPr>
          <p:cNvSpPr>
            <a:spLocks noGrp="1"/>
          </p:cNvSpPr>
          <p:nvPr>
            <p:ph idx="1"/>
          </p:nvPr>
        </p:nvSpPr>
        <p:spPr/>
        <p:txBody>
          <a:bodyPr>
            <a:normAutofit/>
          </a:bodyPr>
          <a:lstStyle/>
          <a:p>
            <a:r>
              <a:rPr lang="en-US" sz="2000" dirty="0"/>
              <a:t>Object detection</a:t>
            </a:r>
          </a:p>
          <a:p>
            <a:pPr marL="0" indent="0">
              <a:buNone/>
            </a:pPr>
            <a:r>
              <a:rPr lang="en-US" sz="2000" dirty="0"/>
              <a:t>    Given an image, use an object detector to locate a set of candidate objects.</a:t>
            </a:r>
          </a:p>
          <a:p>
            <a:r>
              <a:rPr lang="en-US" sz="2000" dirty="0"/>
              <a:t>Pair filtering</a:t>
            </a:r>
          </a:p>
          <a:p>
            <a:pPr marL="0" indent="0">
              <a:buNone/>
            </a:pPr>
            <a:r>
              <a:rPr lang="en-US" sz="2000" dirty="0"/>
              <a:t>    With n detected objects, we can form n(n − 1) pairs. Introduce a low-cost neural network to filter out such pairs. This filter takes into account both the spatial configurations (e.g. objects too far away are unlikely to be related) and object categories (e.g. certain objects are unlikely to form a meaningful relationship).</a:t>
            </a:r>
          </a:p>
          <a:p>
            <a:r>
              <a:rPr lang="en-US" sz="2000" dirty="0"/>
              <a:t>Joint recognition</a:t>
            </a:r>
          </a:p>
          <a:p>
            <a:pPr marL="0" indent="0">
              <a:buNone/>
            </a:pPr>
            <a:r>
              <a:rPr lang="en-US" sz="2000" dirty="0"/>
              <a:t>    Each retained pair of objects will be fed to the joint recognition module. Taking into account multiple factors and their relations, this module will produce a triplet [s, r, o] as the output.</a:t>
            </a:r>
          </a:p>
        </p:txBody>
      </p:sp>
    </p:spTree>
    <p:extLst>
      <p:ext uri="{BB962C8B-B14F-4D97-AF65-F5344CB8AC3E}">
        <p14:creationId xmlns:p14="http://schemas.microsoft.com/office/powerpoint/2010/main" val="19020203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02836-6371-4CDD-9075-21FB8E31E6E7}"/>
              </a:ext>
            </a:extLst>
          </p:cNvPr>
          <p:cNvSpPr>
            <a:spLocks noGrp="1"/>
          </p:cNvSpPr>
          <p:nvPr>
            <p:ph type="title"/>
          </p:nvPr>
        </p:nvSpPr>
        <p:spPr/>
        <p:txBody>
          <a:bodyPr/>
          <a:lstStyle/>
          <a:p>
            <a:r>
              <a:rPr lang="en-US" dirty="0"/>
              <a:t>Joint recognition</a:t>
            </a:r>
          </a:p>
        </p:txBody>
      </p:sp>
      <p:sp>
        <p:nvSpPr>
          <p:cNvPr id="3" name="Content Placeholder 2">
            <a:extLst>
              <a:ext uri="{FF2B5EF4-FFF2-40B4-BE49-F238E27FC236}">
                <a16:creationId xmlns:a16="http://schemas.microsoft.com/office/drawing/2014/main" id="{94A07358-47C1-4FF8-B737-4E2FF6F262A4}"/>
              </a:ext>
            </a:extLst>
          </p:cNvPr>
          <p:cNvSpPr>
            <a:spLocks noGrp="1"/>
          </p:cNvSpPr>
          <p:nvPr>
            <p:ph idx="1"/>
          </p:nvPr>
        </p:nvSpPr>
        <p:spPr/>
        <p:txBody>
          <a:bodyPr>
            <a:normAutofit/>
          </a:bodyPr>
          <a:lstStyle/>
          <a:p>
            <a:r>
              <a:rPr lang="en-US" altLang="zh-CN" sz="2000" dirty="0"/>
              <a:t>A deep </a:t>
            </a:r>
            <a:r>
              <a:rPr lang="en-US" sz="2000" dirty="0"/>
              <a:t>relational network</a:t>
            </a:r>
            <a:r>
              <a:rPr lang="en-US" altLang="zh-CN" sz="2000" dirty="0"/>
              <a:t> is used for </a:t>
            </a:r>
            <a:r>
              <a:rPr lang="en-US" sz="2000" dirty="0"/>
              <a:t>Joint recognition. Before that, let’s see what information that network used.</a:t>
            </a:r>
          </a:p>
          <a:p>
            <a:r>
              <a:rPr lang="en-US" sz="2000" dirty="0"/>
              <a:t>Appearance: Appearance feature of the two object bounding boxes, also a bounding box that encompasses both objects with a small margin(context of relationship).</a:t>
            </a:r>
          </a:p>
          <a:p>
            <a:r>
              <a:rPr lang="en-US" sz="2000" dirty="0"/>
              <a:t>Spatial Configurations: relative positions and relative sizes.</a:t>
            </a:r>
          </a:p>
          <a:p>
            <a:r>
              <a:rPr lang="en-US" sz="2000" dirty="0"/>
              <a:t>Statistical Relations: In dataset of Visual Genome, for [s, r, o], the entropy of p(r) is 2.88, while that of the conditional distribution p(</a:t>
            </a:r>
            <a:r>
              <a:rPr lang="en-US" sz="2000" dirty="0" err="1"/>
              <a:t>r|s</a:t>
            </a:r>
            <a:r>
              <a:rPr lang="en-US" sz="2000" dirty="0"/>
              <a:t>, o) is 1.21. This is a nice example on how to utilize our knowledge learned in class.</a:t>
            </a:r>
          </a:p>
        </p:txBody>
      </p:sp>
    </p:spTree>
    <p:extLst>
      <p:ext uri="{BB962C8B-B14F-4D97-AF65-F5344CB8AC3E}">
        <p14:creationId xmlns:p14="http://schemas.microsoft.com/office/powerpoint/2010/main" val="5261605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02836-6371-4CDD-9075-21FB8E31E6E7}"/>
              </a:ext>
            </a:extLst>
          </p:cNvPr>
          <p:cNvSpPr>
            <a:spLocks noGrp="1"/>
          </p:cNvSpPr>
          <p:nvPr>
            <p:ph type="title"/>
          </p:nvPr>
        </p:nvSpPr>
        <p:spPr/>
        <p:txBody>
          <a:bodyPr/>
          <a:lstStyle/>
          <a:p>
            <a:r>
              <a:rPr lang="en-US" dirty="0"/>
              <a:t>Spatial Configurations</a:t>
            </a:r>
          </a:p>
        </p:txBody>
      </p:sp>
      <p:sp>
        <p:nvSpPr>
          <p:cNvPr id="3" name="Content Placeholder 2">
            <a:extLst>
              <a:ext uri="{FF2B5EF4-FFF2-40B4-BE49-F238E27FC236}">
                <a16:creationId xmlns:a16="http://schemas.microsoft.com/office/drawing/2014/main" id="{94A07358-47C1-4FF8-B737-4E2FF6F262A4}"/>
              </a:ext>
            </a:extLst>
          </p:cNvPr>
          <p:cNvSpPr>
            <a:spLocks noGrp="1"/>
          </p:cNvSpPr>
          <p:nvPr>
            <p:ph idx="1"/>
          </p:nvPr>
        </p:nvSpPr>
        <p:spPr>
          <a:xfrm>
            <a:off x="838200" y="1825625"/>
            <a:ext cx="4812704" cy="4351338"/>
          </a:xfrm>
        </p:spPr>
        <p:txBody>
          <a:bodyPr>
            <a:normAutofit/>
          </a:bodyPr>
          <a:lstStyle/>
          <a:p>
            <a:r>
              <a:rPr lang="en-US" sz="2000" dirty="0"/>
              <a:t>The masks are </a:t>
            </a:r>
            <a:r>
              <a:rPr lang="en-US" sz="2000" dirty="0" err="1"/>
              <a:t>downsampled</a:t>
            </a:r>
            <a:r>
              <a:rPr lang="en-US" sz="2000" dirty="0"/>
              <a:t> to the size 32 × 32, which we found empirically is a good balance between fidelity and cost.</a:t>
            </a:r>
          </a:p>
          <a:p>
            <a:r>
              <a:rPr lang="en-US" sz="2000" dirty="0"/>
              <a:t>The dual spatial masks for each candidate pair will be compressed into a 64-dimensional vector via three convolutional layers.</a:t>
            </a:r>
          </a:p>
          <a:p>
            <a:r>
              <a:rPr lang="en-US" sz="2000" dirty="0"/>
              <a:t>My: It’s interesting simple mask would be able to result a feature for relationship.</a:t>
            </a:r>
          </a:p>
        </p:txBody>
      </p:sp>
      <p:pic>
        <p:nvPicPr>
          <p:cNvPr id="4" name="Picture 3">
            <a:extLst>
              <a:ext uri="{FF2B5EF4-FFF2-40B4-BE49-F238E27FC236}">
                <a16:creationId xmlns:a16="http://schemas.microsoft.com/office/drawing/2014/main" id="{7D0E9D37-89B0-47D7-8245-F92761C3D1C4}"/>
              </a:ext>
            </a:extLst>
          </p:cNvPr>
          <p:cNvPicPr>
            <a:picLocks noChangeAspect="1"/>
          </p:cNvPicPr>
          <p:nvPr/>
        </p:nvPicPr>
        <p:blipFill>
          <a:blip r:embed="rId2"/>
          <a:stretch>
            <a:fillRect/>
          </a:stretch>
        </p:blipFill>
        <p:spPr>
          <a:xfrm>
            <a:off x="5650904" y="1825625"/>
            <a:ext cx="6095238" cy="3876190"/>
          </a:xfrm>
          <a:prstGeom prst="rect">
            <a:avLst/>
          </a:prstGeom>
        </p:spPr>
      </p:pic>
    </p:spTree>
    <p:extLst>
      <p:ext uri="{BB962C8B-B14F-4D97-AF65-F5344CB8AC3E}">
        <p14:creationId xmlns:p14="http://schemas.microsoft.com/office/powerpoint/2010/main" val="13584133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319B3-44B6-457C-9E76-56BE405C6855}"/>
              </a:ext>
            </a:extLst>
          </p:cNvPr>
          <p:cNvSpPr>
            <a:spLocks noGrp="1"/>
          </p:cNvSpPr>
          <p:nvPr>
            <p:ph type="title"/>
          </p:nvPr>
        </p:nvSpPr>
        <p:spPr/>
        <p:txBody>
          <a:bodyPr/>
          <a:lstStyle/>
          <a:p>
            <a:r>
              <a:rPr lang="en-US" dirty="0"/>
              <a:t>Deep relational network</a:t>
            </a:r>
          </a:p>
        </p:txBody>
      </p:sp>
      <p:sp>
        <p:nvSpPr>
          <p:cNvPr id="3" name="Content Placeholder 2">
            <a:extLst>
              <a:ext uri="{FF2B5EF4-FFF2-40B4-BE49-F238E27FC236}">
                <a16:creationId xmlns:a16="http://schemas.microsoft.com/office/drawing/2014/main" id="{0F8DD879-389C-4B24-9D31-9E5AAF9A00C5}"/>
              </a:ext>
            </a:extLst>
          </p:cNvPr>
          <p:cNvSpPr>
            <a:spLocks noGrp="1"/>
          </p:cNvSpPr>
          <p:nvPr>
            <p:ph idx="1"/>
          </p:nvPr>
        </p:nvSpPr>
        <p:spPr>
          <a:xfrm>
            <a:off x="838200" y="1825625"/>
            <a:ext cx="3985591" cy="4351338"/>
          </a:xfrm>
        </p:spPr>
        <p:txBody>
          <a:bodyPr>
            <a:normAutofit lnSpcReduction="10000"/>
          </a:bodyPr>
          <a:lstStyle/>
          <a:p>
            <a:pPr marL="0" indent="0">
              <a:buNone/>
            </a:pPr>
            <a:r>
              <a:rPr lang="en-US" sz="2000" dirty="0"/>
              <a:t>1. Model the problem as (1)</a:t>
            </a:r>
          </a:p>
          <a:p>
            <a:pPr marL="0" indent="0">
              <a:buNone/>
            </a:pPr>
            <a:r>
              <a:rPr lang="en-US" sz="2000" dirty="0"/>
              <a:t>Term potential means unnormalized probability.</a:t>
            </a:r>
          </a:p>
          <a:p>
            <a:pPr marL="0" indent="0">
              <a:buNone/>
            </a:pPr>
            <a:endParaRPr lang="en-US" sz="2000" dirty="0"/>
          </a:p>
          <a:p>
            <a:pPr marL="0" indent="0">
              <a:buNone/>
            </a:pPr>
            <a:endParaRPr lang="en-US" sz="2000" dirty="0"/>
          </a:p>
          <a:p>
            <a:pPr marL="0" indent="0">
              <a:buNone/>
            </a:pPr>
            <a:endParaRPr lang="en-US" sz="2000" dirty="0"/>
          </a:p>
          <a:p>
            <a:pPr marL="0" indent="0">
              <a:buNone/>
            </a:pPr>
            <a:r>
              <a:rPr lang="en-US" sz="2000" dirty="0"/>
              <a:t>2. Split this conditional probability as (2) </a:t>
            </a:r>
          </a:p>
          <a:p>
            <a:pPr marL="0" indent="0">
              <a:buNone/>
            </a:pPr>
            <a:r>
              <a:rPr lang="en-US" sz="2000" dirty="0"/>
              <a:t>For the + in (2), I think it’s </a:t>
            </a:r>
            <a:r>
              <a:rPr lang="en-US" sz="2000" dirty="0" err="1"/>
              <a:t>exp</a:t>
            </a:r>
            <a:r>
              <a:rPr lang="en-US" sz="2000" dirty="0"/>
              <a:t>()*</a:t>
            </a:r>
            <a:r>
              <a:rPr lang="en-US" sz="2000" dirty="0" err="1"/>
              <a:t>exp</a:t>
            </a:r>
            <a:r>
              <a:rPr lang="en-US" sz="2000" dirty="0"/>
              <a:t>() in (1), then * becomes  + in(2)</a:t>
            </a:r>
          </a:p>
          <a:p>
            <a:pPr marL="0" indent="0">
              <a:buNone/>
            </a:pPr>
            <a:endParaRPr lang="en-US" sz="2000" dirty="0"/>
          </a:p>
          <a:p>
            <a:pPr marL="0" indent="0">
              <a:buNone/>
            </a:pPr>
            <a:r>
              <a:rPr lang="en-US" sz="2000" dirty="0"/>
              <a:t>Continuing </a:t>
            </a:r>
          </a:p>
        </p:txBody>
      </p:sp>
      <p:pic>
        <p:nvPicPr>
          <p:cNvPr id="6" name="Picture 5">
            <a:extLst>
              <a:ext uri="{FF2B5EF4-FFF2-40B4-BE49-F238E27FC236}">
                <a16:creationId xmlns:a16="http://schemas.microsoft.com/office/drawing/2014/main" id="{D2CC2CA1-F142-40B8-BBDD-5E9FBA02619F}"/>
              </a:ext>
            </a:extLst>
          </p:cNvPr>
          <p:cNvPicPr>
            <a:picLocks noChangeAspect="1"/>
          </p:cNvPicPr>
          <p:nvPr/>
        </p:nvPicPr>
        <p:blipFill>
          <a:blip r:embed="rId2"/>
          <a:stretch>
            <a:fillRect/>
          </a:stretch>
        </p:blipFill>
        <p:spPr>
          <a:xfrm>
            <a:off x="5155095" y="4128698"/>
            <a:ext cx="5368411" cy="2263070"/>
          </a:xfrm>
          <a:prstGeom prst="rect">
            <a:avLst/>
          </a:prstGeom>
        </p:spPr>
      </p:pic>
      <p:pic>
        <p:nvPicPr>
          <p:cNvPr id="7" name="Picture 6">
            <a:extLst>
              <a:ext uri="{FF2B5EF4-FFF2-40B4-BE49-F238E27FC236}">
                <a16:creationId xmlns:a16="http://schemas.microsoft.com/office/drawing/2014/main" id="{100ACE44-793D-4201-8FEB-D7DE8B38E9FE}"/>
              </a:ext>
            </a:extLst>
          </p:cNvPr>
          <p:cNvPicPr>
            <a:picLocks noChangeAspect="1"/>
          </p:cNvPicPr>
          <p:nvPr/>
        </p:nvPicPr>
        <p:blipFill>
          <a:blip r:embed="rId3"/>
          <a:stretch>
            <a:fillRect/>
          </a:stretch>
        </p:blipFill>
        <p:spPr>
          <a:xfrm>
            <a:off x="5155095" y="1393381"/>
            <a:ext cx="5504661" cy="2332928"/>
          </a:xfrm>
          <a:prstGeom prst="rect">
            <a:avLst/>
          </a:prstGeom>
        </p:spPr>
      </p:pic>
    </p:spTree>
    <p:extLst>
      <p:ext uri="{BB962C8B-B14F-4D97-AF65-F5344CB8AC3E}">
        <p14:creationId xmlns:p14="http://schemas.microsoft.com/office/powerpoint/2010/main" val="22574234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319B3-44B6-457C-9E76-56BE405C6855}"/>
              </a:ext>
            </a:extLst>
          </p:cNvPr>
          <p:cNvSpPr>
            <a:spLocks noGrp="1"/>
          </p:cNvSpPr>
          <p:nvPr>
            <p:ph type="title"/>
          </p:nvPr>
        </p:nvSpPr>
        <p:spPr/>
        <p:txBody>
          <a:bodyPr/>
          <a:lstStyle/>
          <a:p>
            <a:r>
              <a:rPr lang="en-US" dirty="0"/>
              <a:t>Deep relational network</a:t>
            </a:r>
          </a:p>
        </p:txBody>
      </p:sp>
      <p:sp>
        <p:nvSpPr>
          <p:cNvPr id="3" name="Content Placeholder 2">
            <a:extLst>
              <a:ext uri="{FF2B5EF4-FFF2-40B4-BE49-F238E27FC236}">
                <a16:creationId xmlns:a16="http://schemas.microsoft.com/office/drawing/2014/main" id="{0F8DD879-389C-4B24-9D31-9E5AAF9A00C5}"/>
              </a:ext>
            </a:extLst>
          </p:cNvPr>
          <p:cNvSpPr>
            <a:spLocks noGrp="1"/>
          </p:cNvSpPr>
          <p:nvPr>
            <p:ph idx="1"/>
          </p:nvPr>
        </p:nvSpPr>
        <p:spPr/>
        <p:txBody>
          <a:bodyPr>
            <a:normAutofit/>
          </a:bodyPr>
          <a:lstStyle/>
          <a:p>
            <a:pPr marL="457200" indent="-457200">
              <a:buAutoNum type="arabicPeriod" startAt="3"/>
            </a:pPr>
            <a:r>
              <a:rPr lang="en-US" sz="2000" dirty="0"/>
              <a:t>Given  s and o, some terms in (2) disappears, and (1) becomes (3)</a:t>
            </a:r>
          </a:p>
          <a:p>
            <a:pPr marL="457200" indent="-457200">
              <a:buAutoNum type="arabicPeriod" startAt="3"/>
            </a:pPr>
            <a:endParaRPr lang="en-US" sz="2000" dirty="0"/>
          </a:p>
          <a:p>
            <a:pPr marL="457200" indent="-457200">
              <a:buAutoNum type="arabicPeriod" startAt="3"/>
            </a:pPr>
            <a:endParaRPr lang="en-US" sz="2000" dirty="0"/>
          </a:p>
          <a:p>
            <a:pPr marL="457200" indent="-457200">
              <a:buAutoNum type="arabicPeriod" startAt="3"/>
            </a:pPr>
            <a:r>
              <a:rPr lang="en-US" sz="2000" dirty="0"/>
              <a:t>Let                                           and the same for </a:t>
            </a:r>
            <a:r>
              <a:rPr lang="en-US" sz="2000" dirty="0" err="1"/>
              <a:t>W_ro</a:t>
            </a:r>
            <a:r>
              <a:rPr lang="en-US" sz="2000" dirty="0"/>
              <a:t>. I think there is a little </a:t>
            </a:r>
            <a:r>
              <a:rPr lang="en-US" sz="2000" dirty="0" err="1"/>
              <a:t>abusion</a:t>
            </a:r>
            <a:r>
              <a:rPr lang="en-US" sz="2000" dirty="0"/>
              <a:t> of symbol, what the author wants is that the matrix </a:t>
            </a:r>
            <a:r>
              <a:rPr lang="en-US" sz="2000" dirty="0" err="1"/>
              <a:t>W_rs</a:t>
            </a:r>
            <a:r>
              <a:rPr lang="en-US" sz="2000" dirty="0"/>
              <a:t> acts as </a:t>
            </a:r>
            <a:r>
              <a:rPr lang="en-US" sz="2000" dirty="0" err="1"/>
              <a:t>phi_rs</a:t>
            </a:r>
            <a:r>
              <a:rPr lang="en-US" sz="2000" dirty="0"/>
              <a:t>, </a:t>
            </a:r>
            <a:r>
              <a:rPr lang="en-US" sz="2000" dirty="0" err="1"/>
              <a:t>i.e</a:t>
            </a:r>
            <a:r>
              <a:rPr lang="en-US" sz="2000" dirty="0"/>
              <a:t>,                            = f(</a:t>
            </a:r>
            <a:r>
              <a:rPr lang="en-US" sz="2000" dirty="0" err="1"/>
              <a:t>r,s;W_rs</a:t>
            </a:r>
            <a:r>
              <a:rPr lang="en-US" sz="2000" dirty="0"/>
              <a:t>). And let      be a vector of the posterior probabilities for r. Then in vector form, (3) becomes (4)</a:t>
            </a:r>
          </a:p>
          <a:p>
            <a:pPr marL="457200" indent="-457200">
              <a:buAutoNum type="arabicPeriod" startAt="3"/>
            </a:pPr>
            <a:endParaRPr lang="en-US" sz="2000" dirty="0"/>
          </a:p>
          <a:p>
            <a:pPr marL="0" indent="0">
              <a:buNone/>
            </a:pPr>
            <a:r>
              <a:rPr lang="en-US" sz="2000" dirty="0"/>
              <a:t>      </a:t>
            </a:r>
          </a:p>
          <a:p>
            <a:pPr marL="0" indent="0">
              <a:buNone/>
            </a:pPr>
            <a:r>
              <a:rPr lang="en-US" sz="2000" dirty="0"/>
              <a:t>       (4) is the optima to the optimization problem (5)</a:t>
            </a:r>
          </a:p>
          <a:p>
            <a:pPr marL="457200" indent="-457200">
              <a:buAutoNum type="arabicPeriod" startAt="3"/>
            </a:pPr>
            <a:endParaRPr lang="en-US" sz="2000" dirty="0"/>
          </a:p>
          <a:p>
            <a:pPr marL="0" indent="0">
              <a:buNone/>
            </a:pPr>
            <a:r>
              <a:rPr lang="en-US" sz="2000" dirty="0"/>
              <a:t>        Continuing</a:t>
            </a:r>
          </a:p>
          <a:p>
            <a:pPr marL="0" indent="0">
              <a:buNone/>
            </a:pPr>
            <a:endParaRPr lang="en-US" sz="2000" dirty="0"/>
          </a:p>
          <a:p>
            <a:pPr marL="457200" indent="-457200">
              <a:buAutoNum type="arabicPeriod" startAt="3"/>
            </a:pPr>
            <a:endParaRPr lang="en-US" sz="2000" dirty="0"/>
          </a:p>
          <a:p>
            <a:pPr marL="0" indent="0">
              <a:buNone/>
            </a:pPr>
            <a:endParaRPr lang="en-US" sz="2000" dirty="0"/>
          </a:p>
        </p:txBody>
      </p:sp>
      <p:pic>
        <p:nvPicPr>
          <p:cNvPr id="8" name="Picture 7">
            <a:extLst>
              <a:ext uri="{FF2B5EF4-FFF2-40B4-BE49-F238E27FC236}">
                <a16:creationId xmlns:a16="http://schemas.microsoft.com/office/drawing/2014/main" id="{55887E72-350D-4777-971A-A980DA6B049A}"/>
              </a:ext>
            </a:extLst>
          </p:cNvPr>
          <p:cNvPicPr>
            <a:picLocks noChangeAspect="1"/>
          </p:cNvPicPr>
          <p:nvPr/>
        </p:nvPicPr>
        <p:blipFill>
          <a:blip r:embed="rId2"/>
          <a:stretch>
            <a:fillRect/>
          </a:stretch>
        </p:blipFill>
        <p:spPr>
          <a:xfrm>
            <a:off x="2661645" y="2180921"/>
            <a:ext cx="5723809" cy="752381"/>
          </a:xfrm>
          <a:prstGeom prst="rect">
            <a:avLst/>
          </a:prstGeom>
        </p:spPr>
      </p:pic>
      <p:pic>
        <p:nvPicPr>
          <p:cNvPr id="9" name="Picture 8">
            <a:extLst>
              <a:ext uri="{FF2B5EF4-FFF2-40B4-BE49-F238E27FC236}">
                <a16:creationId xmlns:a16="http://schemas.microsoft.com/office/drawing/2014/main" id="{D8231681-994A-409C-A659-C6EB021602B0}"/>
              </a:ext>
            </a:extLst>
          </p:cNvPr>
          <p:cNvPicPr>
            <a:picLocks noChangeAspect="1"/>
          </p:cNvPicPr>
          <p:nvPr/>
        </p:nvPicPr>
        <p:blipFill>
          <a:blip r:embed="rId3"/>
          <a:stretch>
            <a:fillRect/>
          </a:stretch>
        </p:blipFill>
        <p:spPr>
          <a:xfrm>
            <a:off x="1790637" y="3055626"/>
            <a:ext cx="2276190" cy="323810"/>
          </a:xfrm>
          <a:prstGeom prst="rect">
            <a:avLst/>
          </a:prstGeom>
        </p:spPr>
      </p:pic>
      <p:pic>
        <p:nvPicPr>
          <p:cNvPr id="10" name="Picture 9">
            <a:extLst>
              <a:ext uri="{FF2B5EF4-FFF2-40B4-BE49-F238E27FC236}">
                <a16:creationId xmlns:a16="http://schemas.microsoft.com/office/drawing/2014/main" id="{15B9D5AA-5131-4935-A363-708795AAC2F3}"/>
              </a:ext>
            </a:extLst>
          </p:cNvPr>
          <p:cNvPicPr>
            <a:picLocks noChangeAspect="1"/>
          </p:cNvPicPr>
          <p:nvPr/>
        </p:nvPicPr>
        <p:blipFill>
          <a:blip r:embed="rId4"/>
          <a:stretch>
            <a:fillRect/>
          </a:stretch>
        </p:blipFill>
        <p:spPr>
          <a:xfrm>
            <a:off x="8125175" y="3330416"/>
            <a:ext cx="1457143" cy="314286"/>
          </a:xfrm>
          <a:prstGeom prst="rect">
            <a:avLst/>
          </a:prstGeom>
        </p:spPr>
      </p:pic>
      <p:pic>
        <p:nvPicPr>
          <p:cNvPr id="12" name="Picture 11">
            <a:extLst>
              <a:ext uri="{FF2B5EF4-FFF2-40B4-BE49-F238E27FC236}">
                <a16:creationId xmlns:a16="http://schemas.microsoft.com/office/drawing/2014/main" id="{AAE599F0-F7AD-4354-998C-E138D8183CDF}"/>
              </a:ext>
            </a:extLst>
          </p:cNvPr>
          <p:cNvPicPr>
            <a:picLocks noChangeAspect="1"/>
          </p:cNvPicPr>
          <p:nvPr/>
        </p:nvPicPr>
        <p:blipFill>
          <a:blip r:embed="rId5"/>
          <a:stretch>
            <a:fillRect/>
          </a:stretch>
        </p:blipFill>
        <p:spPr>
          <a:xfrm>
            <a:off x="2171511" y="3631075"/>
            <a:ext cx="295238" cy="266667"/>
          </a:xfrm>
          <a:prstGeom prst="rect">
            <a:avLst/>
          </a:prstGeom>
        </p:spPr>
      </p:pic>
      <p:pic>
        <p:nvPicPr>
          <p:cNvPr id="13" name="Picture 12">
            <a:extLst>
              <a:ext uri="{FF2B5EF4-FFF2-40B4-BE49-F238E27FC236}">
                <a16:creationId xmlns:a16="http://schemas.microsoft.com/office/drawing/2014/main" id="{02743903-30EA-4C59-8E4F-B1962B7B6ADD}"/>
              </a:ext>
            </a:extLst>
          </p:cNvPr>
          <p:cNvPicPr>
            <a:picLocks noChangeAspect="1"/>
          </p:cNvPicPr>
          <p:nvPr/>
        </p:nvPicPr>
        <p:blipFill>
          <a:blip r:embed="rId6"/>
          <a:stretch>
            <a:fillRect/>
          </a:stretch>
        </p:blipFill>
        <p:spPr>
          <a:xfrm>
            <a:off x="2777466" y="4036812"/>
            <a:ext cx="4914286" cy="276190"/>
          </a:xfrm>
          <a:prstGeom prst="rect">
            <a:avLst/>
          </a:prstGeom>
        </p:spPr>
      </p:pic>
      <p:pic>
        <p:nvPicPr>
          <p:cNvPr id="14" name="Picture 13">
            <a:extLst>
              <a:ext uri="{FF2B5EF4-FFF2-40B4-BE49-F238E27FC236}">
                <a16:creationId xmlns:a16="http://schemas.microsoft.com/office/drawing/2014/main" id="{708EFAB0-265C-49A5-8145-3989138268A8}"/>
              </a:ext>
            </a:extLst>
          </p:cNvPr>
          <p:cNvPicPr>
            <a:picLocks noChangeAspect="1"/>
          </p:cNvPicPr>
          <p:nvPr/>
        </p:nvPicPr>
        <p:blipFill>
          <a:blip r:embed="rId7"/>
          <a:stretch>
            <a:fillRect/>
          </a:stretch>
        </p:blipFill>
        <p:spPr>
          <a:xfrm>
            <a:off x="1327037" y="4525270"/>
            <a:ext cx="5933333" cy="276190"/>
          </a:xfrm>
          <a:prstGeom prst="rect">
            <a:avLst/>
          </a:prstGeom>
        </p:spPr>
      </p:pic>
      <p:pic>
        <p:nvPicPr>
          <p:cNvPr id="15" name="Picture 14">
            <a:extLst>
              <a:ext uri="{FF2B5EF4-FFF2-40B4-BE49-F238E27FC236}">
                <a16:creationId xmlns:a16="http://schemas.microsoft.com/office/drawing/2014/main" id="{FCAED198-728E-4DA0-88CD-F23C387AD18F}"/>
              </a:ext>
            </a:extLst>
          </p:cNvPr>
          <p:cNvPicPr>
            <a:picLocks noChangeAspect="1"/>
          </p:cNvPicPr>
          <p:nvPr/>
        </p:nvPicPr>
        <p:blipFill>
          <a:blip r:embed="rId8"/>
          <a:stretch>
            <a:fillRect/>
          </a:stretch>
        </p:blipFill>
        <p:spPr>
          <a:xfrm>
            <a:off x="7218007" y="4551774"/>
            <a:ext cx="3371429" cy="247619"/>
          </a:xfrm>
          <a:prstGeom prst="rect">
            <a:avLst/>
          </a:prstGeom>
        </p:spPr>
      </p:pic>
      <p:pic>
        <p:nvPicPr>
          <p:cNvPr id="16" name="Picture 15">
            <a:extLst>
              <a:ext uri="{FF2B5EF4-FFF2-40B4-BE49-F238E27FC236}">
                <a16:creationId xmlns:a16="http://schemas.microsoft.com/office/drawing/2014/main" id="{F6463EBE-6BB2-4273-94DB-B0E4E8CCEECD}"/>
              </a:ext>
            </a:extLst>
          </p:cNvPr>
          <p:cNvPicPr>
            <a:picLocks noChangeAspect="1"/>
          </p:cNvPicPr>
          <p:nvPr/>
        </p:nvPicPr>
        <p:blipFill>
          <a:blip r:embed="rId9"/>
          <a:stretch>
            <a:fillRect/>
          </a:stretch>
        </p:blipFill>
        <p:spPr>
          <a:xfrm>
            <a:off x="2777466" y="5263174"/>
            <a:ext cx="5657143" cy="809524"/>
          </a:xfrm>
          <a:prstGeom prst="rect">
            <a:avLst/>
          </a:prstGeom>
        </p:spPr>
      </p:pic>
    </p:spTree>
    <p:extLst>
      <p:ext uri="{BB962C8B-B14F-4D97-AF65-F5344CB8AC3E}">
        <p14:creationId xmlns:p14="http://schemas.microsoft.com/office/powerpoint/2010/main" val="10892137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F6137-860F-4935-A53B-77DE1708E9B7}"/>
              </a:ext>
            </a:extLst>
          </p:cNvPr>
          <p:cNvSpPr>
            <a:spLocks noGrp="1"/>
          </p:cNvSpPr>
          <p:nvPr>
            <p:ph type="title"/>
          </p:nvPr>
        </p:nvSpPr>
        <p:spPr/>
        <p:txBody>
          <a:bodyPr/>
          <a:lstStyle/>
          <a:p>
            <a:r>
              <a:rPr lang="en-US" dirty="0"/>
              <a:t>Deep relational network</a:t>
            </a:r>
          </a:p>
        </p:txBody>
      </p:sp>
      <p:sp>
        <p:nvSpPr>
          <p:cNvPr id="3" name="Content Placeholder 2">
            <a:extLst>
              <a:ext uri="{FF2B5EF4-FFF2-40B4-BE49-F238E27FC236}">
                <a16:creationId xmlns:a16="http://schemas.microsoft.com/office/drawing/2014/main" id="{5DE4AA07-01CB-4F9F-840C-0509711A1D4B}"/>
              </a:ext>
            </a:extLst>
          </p:cNvPr>
          <p:cNvSpPr>
            <a:spLocks noGrp="1"/>
          </p:cNvSpPr>
          <p:nvPr>
            <p:ph idx="1"/>
          </p:nvPr>
        </p:nvSpPr>
        <p:spPr/>
        <p:txBody>
          <a:bodyPr>
            <a:normAutofit/>
          </a:bodyPr>
          <a:lstStyle/>
          <a:p>
            <a:pPr marL="457200" indent="-457200">
              <a:buAutoNum type="arabicPeriod" startAt="5"/>
            </a:pPr>
            <a:r>
              <a:rPr lang="en-US" sz="2000" dirty="0"/>
              <a:t>Replace the                    (</a:t>
            </a:r>
            <a:r>
              <a:rPr lang="en-US" sz="2000" dirty="0" err="1"/>
              <a:t>groundtruth</a:t>
            </a:r>
            <a:r>
              <a:rPr lang="en-US" sz="2000" dirty="0"/>
              <a:t>)  with inference, get (6):</a:t>
            </a:r>
          </a:p>
          <a:p>
            <a:pPr marL="457200" indent="-457200">
              <a:buAutoNum type="arabicPeriod" startAt="5"/>
            </a:pPr>
            <a:endParaRPr lang="en-US" sz="2000" dirty="0"/>
          </a:p>
          <a:p>
            <a:pPr marL="457200" indent="-457200">
              <a:buAutoNum type="arabicPeriod" startAt="5"/>
            </a:pPr>
            <a:r>
              <a:rPr lang="en-US" sz="2000" dirty="0"/>
              <a:t>Similar to 3~5, we can get all q on </a:t>
            </a:r>
            <a:r>
              <a:rPr lang="en-US" sz="2000" dirty="0" err="1"/>
              <a:t>r,s</a:t>
            </a:r>
            <a:r>
              <a:rPr lang="en-US" sz="2000" dirty="0"/>
              <a:t> and o.</a:t>
            </a:r>
          </a:p>
          <a:p>
            <a:pPr marL="457200" indent="-457200">
              <a:buAutoNum type="arabicPeriod" startAt="5"/>
            </a:pPr>
            <a:r>
              <a:rPr lang="en-US" sz="2000" dirty="0"/>
              <a:t>Then we iteratively update these q, as (7):</a:t>
            </a:r>
          </a:p>
          <a:p>
            <a:pPr marL="457200" indent="-457200">
              <a:buAutoNum type="arabicPeriod" startAt="5"/>
            </a:pPr>
            <a:endParaRPr lang="en-US" sz="2000" dirty="0"/>
          </a:p>
          <a:p>
            <a:pPr marL="457200" indent="-457200">
              <a:buAutoNum type="arabicPeriod" startAt="5"/>
            </a:pPr>
            <a:endParaRPr lang="en-US" sz="2000" dirty="0"/>
          </a:p>
          <a:p>
            <a:pPr marL="457200" indent="-457200">
              <a:buAutoNum type="arabicPeriod" startAt="5"/>
            </a:pPr>
            <a:endParaRPr lang="en-US" sz="2000" dirty="0"/>
          </a:p>
          <a:p>
            <a:pPr marL="457200" indent="-457200">
              <a:buAutoNum type="arabicPeriod" startAt="5"/>
            </a:pPr>
            <a:r>
              <a:rPr lang="en-US" sz="2000" dirty="0"/>
              <a:t>(7) can also be viewed as a computing layer, then the iterative updating procedure can be unrolled into a network that comprises a sequence of such layers.                                                 Here you may have a question as me: in (7), we can have infinite times iterations, but with neural network, we can only have finite times iterations, is it good enough?                              Continuing</a:t>
            </a:r>
          </a:p>
          <a:p>
            <a:pPr marL="457200" indent="-457200">
              <a:buAutoNum type="arabicPeriod" startAt="5"/>
            </a:pPr>
            <a:endParaRPr lang="en-US" sz="2000" dirty="0"/>
          </a:p>
        </p:txBody>
      </p:sp>
      <p:pic>
        <p:nvPicPr>
          <p:cNvPr id="4" name="Picture 3">
            <a:extLst>
              <a:ext uri="{FF2B5EF4-FFF2-40B4-BE49-F238E27FC236}">
                <a16:creationId xmlns:a16="http://schemas.microsoft.com/office/drawing/2014/main" id="{E86E48B3-027A-48BD-AB8E-A49BA5F82DA0}"/>
              </a:ext>
            </a:extLst>
          </p:cNvPr>
          <p:cNvPicPr>
            <a:picLocks noChangeAspect="1"/>
          </p:cNvPicPr>
          <p:nvPr/>
        </p:nvPicPr>
        <p:blipFill>
          <a:blip r:embed="rId2"/>
          <a:stretch>
            <a:fillRect/>
          </a:stretch>
        </p:blipFill>
        <p:spPr>
          <a:xfrm>
            <a:off x="2667271" y="1877684"/>
            <a:ext cx="1000000" cy="266667"/>
          </a:xfrm>
          <a:prstGeom prst="rect">
            <a:avLst/>
          </a:prstGeom>
        </p:spPr>
      </p:pic>
      <p:pic>
        <p:nvPicPr>
          <p:cNvPr id="5" name="Picture 4">
            <a:extLst>
              <a:ext uri="{FF2B5EF4-FFF2-40B4-BE49-F238E27FC236}">
                <a16:creationId xmlns:a16="http://schemas.microsoft.com/office/drawing/2014/main" id="{2A6A9EBB-14AD-4B1F-BD95-98E2684A8E5B}"/>
              </a:ext>
            </a:extLst>
          </p:cNvPr>
          <p:cNvPicPr>
            <a:picLocks noChangeAspect="1"/>
          </p:cNvPicPr>
          <p:nvPr/>
        </p:nvPicPr>
        <p:blipFill>
          <a:blip r:embed="rId3"/>
          <a:stretch>
            <a:fillRect/>
          </a:stretch>
        </p:blipFill>
        <p:spPr>
          <a:xfrm>
            <a:off x="2667271" y="2302480"/>
            <a:ext cx="5009524" cy="285714"/>
          </a:xfrm>
          <a:prstGeom prst="rect">
            <a:avLst/>
          </a:prstGeom>
        </p:spPr>
      </p:pic>
      <p:pic>
        <p:nvPicPr>
          <p:cNvPr id="6" name="Picture 5">
            <a:extLst>
              <a:ext uri="{FF2B5EF4-FFF2-40B4-BE49-F238E27FC236}">
                <a16:creationId xmlns:a16="http://schemas.microsoft.com/office/drawing/2014/main" id="{26E7DAA4-00D9-4EAC-881A-1ACB8C7A03DD}"/>
              </a:ext>
            </a:extLst>
          </p:cNvPr>
          <p:cNvPicPr>
            <a:picLocks noChangeAspect="1"/>
          </p:cNvPicPr>
          <p:nvPr/>
        </p:nvPicPr>
        <p:blipFill>
          <a:blip r:embed="rId4"/>
          <a:stretch>
            <a:fillRect/>
          </a:stretch>
        </p:blipFill>
        <p:spPr>
          <a:xfrm>
            <a:off x="2710128" y="3432960"/>
            <a:ext cx="4923809" cy="1104762"/>
          </a:xfrm>
          <a:prstGeom prst="rect">
            <a:avLst/>
          </a:prstGeom>
        </p:spPr>
      </p:pic>
    </p:spTree>
    <p:extLst>
      <p:ext uri="{BB962C8B-B14F-4D97-AF65-F5344CB8AC3E}">
        <p14:creationId xmlns:p14="http://schemas.microsoft.com/office/powerpoint/2010/main" val="39776554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screenshot of a cell phone&#10;&#10;Description generated with high confidence">
            <a:extLst>
              <a:ext uri="{FF2B5EF4-FFF2-40B4-BE49-F238E27FC236}">
                <a16:creationId xmlns:a16="http://schemas.microsoft.com/office/drawing/2014/main" id="{21DE92E0-D1E6-4E4F-A607-7BB787884D18}"/>
              </a:ext>
            </a:extLst>
          </p:cNvPr>
          <p:cNvPicPr>
            <a:picLocks noChangeAspect="1"/>
          </p:cNvPicPr>
          <p:nvPr/>
        </p:nvPicPr>
        <p:blipFill rotWithShape="1">
          <a:blip r:embed="rId2"/>
          <a:srcRect l="90" r="3992"/>
          <a:stretch/>
        </p:blipFill>
        <p:spPr>
          <a:xfrm>
            <a:off x="5120640" y="1904281"/>
            <a:ext cx="6233160" cy="4272681"/>
          </a:xfrm>
          <a:prstGeom prst="rect">
            <a:avLst/>
          </a:prstGeom>
        </p:spPr>
      </p:pic>
      <p:sp>
        <p:nvSpPr>
          <p:cNvPr id="2" name="Title 1">
            <a:extLst>
              <a:ext uri="{FF2B5EF4-FFF2-40B4-BE49-F238E27FC236}">
                <a16:creationId xmlns:a16="http://schemas.microsoft.com/office/drawing/2014/main" id="{88443AD5-6D69-4D97-B9BF-DD0A01F993C8}"/>
              </a:ext>
            </a:extLst>
          </p:cNvPr>
          <p:cNvSpPr>
            <a:spLocks noGrp="1"/>
          </p:cNvSpPr>
          <p:nvPr>
            <p:ph type="title"/>
          </p:nvPr>
        </p:nvSpPr>
        <p:spPr>
          <a:xfrm>
            <a:off x="838200" y="365125"/>
            <a:ext cx="10515600" cy="1325563"/>
          </a:xfrm>
        </p:spPr>
        <p:txBody>
          <a:bodyPr>
            <a:normAutofit/>
          </a:bodyPr>
          <a:lstStyle/>
          <a:p>
            <a:r>
              <a:rPr lang="en-US" dirty="0"/>
              <a:t>Deep relational network</a:t>
            </a:r>
          </a:p>
        </p:txBody>
      </p:sp>
      <p:sp>
        <p:nvSpPr>
          <p:cNvPr id="3" name="Content Placeholder 2">
            <a:extLst>
              <a:ext uri="{FF2B5EF4-FFF2-40B4-BE49-F238E27FC236}">
                <a16:creationId xmlns:a16="http://schemas.microsoft.com/office/drawing/2014/main" id="{7BCE80D6-D773-4385-827F-EE8EAC73C435}"/>
              </a:ext>
            </a:extLst>
          </p:cNvPr>
          <p:cNvSpPr>
            <a:spLocks noGrp="1"/>
          </p:cNvSpPr>
          <p:nvPr>
            <p:ph idx="1"/>
          </p:nvPr>
        </p:nvSpPr>
        <p:spPr>
          <a:xfrm>
            <a:off x="838200" y="1825625"/>
            <a:ext cx="3797807" cy="4351338"/>
          </a:xfrm>
        </p:spPr>
        <p:txBody>
          <a:bodyPr>
            <a:normAutofit/>
          </a:bodyPr>
          <a:lstStyle/>
          <a:p>
            <a:pPr marL="457200" indent="-457200">
              <a:buAutoNum type="arabicPeriod" startAt="8"/>
            </a:pPr>
            <a:r>
              <a:rPr lang="en-US" sz="2000" dirty="0"/>
              <a:t>For the question, the author tried different numbers on finite times iterations, as figure 5.</a:t>
            </a:r>
          </a:p>
          <a:p>
            <a:pPr marL="0" indent="0">
              <a:buNone/>
            </a:pPr>
            <a:r>
              <a:rPr lang="en-US" sz="2000" dirty="0"/>
              <a:t>Continuing</a:t>
            </a:r>
          </a:p>
          <a:p>
            <a:pPr marL="0" indent="0">
              <a:buNone/>
            </a:pPr>
            <a:r>
              <a:rPr lang="en-US" sz="2000" dirty="0"/>
              <a:t>   </a:t>
            </a:r>
          </a:p>
        </p:txBody>
      </p:sp>
    </p:spTree>
    <p:extLst>
      <p:ext uri="{BB962C8B-B14F-4D97-AF65-F5344CB8AC3E}">
        <p14:creationId xmlns:p14="http://schemas.microsoft.com/office/powerpoint/2010/main" val="7291837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114</TotalTime>
  <Words>742</Words>
  <Application>Microsoft Office PowerPoint</Application>
  <PresentationFormat>Widescreen</PresentationFormat>
  <Paragraphs>79</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等线</vt:lpstr>
      <vt:lpstr>Arial</vt:lpstr>
      <vt:lpstr>Calibri</vt:lpstr>
      <vt:lpstr>Calibri Light</vt:lpstr>
      <vt:lpstr>Office Theme</vt:lpstr>
      <vt:lpstr>Detecting Visual Relationships with Deep Relational Networks</vt:lpstr>
      <vt:lpstr>At a glance</vt:lpstr>
      <vt:lpstr>Pipeline</vt:lpstr>
      <vt:lpstr>Joint recognition</vt:lpstr>
      <vt:lpstr>Spatial Configurations</vt:lpstr>
      <vt:lpstr>Deep relational network</vt:lpstr>
      <vt:lpstr>Deep relational network</vt:lpstr>
      <vt:lpstr>Deep relational network</vt:lpstr>
      <vt:lpstr>Deep relational network</vt:lpstr>
      <vt:lpstr>Deep relational network</vt:lpstr>
      <vt:lpstr>In practice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Detecting Visual Relationships with Deep Relational Networks</dc:title>
  <dc:creator>Zhihao Zhao</dc:creator>
  <cp:lastModifiedBy>Zhao, Zhihao</cp:lastModifiedBy>
  <cp:revision>1</cp:revision>
  <dcterms:created xsi:type="dcterms:W3CDTF">2018-04-07T08:09:56Z</dcterms:created>
  <dcterms:modified xsi:type="dcterms:W3CDTF">2018-04-09T08:41:38Z</dcterms:modified>
</cp:coreProperties>
</file>