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Zhihao" userId="25f230c4-357c-44aa-9f56-3a1d9de1528e" providerId="ADAL" clId="{55E5398B-0DCB-4502-906D-07E54B13FCE4}"/>
    <pc:docChg chg="undo custSel addSld modSld">
      <pc:chgData name="Zhao, Zhihao" userId="25f230c4-357c-44aa-9f56-3a1d9de1528e" providerId="ADAL" clId="{55E5398B-0DCB-4502-906D-07E54B13FCE4}" dt="2018-04-23T03:20:07.621" v="2897" actId="1076"/>
      <pc:docMkLst>
        <pc:docMk/>
      </pc:docMkLst>
      <pc:sldChg chg="modSp">
        <pc:chgData name="Zhao, Zhihao" userId="25f230c4-357c-44aa-9f56-3a1d9de1528e" providerId="ADAL" clId="{55E5398B-0DCB-4502-906D-07E54B13FCE4}" dt="2018-04-22T03:27:07.284" v="26" actId="120"/>
        <pc:sldMkLst>
          <pc:docMk/>
          <pc:sldMk cId="2072253846" sldId="256"/>
        </pc:sldMkLst>
        <pc:spChg chg="mod">
          <ac:chgData name="Zhao, Zhihao" userId="25f230c4-357c-44aa-9f56-3a1d9de1528e" providerId="ADAL" clId="{55E5398B-0DCB-4502-906D-07E54B13FCE4}" dt="2018-04-22T03:27:07.284" v="26" actId="120"/>
          <ac:spMkLst>
            <pc:docMk/>
            <pc:sldMk cId="2072253846" sldId="256"/>
            <ac:spMk id="3" creationId="{34A5ABC5-D403-407C-A7E7-B20BAA714CBB}"/>
          </ac:spMkLst>
        </pc:spChg>
      </pc:sldChg>
      <pc:sldChg chg="addSp delSp modSp add">
        <pc:chgData name="Zhao, Zhihao" userId="25f230c4-357c-44aa-9f56-3a1d9de1528e" providerId="ADAL" clId="{55E5398B-0DCB-4502-906D-07E54B13FCE4}" dt="2018-04-23T02:56:24.996" v="1811" actId="20577"/>
        <pc:sldMkLst>
          <pc:docMk/>
          <pc:sldMk cId="3197629998" sldId="257"/>
        </pc:sldMkLst>
        <pc:spChg chg="mod">
          <ac:chgData name="Zhao, Zhihao" userId="25f230c4-357c-44aa-9f56-3a1d9de1528e" providerId="ADAL" clId="{55E5398B-0DCB-4502-906D-07E54B13FCE4}" dt="2018-04-22T03:29:00.351" v="29" actId="20577"/>
          <ac:spMkLst>
            <pc:docMk/>
            <pc:sldMk cId="3197629998" sldId="257"/>
            <ac:spMk id="2" creationId="{415A3800-AA41-4E26-97B7-F5709381DF0C}"/>
          </ac:spMkLst>
        </pc:spChg>
        <pc:spChg chg="mod">
          <ac:chgData name="Zhao, Zhihao" userId="25f230c4-357c-44aa-9f56-3a1d9de1528e" providerId="ADAL" clId="{55E5398B-0DCB-4502-906D-07E54B13FCE4}" dt="2018-04-23T02:56:24.996" v="1811" actId="20577"/>
          <ac:spMkLst>
            <pc:docMk/>
            <pc:sldMk cId="3197629998" sldId="257"/>
            <ac:spMk id="3" creationId="{6EF411B3-2A7E-4AFC-8B60-BEA9CFBCD197}"/>
          </ac:spMkLst>
        </pc:spChg>
        <pc:spChg chg="add mod">
          <ac:chgData name="Zhao, Zhihao" userId="25f230c4-357c-44aa-9f56-3a1d9de1528e" providerId="ADAL" clId="{55E5398B-0DCB-4502-906D-07E54B13FCE4}" dt="2018-04-23T02:54:58.891" v="1780" actId="20577"/>
          <ac:spMkLst>
            <pc:docMk/>
            <pc:sldMk cId="3197629998" sldId="257"/>
            <ac:spMk id="9" creationId="{4FDB112C-6AE7-4C15-9724-45643CF714CD}"/>
          </ac:spMkLst>
        </pc:spChg>
        <pc:picChg chg="add mod">
          <ac:chgData name="Zhao, Zhihao" userId="25f230c4-357c-44aa-9f56-3a1d9de1528e" providerId="ADAL" clId="{55E5398B-0DCB-4502-906D-07E54B13FCE4}" dt="2018-04-22T03:32:23.531" v="114" actId="1076"/>
          <ac:picMkLst>
            <pc:docMk/>
            <pc:sldMk cId="3197629998" sldId="257"/>
            <ac:picMk id="4" creationId="{62BBDF88-4569-49F3-98B1-9542210885AD}"/>
          </ac:picMkLst>
        </pc:picChg>
        <pc:picChg chg="add mod">
          <ac:chgData name="Zhao, Zhihao" userId="25f230c4-357c-44aa-9f56-3a1d9de1528e" providerId="ADAL" clId="{55E5398B-0DCB-4502-906D-07E54B13FCE4}" dt="2018-04-22T03:40:31.034" v="338" actId="1076"/>
          <ac:picMkLst>
            <pc:docMk/>
            <pc:sldMk cId="3197629998" sldId="257"/>
            <ac:picMk id="5" creationId="{4B28E6BA-606C-4155-AC21-5D52B0D5F42A}"/>
          </ac:picMkLst>
        </pc:picChg>
        <pc:picChg chg="add mod">
          <ac:chgData name="Zhao, Zhihao" userId="25f230c4-357c-44aa-9f56-3a1d9de1528e" providerId="ADAL" clId="{55E5398B-0DCB-4502-906D-07E54B13FCE4}" dt="2018-04-22T03:40:32.026" v="339" actId="1076"/>
          <ac:picMkLst>
            <pc:docMk/>
            <pc:sldMk cId="3197629998" sldId="257"/>
            <ac:picMk id="6" creationId="{FCA77A68-B1F5-4709-B19B-C6B320015C5E}"/>
          </ac:picMkLst>
        </pc:picChg>
        <pc:picChg chg="add del mod">
          <ac:chgData name="Zhao, Zhihao" userId="25f230c4-357c-44aa-9f56-3a1d9de1528e" providerId="ADAL" clId="{55E5398B-0DCB-4502-906D-07E54B13FCE4}" dt="2018-04-22T03:36:43.565" v="146" actId="478"/>
          <ac:picMkLst>
            <pc:docMk/>
            <pc:sldMk cId="3197629998" sldId="257"/>
            <ac:picMk id="7" creationId="{B954F9B5-5A65-4044-81C9-B1B1E23B7F58}"/>
          </ac:picMkLst>
        </pc:picChg>
        <pc:picChg chg="add del">
          <ac:chgData name="Zhao, Zhihao" userId="25f230c4-357c-44aa-9f56-3a1d9de1528e" providerId="ADAL" clId="{55E5398B-0DCB-4502-906D-07E54B13FCE4}" dt="2018-04-22T03:42:50.170" v="359" actId="20577"/>
          <ac:picMkLst>
            <pc:docMk/>
            <pc:sldMk cId="3197629998" sldId="257"/>
            <ac:picMk id="8" creationId="{A1DC157D-BD29-4308-8E36-A80E13004BE4}"/>
          </ac:picMkLst>
        </pc:picChg>
      </pc:sldChg>
      <pc:sldChg chg="addSp delSp modSp add">
        <pc:chgData name="Zhao, Zhihao" userId="25f230c4-357c-44aa-9f56-3a1d9de1528e" providerId="ADAL" clId="{55E5398B-0DCB-4502-906D-07E54B13FCE4}" dt="2018-04-23T02:56:18.498" v="1804" actId="27636"/>
        <pc:sldMkLst>
          <pc:docMk/>
          <pc:sldMk cId="440099850" sldId="258"/>
        </pc:sldMkLst>
        <pc:spChg chg="mod">
          <ac:chgData name="Zhao, Zhihao" userId="25f230c4-357c-44aa-9f56-3a1d9de1528e" providerId="ADAL" clId="{55E5398B-0DCB-4502-906D-07E54B13FCE4}" dt="2018-04-23T02:56:18.498" v="1804" actId="27636"/>
          <ac:spMkLst>
            <pc:docMk/>
            <pc:sldMk cId="440099850" sldId="258"/>
            <ac:spMk id="3" creationId="{6EF411B3-2A7E-4AFC-8B60-BEA9CFBCD197}"/>
          </ac:spMkLst>
        </pc:spChg>
        <pc:spChg chg="add del mod">
          <ac:chgData name="Zhao, Zhihao" userId="25f230c4-357c-44aa-9f56-3a1d9de1528e" providerId="ADAL" clId="{55E5398B-0DCB-4502-906D-07E54B13FCE4}" dt="2018-04-22T04:43:48.725" v="1549" actId="20577"/>
          <ac:spMkLst>
            <pc:docMk/>
            <pc:sldMk cId="440099850" sldId="258"/>
            <ac:spMk id="15" creationId="{5572C41B-DDD1-47AE-8462-20F87084B2A7}"/>
          </ac:spMkLst>
        </pc:spChg>
        <pc:picChg chg="del">
          <ac:chgData name="Zhao, Zhihao" userId="25f230c4-357c-44aa-9f56-3a1d9de1528e" providerId="ADAL" clId="{55E5398B-0DCB-4502-906D-07E54B13FCE4}" dt="2018-04-22T03:43:07.211" v="363" actId="478"/>
          <ac:picMkLst>
            <pc:docMk/>
            <pc:sldMk cId="440099850" sldId="258"/>
            <ac:picMk id="4" creationId="{62BBDF88-4569-49F3-98B1-9542210885AD}"/>
          </ac:picMkLst>
        </pc:picChg>
        <pc:picChg chg="del">
          <ac:chgData name="Zhao, Zhihao" userId="25f230c4-357c-44aa-9f56-3a1d9de1528e" providerId="ADAL" clId="{55E5398B-0DCB-4502-906D-07E54B13FCE4}" dt="2018-04-22T03:43:07.675" v="364" actId="478"/>
          <ac:picMkLst>
            <pc:docMk/>
            <pc:sldMk cId="440099850" sldId="258"/>
            <ac:picMk id="5" creationId="{4B28E6BA-606C-4155-AC21-5D52B0D5F42A}"/>
          </ac:picMkLst>
        </pc:picChg>
        <pc:picChg chg="del">
          <ac:chgData name="Zhao, Zhihao" userId="25f230c4-357c-44aa-9f56-3a1d9de1528e" providerId="ADAL" clId="{55E5398B-0DCB-4502-906D-07E54B13FCE4}" dt="2018-04-22T03:43:08.043" v="365" actId="478"/>
          <ac:picMkLst>
            <pc:docMk/>
            <pc:sldMk cId="440099850" sldId="258"/>
            <ac:picMk id="6" creationId="{FCA77A68-B1F5-4709-B19B-C6B320015C5E}"/>
          </ac:picMkLst>
        </pc:picChg>
        <pc:picChg chg="add del mod">
          <ac:chgData name="Zhao, Zhihao" userId="25f230c4-357c-44aa-9f56-3a1d9de1528e" providerId="ADAL" clId="{55E5398B-0DCB-4502-906D-07E54B13FCE4}" dt="2018-04-22T04:04:26.323" v="679" actId="478"/>
          <ac:picMkLst>
            <pc:docMk/>
            <pc:sldMk cId="440099850" sldId="258"/>
            <ac:picMk id="7" creationId="{311890A7-4FB6-48F7-9E3F-D0FCF412A106}"/>
          </ac:picMkLst>
        </pc:picChg>
        <pc:picChg chg="add del mod">
          <ac:chgData name="Zhao, Zhihao" userId="25f230c4-357c-44aa-9f56-3a1d9de1528e" providerId="ADAL" clId="{55E5398B-0DCB-4502-906D-07E54B13FCE4}" dt="2018-04-22T04:24:24.435" v="1117" actId="478"/>
          <ac:picMkLst>
            <pc:docMk/>
            <pc:sldMk cId="440099850" sldId="258"/>
            <ac:picMk id="8" creationId="{EF26193B-B662-4E66-8872-1BFF6D03A0CE}"/>
          </ac:picMkLst>
        </pc:picChg>
        <pc:picChg chg="add del">
          <ac:chgData name="Zhao, Zhihao" userId="25f230c4-357c-44aa-9f56-3a1d9de1528e" providerId="ADAL" clId="{55E5398B-0DCB-4502-906D-07E54B13FCE4}" dt="2018-04-22T04:19:09.209" v="1110" actId="20577"/>
          <ac:picMkLst>
            <pc:docMk/>
            <pc:sldMk cId="440099850" sldId="258"/>
            <ac:picMk id="9" creationId="{8ACE0518-F065-4046-AAEF-463091E167BC}"/>
          </ac:picMkLst>
        </pc:picChg>
        <pc:picChg chg="add mod">
          <ac:chgData name="Zhao, Zhihao" userId="25f230c4-357c-44aa-9f56-3a1d9de1528e" providerId="ADAL" clId="{55E5398B-0DCB-4502-906D-07E54B13FCE4}" dt="2018-04-22T04:27:58.985" v="1224" actId="1076"/>
          <ac:picMkLst>
            <pc:docMk/>
            <pc:sldMk cId="440099850" sldId="258"/>
            <ac:picMk id="10" creationId="{F23C4B09-D171-4D79-8E33-033B41F91EFC}"/>
          </ac:picMkLst>
        </pc:picChg>
        <pc:picChg chg="add mod">
          <ac:chgData name="Zhao, Zhihao" userId="25f230c4-357c-44aa-9f56-3a1d9de1528e" providerId="ADAL" clId="{55E5398B-0DCB-4502-906D-07E54B13FCE4}" dt="2018-04-22T04:28:02.785" v="1225" actId="1076"/>
          <ac:picMkLst>
            <pc:docMk/>
            <pc:sldMk cId="440099850" sldId="258"/>
            <ac:picMk id="11" creationId="{2D70D75A-35A3-4A76-A414-9BC6BDE0927A}"/>
          </ac:picMkLst>
        </pc:picChg>
        <pc:picChg chg="add del mod">
          <ac:chgData name="Zhao, Zhihao" userId="25f230c4-357c-44aa-9f56-3a1d9de1528e" providerId="ADAL" clId="{55E5398B-0DCB-4502-906D-07E54B13FCE4}" dt="2018-04-22T04:37:44.282" v="1316" actId="478"/>
          <ac:picMkLst>
            <pc:docMk/>
            <pc:sldMk cId="440099850" sldId="258"/>
            <ac:picMk id="12" creationId="{F939F5A0-53CF-450D-A366-E88048BFB762}"/>
          </ac:picMkLst>
        </pc:picChg>
        <pc:picChg chg="add mod">
          <ac:chgData name="Zhao, Zhihao" userId="25f230c4-357c-44aa-9f56-3a1d9de1528e" providerId="ADAL" clId="{55E5398B-0DCB-4502-906D-07E54B13FCE4}" dt="2018-04-22T04:42:10.330" v="1506" actId="14100"/>
          <ac:picMkLst>
            <pc:docMk/>
            <pc:sldMk cId="440099850" sldId="258"/>
            <ac:picMk id="13" creationId="{D1C47E05-836F-46D8-99C5-C759CD864453}"/>
          </ac:picMkLst>
        </pc:picChg>
        <pc:picChg chg="add del mod">
          <ac:chgData name="Zhao, Zhihao" userId="25f230c4-357c-44aa-9f56-3a1d9de1528e" providerId="ADAL" clId="{55E5398B-0DCB-4502-906D-07E54B13FCE4}" dt="2018-04-22T04:43:06.337" v="1545" actId="478"/>
          <ac:picMkLst>
            <pc:docMk/>
            <pc:sldMk cId="440099850" sldId="258"/>
            <ac:picMk id="14" creationId="{8CDA985C-AE68-4F0C-8099-E9E9313AEED1}"/>
          </ac:picMkLst>
        </pc:picChg>
        <pc:picChg chg="add del mod">
          <ac:chgData name="Zhao, Zhihao" userId="25f230c4-357c-44aa-9f56-3a1d9de1528e" providerId="ADAL" clId="{55E5398B-0DCB-4502-906D-07E54B13FCE4}" dt="2018-04-22T04:45:29.738" v="1609" actId="478"/>
          <ac:picMkLst>
            <pc:docMk/>
            <pc:sldMk cId="440099850" sldId="258"/>
            <ac:picMk id="16" creationId="{2B2D7E2B-7451-4B16-BFD5-FBD3E1EA3BD9}"/>
          </ac:picMkLst>
        </pc:picChg>
      </pc:sldChg>
      <pc:sldChg chg="addSp modSp add">
        <pc:chgData name="Zhao, Zhihao" userId="25f230c4-357c-44aa-9f56-3a1d9de1528e" providerId="ADAL" clId="{55E5398B-0DCB-4502-906D-07E54B13FCE4}" dt="2018-04-23T02:59:31.223" v="2154" actId="20577"/>
        <pc:sldMkLst>
          <pc:docMk/>
          <pc:sldMk cId="3379037936" sldId="259"/>
        </pc:sldMkLst>
        <pc:spChg chg="mod">
          <ac:chgData name="Zhao, Zhihao" userId="25f230c4-357c-44aa-9f56-3a1d9de1528e" providerId="ADAL" clId="{55E5398B-0DCB-4502-906D-07E54B13FCE4}" dt="2018-04-23T02:56:04.215" v="1791" actId="20577"/>
          <ac:spMkLst>
            <pc:docMk/>
            <pc:sldMk cId="3379037936" sldId="259"/>
            <ac:spMk id="2" creationId="{C78B636F-9DD6-443D-A277-E7A7AB3A06C5}"/>
          </ac:spMkLst>
        </pc:spChg>
        <pc:spChg chg="mod">
          <ac:chgData name="Zhao, Zhihao" userId="25f230c4-357c-44aa-9f56-3a1d9de1528e" providerId="ADAL" clId="{55E5398B-0DCB-4502-906D-07E54B13FCE4}" dt="2018-04-23T02:59:31.223" v="2154" actId="20577"/>
          <ac:spMkLst>
            <pc:docMk/>
            <pc:sldMk cId="3379037936" sldId="259"/>
            <ac:spMk id="3" creationId="{9F1A1E8B-9158-468B-8834-5F82C7BD22A4}"/>
          </ac:spMkLst>
        </pc:spChg>
        <pc:picChg chg="add mod">
          <ac:chgData name="Zhao, Zhihao" userId="25f230c4-357c-44aa-9f56-3a1d9de1528e" providerId="ADAL" clId="{55E5398B-0DCB-4502-906D-07E54B13FCE4}" dt="2018-04-23T02:56:52.066" v="1930" actId="1036"/>
          <ac:picMkLst>
            <pc:docMk/>
            <pc:sldMk cId="3379037936" sldId="259"/>
            <ac:picMk id="4" creationId="{F084F409-0438-4881-8E0C-F0897E0DCC01}"/>
          </ac:picMkLst>
        </pc:picChg>
        <pc:picChg chg="add mod">
          <ac:chgData name="Zhao, Zhihao" userId="25f230c4-357c-44aa-9f56-3a1d9de1528e" providerId="ADAL" clId="{55E5398B-0DCB-4502-906D-07E54B13FCE4}" dt="2018-04-23T02:56:52.066" v="1930" actId="1036"/>
          <ac:picMkLst>
            <pc:docMk/>
            <pc:sldMk cId="3379037936" sldId="259"/>
            <ac:picMk id="5" creationId="{25F74EBD-E719-4C95-ADB4-C786E52C2264}"/>
          </ac:picMkLst>
        </pc:picChg>
        <pc:picChg chg="add mod">
          <ac:chgData name="Zhao, Zhihao" userId="25f230c4-357c-44aa-9f56-3a1d9de1528e" providerId="ADAL" clId="{55E5398B-0DCB-4502-906D-07E54B13FCE4}" dt="2018-04-23T02:56:52.066" v="1930" actId="1036"/>
          <ac:picMkLst>
            <pc:docMk/>
            <pc:sldMk cId="3379037936" sldId="259"/>
            <ac:picMk id="6" creationId="{BD451389-8CE5-4148-9EB0-3CC9C1C0A250}"/>
          </ac:picMkLst>
        </pc:picChg>
      </pc:sldChg>
      <pc:sldChg chg="addSp delSp modSp add">
        <pc:chgData name="Zhao, Zhihao" userId="25f230c4-357c-44aa-9f56-3a1d9de1528e" providerId="ADAL" clId="{55E5398B-0DCB-4502-906D-07E54B13FCE4}" dt="2018-04-23T03:13:17.294" v="2780" actId="20577"/>
        <pc:sldMkLst>
          <pc:docMk/>
          <pc:sldMk cId="2629818443" sldId="260"/>
        </pc:sldMkLst>
        <pc:spChg chg="mod">
          <ac:chgData name="Zhao, Zhihao" userId="25f230c4-357c-44aa-9f56-3a1d9de1528e" providerId="ADAL" clId="{55E5398B-0DCB-4502-906D-07E54B13FCE4}" dt="2018-04-23T03:01:29.851" v="2156" actId="20577"/>
          <ac:spMkLst>
            <pc:docMk/>
            <pc:sldMk cId="2629818443" sldId="260"/>
            <ac:spMk id="2" creationId="{E4BDAC5C-7C1E-4943-8818-A4028F91A9BF}"/>
          </ac:spMkLst>
        </pc:spChg>
        <pc:spChg chg="mod">
          <ac:chgData name="Zhao, Zhihao" userId="25f230c4-357c-44aa-9f56-3a1d9de1528e" providerId="ADAL" clId="{55E5398B-0DCB-4502-906D-07E54B13FCE4}" dt="2018-04-23T03:13:17.294" v="2780" actId="20577"/>
          <ac:spMkLst>
            <pc:docMk/>
            <pc:sldMk cId="2629818443" sldId="260"/>
            <ac:spMk id="3" creationId="{5BEF3566-2828-4330-A214-85F7D3C157F1}"/>
          </ac:spMkLst>
        </pc:spChg>
        <pc:picChg chg="add del mod">
          <ac:chgData name="Zhao, Zhihao" userId="25f230c4-357c-44aa-9f56-3a1d9de1528e" providerId="ADAL" clId="{55E5398B-0DCB-4502-906D-07E54B13FCE4}" dt="2018-04-23T03:09:54.345" v="2677" actId="478"/>
          <ac:picMkLst>
            <pc:docMk/>
            <pc:sldMk cId="2629818443" sldId="260"/>
            <ac:picMk id="4" creationId="{C82C72F3-102A-404E-B4E8-C3D4179B76B6}"/>
          </ac:picMkLst>
        </pc:picChg>
        <pc:picChg chg="add mod">
          <ac:chgData name="Zhao, Zhihao" userId="25f230c4-357c-44aa-9f56-3a1d9de1528e" providerId="ADAL" clId="{55E5398B-0DCB-4502-906D-07E54B13FCE4}" dt="2018-04-23T03:12:17.318" v="2756" actId="1076"/>
          <ac:picMkLst>
            <pc:docMk/>
            <pc:sldMk cId="2629818443" sldId="260"/>
            <ac:picMk id="5" creationId="{B169EA56-6B07-4668-92F2-D8CC2FB7482F}"/>
          </ac:picMkLst>
        </pc:picChg>
        <pc:picChg chg="add del mod">
          <ac:chgData name="Zhao, Zhihao" userId="25f230c4-357c-44aa-9f56-3a1d9de1528e" providerId="ADAL" clId="{55E5398B-0DCB-4502-906D-07E54B13FCE4}" dt="2018-04-23T03:12:37.831" v="2759" actId="20577"/>
          <ac:picMkLst>
            <pc:docMk/>
            <pc:sldMk cId="2629818443" sldId="260"/>
            <ac:picMk id="6" creationId="{C8F499CD-E77F-4E5E-AEDF-94F296CED149}"/>
          </ac:picMkLst>
        </pc:picChg>
        <pc:picChg chg="add mod">
          <ac:chgData name="Zhao, Zhihao" userId="25f230c4-357c-44aa-9f56-3a1d9de1528e" providerId="ADAL" clId="{55E5398B-0DCB-4502-906D-07E54B13FCE4}" dt="2018-04-23T03:13:05.113" v="2761" actId="1076"/>
          <ac:picMkLst>
            <pc:docMk/>
            <pc:sldMk cId="2629818443" sldId="260"/>
            <ac:picMk id="7" creationId="{D1F2C906-72B1-43C0-9E25-FF05B54E25FC}"/>
          </ac:picMkLst>
        </pc:picChg>
      </pc:sldChg>
      <pc:sldChg chg="addSp modSp add">
        <pc:chgData name="Zhao, Zhihao" userId="25f230c4-357c-44aa-9f56-3a1d9de1528e" providerId="ADAL" clId="{55E5398B-0DCB-4502-906D-07E54B13FCE4}" dt="2018-04-23T03:16:46.110" v="2881" actId="20577"/>
        <pc:sldMkLst>
          <pc:docMk/>
          <pc:sldMk cId="785141089" sldId="261"/>
        </pc:sldMkLst>
        <pc:spChg chg="mod">
          <ac:chgData name="Zhao, Zhihao" userId="25f230c4-357c-44aa-9f56-3a1d9de1528e" providerId="ADAL" clId="{55E5398B-0DCB-4502-906D-07E54B13FCE4}" dt="2018-04-23T03:14:52.658" v="2806" actId="20577"/>
          <ac:spMkLst>
            <pc:docMk/>
            <pc:sldMk cId="785141089" sldId="261"/>
            <ac:spMk id="2" creationId="{9F385E94-A135-46EE-86BE-EE12C31EFDE7}"/>
          </ac:spMkLst>
        </pc:spChg>
        <pc:spChg chg="mod">
          <ac:chgData name="Zhao, Zhihao" userId="25f230c4-357c-44aa-9f56-3a1d9de1528e" providerId="ADAL" clId="{55E5398B-0DCB-4502-906D-07E54B13FCE4}" dt="2018-04-23T03:16:46.110" v="2881" actId="20577"/>
          <ac:spMkLst>
            <pc:docMk/>
            <pc:sldMk cId="785141089" sldId="261"/>
            <ac:spMk id="3" creationId="{E53713EB-4CDA-4E5B-8425-0B0EC6030412}"/>
          </ac:spMkLst>
        </pc:spChg>
        <pc:picChg chg="add mod">
          <ac:chgData name="Zhao, Zhihao" userId="25f230c4-357c-44aa-9f56-3a1d9de1528e" providerId="ADAL" clId="{55E5398B-0DCB-4502-906D-07E54B13FCE4}" dt="2018-04-23T03:15:05.174" v="2811" actId="1076"/>
          <ac:picMkLst>
            <pc:docMk/>
            <pc:sldMk cId="785141089" sldId="261"/>
            <ac:picMk id="4" creationId="{69AAD5CD-615C-4285-B3E0-CF78BAC5F77B}"/>
          </ac:picMkLst>
        </pc:picChg>
      </pc:sldChg>
      <pc:sldChg chg="addSp delSp modSp add">
        <pc:chgData name="Zhao, Zhihao" userId="25f230c4-357c-44aa-9f56-3a1d9de1528e" providerId="ADAL" clId="{55E5398B-0DCB-4502-906D-07E54B13FCE4}" dt="2018-04-23T03:19:49.744" v="2885" actId="1076"/>
        <pc:sldMkLst>
          <pc:docMk/>
          <pc:sldMk cId="1597077881" sldId="262"/>
        </pc:sldMkLst>
        <pc:spChg chg="del">
          <ac:chgData name="Zhao, Zhihao" userId="25f230c4-357c-44aa-9f56-3a1d9de1528e" providerId="ADAL" clId="{55E5398B-0DCB-4502-906D-07E54B13FCE4}" dt="2018-04-23T03:19:39.891" v="2883" actId="1076"/>
          <ac:spMkLst>
            <pc:docMk/>
            <pc:sldMk cId="1597077881" sldId="262"/>
            <ac:spMk id="3" creationId="{F91397E1-85FC-4F0B-B18C-D697F79A1C9B}"/>
          </ac:spMkLst>
        </pc:spChg>
        <pc:spChg chg="add mod">
          <ac:chgData name="Zhao, Zhihao" userId="25f230c4-357c-44aa-9f56-3a1d9de1528e" providerId="ADAL" clId="{55E5398B-0DCB-4502-906D-07E54B13FCE4}" dt="2018-04-23T03:19:49.744" v="2885" actId="1076"/>
          <ac:spMkLst>
            <pc:docMk/>
            <pc:sldMk cId="1597077881" sldId="262"/>
            <ac:spMk id="5" creationId="{906AF55C-65F3-43E7-87FF-A214D8A5335B}"/>
          </ac:spMkLst>
        </pc:spChg>
        <pc:picChg chg="add del mod">
          <ac:chgData name="Zhao, Zhihao" userId="25f230c4-357c-44aa-9f56-3a1d9de1528e" providerId="ADAL" clId="{55E5398B-0DCB-4502-906D-07E54B13FCE4}" dt="2018-04-23T03:19:49.744" v="2885" actId="1076"/>
          <ac:picMkLst>
            <pc:docMk/>
            <pc:sldMk cId="1597077881" sldId="262"/>
            <ac:picMk id="4" creationId="{345BA6AF-7F8B-4F91-892A-463FC2E5A836}"/>
          </ac:picMkLst>
        </pc:picChg>
      </pc:sldChg>
      <pc:sldChg chg="addSp delSp modSp add">
        <pc:chgData name="Zhao, Zhihao" userId="25f230c4-357c-44aa-9f56-3a1d9de1528e" providerId="ADAL" clId="{55E5398B-0DCB-4502-906D-07E54B13FCE4}" dt="2018-04-23T03:20:07.621" v="2897" actId="1076"/>
        <pc:sldMkLst>
          <pc:docMk/>
          <pc:sldMk cId="4183756691" sldId="263"/>
        </pc:sldMkLst>
        <pc:spChg chg="mod">
          <ac:chgData name="Zhao, Zhihao" userId="25f230c4-357c-44aa-9f56-3a1d9de1528e" providerId="ADAL" clId="{55E5398B-0DCB-4502-906D-07E54B13FCE4}" dt="2018-04-23T03:20:03.089" v="2896" actId="27636"/>
          <ac:spMkLst>
            <pc:docMk/>
            <pc:sldMk cId="4183756691" sldId="263"/>
            <ac:spMk id="3" creationId="{E53713EB-4CDA-4E5B-8425-0B0EC6030412}"/>
          </ac:spMkLst>
        </pc:spChg>
        <pc:picChg chg="del">
          <ac:chgData name="Zhao, Zhihao" userId="25f230c4-357c-44aa-9f56-3a1d9de1528e" providerId="ADAL" clId="{55E5398B-0DCB-4502-906D-07E54B13FCE4}" dt="2018-04-23T03:19:51.438" v="2886" actId="478"/>
          <ac:picMkLst>
            <pc:docMk/>
            <pc:sldMk cId="4183756691" sldId="263"/>
            <ac:picMk id="4" creationId="{69AAD5CD-615C-4285-B3E0-CF78BAC5F77B}"/>
          </ac:picMkLst>
        </pc:picChg>
        <pc:picChg chg="add mod">
          <ac:chgData name="Zhao, Zhihao" userId="25f230c4-357c-44aa-9f56-3a1d9de1528e" providerId="ADAL" clId="{55E5398B-0DCB-4502-906D-07E54B13FCE4}" dt="2018-04-23T03:20:07.621" v="2897" actId="1076"/>
          <ac:picMkLst>
            <pc:docMk/>
            <pc:sldMk cId="4183756691" sldId="263"/>
            <ac:picMk id="5" creationId="{AAB4F7E9-26C8-4305-9783-FC7E4E08A687}"/>
          </ac:picMkLst>
        </pc:picChg>
      </pc:sldChg>
    </pc:docChg>
  </pc:docChgLst>
  <pc:docChgLst>
    <pc:chgData name="Zhihao Zhao" userId="25f230c4-357c-44aa-9f56-3a1d9de1528e" providerId="ADAL" clId="{55E5398B-0DCB-4502-906D-07E54B13FCE4}"/>
    <pc:docChg chg="modSld">
      <pc:chgData name="Zhihao Zhao" userId="25f230c4-357c-44aa-9f56-3a1d9de1528e" providerId="ADAL" clId="{55E5398B-0DCB-4502-906D-07E54B13FCE4}" dt="2018-04-26T08:43:00.577" v="5" actId="255"/>
      <pc:docMkLst>
        <pc:docMk/>
      </pc:docMkLst>
      <pc:sldChg chg="modSp">
        <pc:chgData name="Zhihao Zhao" userId="25f230c4-357c-44aa-9f56-3a1d9de1528e" providerId="ADAL" clId="{55E5398B-0DCB-4502-906D-07E54B13FCE4}" dt="2018-04-26T08:43:00.577" v="5" actId="255"/>
        <pc:sldMkLst>
          <pc:docMk/>
          <pc:sldMk cId="1597077881" sldId="262"/>
        </pc:sldMkLst>
        <pc:spChg chg="mod">
          <ac:chgData name="Zhihao Zhao" userId="25f230c4-357c-44aa-9f56-3a1d9de1528e" providerId="ADAL" clId="{55E5398B-0DCB-4502-906D-07E54B13FCE4}" dt="2018-04-26T08:42:55.918" v="3" actId="20577"/>
          <ac:spMkLst>
            <pc:docMk/>
            <pc:sldMk cId="1597077881" sldId="262"/>
            <ac:spMk id="2" creationId="{5257C7CD-42BA-4D19-85D1-081BE26E3B3B}"/>
          </ac:spMkLst>
        </pc:spChg>
        <pc:spChg chg="mod">
          <ac:chgData name="Zhihao Zhao" userId="25f230c4-357c-44aa-9f56-3a1d9de1528e" providerId="ADAL" clId="{55E5398B-0DCB-4502-906D-07E54B13FCE4}" dt="2018-04-26T08:43:00.577" v="5" actId="255"/>
          <ac:spMkLst>
            <pc:docMk/>
            <pc:sldMk cId="1597077881" sldId="262"/>
            <ac:spMk id="5" creationId="{906AF55C-65F3-43E7-87FF-A214D8A533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B536-4852-4321-9805-00B63D189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5AD5-40D5-4C05-A787-7B59579E3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16AA6-4BCE-44EC-9219-FC31EEDA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3744-B6BA-471D-A7F2-7CEE4035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B0D8B-108A-4844-A416-4683FC22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60AF-DF90-4BFA-AC73-F813886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72176-213C-459E-87EE-E4778BD61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7F12-6BCC-48A1-A06A-A0CB3B50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2E67-2542-40BB-B349-D8E8C7BB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C3056-5B27-466F-B66E-AE9B57FC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B2DB3-9A87-4B3B-8C45-82C9D540D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914CA-03FF-4A98-B739-8CAAA7276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A117-59E8-4B98-AA45-03BA19C7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C30B-CC23-48AA-8B3D-0FC947FD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A2A5-4706-4F7A-9291-4D8AD980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8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551E-A40D-49A8-9602-8BB0B972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7DFF-6CB5-4B1D-8358-17A4EC51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9377-C47C-4318-A446-3B1B7E2A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66CB-8A14-4259-B821-A6880AAD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010A-103F-4A67-AFF5-9588DF32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7308-18ED-4362-B949-CD8D10D9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6ACD5-CF44-414E-B7D3-A5B4BA08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9845-0E83-4A08-9728-047802FA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2EACE-3FE3-42F3-85C2-E9C0B038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F2E8-9F93-4731-93F3-500D8B77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B593-ABC5-4276-8117-A61B1B85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8E09C-B8F8-4924-9F7E-5543F9F53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DC89-C78F-4364-828D-9F4C11E77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6072-32CB-4ABD-A509-51A44C4F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9328-13CC-4581-A390-87C4A7E2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5EA04-7673-4D68-8A02-D0399B31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2328-C072-4B99-926E-F5E1297F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F6BC2-D327-4723-B990-44BDCAC3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355A1-2272-48EF-B447-F9A625A76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B3E9E-B3A2-4D63-8788-60EF65475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B06DA-9306-46F2-870B-FD8C759E3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B2617-7AF4-410A-ABC7-7C81CE05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24576-A849-421F-B112-FF3EB931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FB209-BC0A-48BC-86EE-A51B2D9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D10E-5152-4C56-94BE-5D772EB3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61AA0-348B-4A30-B213-C0B9ED6C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E37F7-FE1A-4D85-80C5-EED33D4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A6AC9-6D42-4C06-B214-7471B5A1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1E51A-C9FE-4356-98DE-0E9B58E8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E660C-10B0-44D6-9DC1-56319C90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C1422-1FC5-4F70-8F26-AA6E0E79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A01D-7784-49B0-B4D2-63C24361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CC6D-32F1-4C6C-83B1-9DF38DED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F172-F58D-4137-9D76-4A025A9D5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4E5AE-B39A-4108-8C92-B2F4C7E5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B4DA2-2F01-49E2-82C1-29F990CC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741D6-6507-487E-B8E9-B8F7359B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095A-D282-4F0C-A23E-4FAEAB37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FEFEC-88DD-4D60-8E72-4924821A7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40C21-1B94-4169-A48C-451283901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ACDB7-6221-432F-9448-853DA4C9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27F8-6A1B-46A3-A17C-7978B72D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B7F3-F6F7-4427-AEEC-8F775EB8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51086-AF75-4B34-A69F-51BD9418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A405B-474A-41D5-AC65-18424370F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8B71-7293-4321-8C74-7B772131C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8875-489C-4AB3-B3D0-C40EC7B90A0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5EA6-C0B2-440D-9ECB-99D5C17BC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2B87-C4AD-4759-B57E-2C0F342E2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82A2C-B45F-4CC4-A38C-E8E248D3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0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2A41-3A9E-43CB-81D3-D7DF41A4A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03026" cy="23876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Learning Discrete Representations via Information Maximizing Self-Augmented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5ABC5-D403-407C-A7E7-B20BAA714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>
                <a:latin typeface="+mj-lt"/>
              </a:rPr>
              <a:t>Weihua</a:t>
            </a:r>
            <a:r>
              <a:rPr lang="en-US" dirty="0">
                <a:latin typeface="+mj-lt"/>
              </a:rPr>
              <a:t> Hu </a:t>
            </a:r>
            <a:r>
              <a:rPr lang="en-US" altLang="zh-CN" dirty="0">
                <a:latin typeface="+mj-lt"/>
              </a:rPr>
              <a:t>et.al. ICML 2017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25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3800-AA41-4E26-97B7-F5709381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IMSAT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11B3-2A7E-4AFC-8B60-BEA9CFBCD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2287" cy="4667250"/>
          </a:xfrm>
        </p:spPr>
        <p:txBody>
          <a:bodyPr>
            <a:normAutofit/>
          </a:bodyPr>
          <a:lstStyle/>
          <a:p>
            <a:r>
              <a:rPr lang="en-US" sz="2000" dirty="0"/>
              <a:t>Information Maximizing Self-Augmented Training(IMSAT)</a:t>
            </a:r>
          </a:p>
          <a:p>
            <a:r>
              <a:rPr lang="en-US" sz="2000" dirty="0"/>
              <a:t>Loss: </a:t>
            </a:r>
          </a:p>
          <a:p>
            <a:pPr marL="0" indent="0">
              <a:buNone/>
            </a:pPr>
            <a:r>
              <a:rPr lang="en-US" sz="2000" dirty="0"/>
              <a:t>						  ,where</a:t>
            </a:r>
          </a:p>
          <a:p>
            <a:pPr marL="457200" lvl="1" indent="0">
              <a:buNone/>
            </a:pPr>
            <a:r>
              <a:rPr lang="en-US" sz="1600" dirty="0"/>
              <a:t>							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		</a:t>
            </a:r>
          </a:p>
          <a:p>
            <a:pPr lvl="8"/>
            <a:endParaRPr lang="en-US" sz="1000" dirty="0"/>
          </a:p>
          <a:p>
            <a:endParaRPr lang="en-US" sz="2000" dirty="0"/>
          </a:p>
          <a:p>
            <a:r>
              <a:rPr lang="en-US" sz="2000" dirty="0"/>
              <a:t>In practice, an extra constraint is used, that’s because this method doesn’t work perfectly well. This constraint is not introduced here, because I think it’s just a workaround.</a:t>
            </a:r>
          </a:p>
          <a:p>
            <a:pPr marL="0" indent="0">
              <a:buNone/>
            </a:pPr>
            <a:r>
              <a:rPr lang="en-US" altLang="zh-CN" sz="2000" dirty="0"/>
              <a:t>    continuing</a:t>
            </a:r>
            <a:endParaRPr lang="en-US" sz="16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BDF88-4569-49F3-98B1-95422108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92" y="2578420"/>
            <a:ext cx="4380952" cy="4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8E6BA-606C-4155-AC21-5D52B0D5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57" y="3109111"/>
            <a:ext cx="4990476" cy="10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A77A68-B1F5-4709-B19B-C6B320015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857" y="4001294"/>
            <a:ext cx="3761905" cy="10095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DB112C-6AE7-4C15-9724-45643CF714CD}"/>
              </a:ext>
            </a:extLst>
          </p:cNvPr>
          <p:cNvSpPr txBox="1">
            <a:spLocks/>
          </p:cNvSpPr>
          <p:nvPr/>
        </p:nvSpPr>
        <p:spPr>
          <a:xfrm>
            <a:off x="7702825" y="1825624"/>
            <a:ext cx="3919331" cy="476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Symbols:</a:t>
            </a:r>
          </a:p>
          <a:p>
            <a:r>
              <a:rPr lang="en-US" sz="2000" dirty="0"/>
              <a:t>X: input image, or its feature</a:t>
            </a:r>
          </a:p>
          <a:p>
            <a:r>
              <a:rPr lang="en-US" sz="2000" dirty="0"/>
              <a:t>Y: cluster id, here assume known cluster numbers like K-means</a:t>
            </a:r>
          </a:p>
          <a:p>
            <a:r>
              <a:rPr lang="en-US" sz="2000" dirty="0"/>
              <a:t>N: sample numbers</a:t>
            </a:r>
          </a:p>
          <a:p>
            <a:r>
              <a:rPr lang="en-US" sz="2000" dirty="0"/>
              <a:t>My: for H(Y), p(</a:t>
            </a:r>
            <a:r>
              <a:rPr lang="en-US" sz="2000" dirty="0" err="1"/>
              <a:t>y|x</a:t>
            </a:r>
            <a:r>
              <a:rPr lang="en-US" sz="2000" dirty="0"/>
              <a:t>)= p(</a:t>
            </a:r>
            <a:r>
              <a:rPr lang="en-US" sz="2000" dirty="0" err="1"/>
              <a:t>y|x</a:t>
            </a:r>
            <a:r>
              <a:rPr lang="en-US" sz="2000" dirty="0"/>
              <a:t>)p(x)=p(</a:t>
            </a:r>
            <a:r>
              <a:rPr lang="en-US" sz="2000" dirty="0" err="1"/>
              <a:t>x,y</a:t>
            </a:r>
            <a:r>
              <a:rPr lang="en-US" sz="2000" dirty="0"/>
              <a:t>)=p(y), if treat p(x)=1</a:t>
            </a:r>
          </a:p>
          <a:p>
            <a:r>
              <a:rPr lang="en-US" sz="2000" dirty="0"/>
              <a:t>Note H(Y)-H(Y|X)=I(X;Y), so this loss wants maximize I(X;Y).</a:t>
            </a:r>
          </a:p>
          <a:p>
            <a:r>
              <a:rPr lang="en-US" sz="2000" dirty="0"/>
              <a:t>R_SAT(</a:t>
            </a:r>
            <a:r>
              <a:rPr lang="en-US" sz="2000" dirty="0" err="1"/>
              <a:t>theta;T</a:t>
            </a:r>
            <a:r>
              <a:rPr lang="en-US" sz="2000" dirty="0"/>
              <a:t>): regularization term, see next page.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762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3800-AA41-4E26-97B7-F5709381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IMSAT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11B3-2A7E-4AFC-8B60-BEA9CFBCD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667250"/>
          </a:xfrm>
        </p:spPr>
        <p:txBody>
          <a:bodyPr>
            <a:normAutofit/>
          </a:bodyPr>
          <a:lstStyle/>
          <a:p>
            <a:r>
              <a:rPr lang="en-US" sz="2000" dirty="0"/>
              <a:t>It’s hard to imagine that only maximize I(X;Y) would work well. So the author also introduce a regularization term.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T(x): augmentation of x, it can be </a:t>
            </a:r>
            <a:r>
              <a:rPr lang="en-US" sz="2000" dirty="0" err="1"/>
              <a:t>i</a:t>
            </a:r>
            <a:r>
              <a:rPr lang="en-US" sz="2000" dirty="0"/>
              <a:t>) affine distortion such as rotation, scaling and parallel movement ii) local perturbation</a:t>
            </a:r>
          </a:p>
          <a:p>
            <a:r>
              <a:rPr lang="en-US" sz="2000" dirty="0"/>
              <a:t>                 : [y_1, y_2, </a:t>
            </a:r>
            <a:r>
              <a:rPr lang="en-US" sz="2000" dirty="0" err="1"/>
              <a:t>y_i</a:t>
            </a:r>
            <a:r>
              <a:rPr lang="en-US" sz="2000" dirty="0"/>
              <a:t>, ..., </a:t>
            </a:r>
            <a:r>
              <a:rPr lang="en-US" sz="2000" dirty="0" err="1"/>
              <a:t>y_M</a:t>
            </a:r>
            <a:r>
              <a:rPr lang="en-US" sz="2000" dirty="0"/>
              <a:t>] is the representation of x, [0, </a:t>
            </a:r>
            <a:r>
              <a:rPr lang="en-US" sz="2000" dirty="0" err="1"/>
              <a:t>V_m</a:t>
            </a:r>
            <a:r>
              <a:rPr lang="en-US" sz="2000" dirty="0"/>
              <a:t>] is </a:t>
            </a:r>
            <a:r>
              <a:rPr lang="en-US" sz="2000" dirty="0" err="1"/>
              <a:t>y_i’s</a:t>
            </a:r>
            <a:r>
              <a:rPr lang="en-US" sz="2000" dirty="0"/>
              <a:t> domain.</a:t>
            </a:r>
          </a:p>
          <a:p>
            <a:endParaRPr lang="en-US" sz="2000" dirty="0"/>
          </a:p>
          <a:p>
            <a:r>
              <a:rPr lang="en-US" sz="2000" dirty="0"/>
              <a:t>This R_SAT is cross entropy on p(</a:t>
            </a:r>
            <a:r>
              <a:rPr lang="en-US" sz="2000" dirty="0" err="1"/>
              <a:t>y|x</a:t>
            </a:r>
            <a:r>
              <a:rPr lang="en-US" sz="2000" dirty="0"/>
              <a:t>) and p(</a:t>
            </a:r>
            <a:r>
              <a:rPr lang="en-US" sz="2000" dirty="0" err="1"/>
              <a:t>y|T</a:t>
            </a:r>
            <a:r>
              <a:rPr lang="en-US" sz="2000" dirty="0"/>
              <a:t>(x)).</a:t>
            </a:r>
          </a:p>
          <a:p>
            <a:r>
              <a:rPr lang="en-US" sz="2000" dirty="0"/>
              <a:t>Don’t know difference between theta and hat theta now</a:t>
            </a:r>
            <a:r>
              <a:rPr lang="en-US" sz="2000" dirty="0">
                <a:sym typeface="Wingdings" panose="05000000000000000000" pitchFamily="2" charset="2"/>
              </a:rPr>
              <a:t>			</a:t>
            </a:r>
            <a:r>
              <a:rPr lang="en-US" altLang="zh-CN" sz="2000" dirty="0"/>
              <a:t>continuing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C4B09-D171-4D79-8E33-033B41F9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55" y="2464216"/>
            <a:ext cx="4085714" cy="1123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70D75A-35A3-4A76-A414-9BC6BDE0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455" y="2464216"/>
            <a:ext cx="4009524" cy="723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47E05-836F-46D8-99C5-C759CD864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93" y="4322149"/>
            <a:ext cx="961905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636F-9DD6-443D-A277-E7A7AB3A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IMSAT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1E8B-9158-468B-8834-5F82C7BD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7470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Summary</a:t>
            </a:r>
          </a:p>
          <a:p>
            <a:pPr marL="0" indent="0">
              <a:buNone/>
            </a:pPr>
            <a:r>
              <a:rPr lang="en-US" sz="2000" dirty="0"/>
              <a:t>     1. Maximize I(X;Y)</a:t>
            </a:r>
          </a:p>
          <a:p>
            <a:pPr marL="0" indent="0">
              <a:buNone/>
            </a:pPr>
            <a:r>
              <a:rPr lang="en-US" sz="2000" dirty="0"/>
              <a:t>     2. Minimize representation difference on sample and sample’s self-augmentation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4F409-0438-4881-8E0C-F0897E0D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16" y="2008577"/>
            <a:ext cx="4380952" cy="4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74EBD-E719-4C95-ADB4-C786E52C2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81" y="2539268"/>
            <a:ext cx="4990476" cy="10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51389-8CE5-4148-9EB0-3CC9C1C0A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81" y="3431451"/>
            <a:ext cx="3761905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3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AC5C-7C1E-4943-8818-A4028F91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IMSAT for Hash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3566-2828-4330-A214-85F7D3C1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IMSAT for cluster is that it maps an image to cluster id (scalar), while IMSAT for hash learning is that it maps an image to a D-bit-binary code(vector). </a:t>
            </a:r>
          </a:p>
          <a:p>
            <a:r>
              <a:rPr lang="en-US" sz="2000" dirty="0"/>
              <a:t>For the hashing process, it simply perform element-wise sigmoid on image’s feature vector, to get D-bit-binary code from a network.  code: </a:t>
            </a:r>
            <a:r>
              <a:rPr lang="en-US" sz="1800" dirty="0" err="1"/>
              <a:t>query_hash</a:t>
            </a:r>
            <a:r>
              <a:rPr lang="en-US" sz="1800" dirty="0"/>
              <a:t> = </a:t>
            </a:r>
            <a:r>
              <a:rPr lang="en-US" sz="1800" dirty="0" err="1"/>
              <a:t>F.sigmoid</a:t>
            </a:r>
            <a:r>
              <a:rPr lang="en-US" sz="1800" dirty="0"/>
              <a:t>(</a:t>
            </a:r>
            <a:r>
              <a:rPr lang="en-US" sz="1800" dirty="0" err="1"/>
              <a:t>enc</a:t>
            </a:r>
            <a:r>
              <a:rPr lang="en-US" sz="1800" dirty="0"/>
              <a:t>(</a:t>
            </a:r>
            <a:r>
              <a:rPr lang="en-US" sz="1800" dirty="0" err="1"/>
              <a:t>x_query</a:t>
            </a:r>
            <a:r>
              <a:rPr lang="en-US" sz="1800" dirty="0"/>
              <a:t>, test=True)).data &gt; 0.5</a:t>
            </a:r>
          </a:p>
          <a:p>
            <a:r>
              <a:rPr lang="en-US" sz="2000" dirty="0"/>
              <a:t>For I(X;Y), Y is multivariable now, as I(X;Y_1, Y_2, …Y_D). This is much harder to solve than I(X;Y), so the author do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9EA56-6B07-4668-92F2-D8CC2FB7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35" y="3892852"/>
            <a:ext cx="4800000" cy="24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F2C906-72B1-43C0-9E25-FF05B54E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92852"/>
            <a:ext cx="4761905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1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E94-A135-46EE-86BE-EE12C31E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13EB-4CDA-4E5B-8425-0B0EC603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8017"/>
            <a:ext cx="10515600" cy="1498946"/>
          </a:xfrm>
        </p:spPr>
        <p:txBody>
          <a:bodyPr>
            <a:normAutofit/>
          </a:bodyPr>
          <a:lstStyle/>
          <a:p>
            <a:r>
              <a:rPr lang="en-US" sz="2000" dirty="0"/>
              <a:t>I don’t know the metric.</a:t>
            </a:r>
          </a:p>
          <a:p>
            <a:r>
              <a:rPr lang="en-US" sz="2000" dirty="0"/>
              <a:t>Random Perturbation Training (RPT) Virtual Adversarial Training (VAT) two kinds of perturbation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AD5CD-615C-4285-B3E0-CF78BAC5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33" y="1912924"/>
            <a:ext cx="9933333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4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E94-A135-46EE-86BE-EE12C31E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13EB-4CDA-4E5B-8425-0B0EC603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8017"/>
            <a:ext cx="10515600" cy="14989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 don’t know the metric.</a:t>
            </a:r>
          </a:p>
          <a:p>
            <a:r>
              <a:rPr lang="en-US" sz="2000" dirty="0"/>
              <a:t>Random Perturbation Training (RPT) Virtual Adversarial Training (VAT) two kinds of perturbation method.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AB4F7E9-26C8-4305-9783-FC7E4E08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1" y="1541786"/>
            <a:ext cx="9742857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C7CD-42BA-4D19-85D1-081BE26E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6AF55C-65F3-43E7-87FF-A214D8A5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https://github.com/weihua916/imsat</a:t>
            </a:r>
          </a:p>
        </p:txBody>
      </p:sp>
    </p:spTree>
    <p:extLst>
      <p:ext uri="{BB962C8B-B14F-4D97-AF65-F5344CB8AC3E}">
        <p14:creationId xmlns:p14="http://schemas.microsoft.com/office/powerpoint/2010/main" val="159707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Wingdings</vt:lpstr>
      <vt:lpstr>Office Theme</vt:lpstr>
      <vt:lpstr>Learning Discrete Representations via Information Maximizing Self-Augmented Training</vt:lpstr>
      <vt:lpstr>IMSAT for Clustering</vt:lpstr>
      <vt:lpstr>IMSAT for Clustering</vt:lpstr>
      <vt:lpstr>IMSAT for Clustering</vt:lpstr>
      <vt:lpstr>IMSAT for Hash Learning</vt:lpstr>
      <vt:lpstr>Numbers</vt:lpstr>
      <vt:lpstr>Numbers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Discrete Representations via Information Maximizing Self-Augmented Training</dc:title>
  <dc:creator>Zhihao Zhao</dc:creator>
  <cp:lastModifiedBy>Zhihao Zhao</cp:lastModifiedBy>
  <cp:revision>1</cp:revision>
  <dcterms:created xsi:type="dcterms:W3CDTF">2018-04-22T03:25:29Z</dcterms:created>
  <dcterms:modified xsi:type="dcterms:W3CDTF">2018-04-26T08:43:01Z</dcterms:modified>
</cp:coreProperties>
</file>