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75" r:id="rId13"/>
    <p:sldId id="274" r:id="rId14"/>
    <p:sldId id="273" r:id="rId15"/>
    <p:sldId id="272" r:id="rId16"/>
    <p:sldId id="278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hao Zhao" userId="25f230c4-357c-44aa-9f56-3a1d9de1528e" providerId="ADAL" clId="{4C2C4C52-9358-452F-88D6-A3DFB18C4365}"/>
    <pc:docChg chg="undo custSel addSld delSld modSld">
      <pc:chgData name="Zhihao Zhao" userId="25f230c4-357c-44aa-9f56-3a1d9de1528e" providerId="ADAL" clId="{4C2C4C52-9358-452F-88D6-A3DFB18C4365}" dt="2018-03-05T12:58:59.627" v="973" actId="20577"/>
      <pc:docMkLst>
        <pc:docMk/>
      </pc:docMkLst>
      <pc:sldChg chg="modSp">
        <pc:chgData name="Zhihao Zhao" userId="25f230c4-357c-44aa-9f56-3a1d9de1528e" providerId="ADAL" clId="{4C2C4C52-9358-452F-88D6-A3DFB18C4365}" dt="2018-03-05T12:56:36.333" v="922" actId="2711"/>
        <pc:sldMkLst>
          <pc:docMk/>
          <pc:sldMk cId="1728863916" sldId="256"/>
        </pc:sldMkLst>
        <pc:spChg chg="mod">
          <ac:chgData name="Zhihao Zhao" userId="25f230c4-357c-44aa-9f56-3a1d9de1528e" providerId="ADAL" clId="{4C2C4C52-9358-452F-88D6-A3DFB18C4365}" dt="2018-03-05T12:56:35.213" v="921" actId="2711"/>
          <ac:spMkLst>
            <pc:docMk/>
            <pc:sldMk cId="1728863916" sldId="256"/>
            <ac:spMk id="2" creationId="{E372C4CB-E503-4C38-B41D-9C68719A47C8}"/>
          </ac:spMkLst>
        </pc:spChg>
        <pc:spChg chg="mod">
          <ac:chgData name="Zhihao Zhao" userId="25f230c4-357c-44aa-9f56-3a1d9de1528e" providerId="ADAL" clId="{4C2C4C52-9358-452F-88D6-A3DFB18C4365}" dt="2018-03-05T12:56:36.333" v="922" actId="2711"/>
          <ac:spMkLst>
            <pc:docMk/>
            <pc:sldMk cId="1728863916" sldId="256"/>
            <ac:spMk id="3" creationId="{018512A5-14B0-4843-9398-14DA16127110}"/>
          </ac:spMkLst>
        </pc:spChg>
      </pc:sldChg>
      <pc:sldChg chg="modSp">
        <pc:chgData name="Zhihao Zhao" userId="25f230c4-357c-44aa-9f56-3a1d9de1528e" providerId="ADAL" clId="{4C2C4C52-9358-452F-88D6-A3DFB18C4365}" dt="2018-03-05T12:56:33.668" v="920" actId="2711"/>
        <pc:sldMkLst>
          <pc:docMk/>
          <pc:sldMk cId="3965272992" sldId="257"/>
        </pc:sldMkLst>
        <pc:spChg chg="mod">
          <ac:chgData name="Zhihao Zhao" userId="25f230c4-357c-44aa-9f56-3a1d9de1528e" providerId="ADAL" clId="{4C2C4C52-9358-452F-88D6-A3DFB18C4365}" dt="2018-03-05T12:56:02.235" v="917" actId="2711"/>
          <ac:spMkLst>
            <pc:docMk/>
            <pc:sldMk cId="3965272992" sldId="257"/>
            <ac:spMk id="2" creationId="{F01B2D56-1B11-4A5D-B2BB-304501519225}"/>
          </ac:spMkLst>
        </pc:spChg>
        <pc:spChg chg="mod">
          <ac:chgData name="Zhihao Zhao" userId="25f230c4-357c-44aa-9f56-3a1d9de1528e" providerId="ADAL" clId="{4C2C4C52-9358-452F-88D6-A3DFB18C4365}" dt="2018-03-05T12:56:33.668" v="920" actId="2711"/>
          <ac:spMkLst>
            <pc:docMk/>
            <pc:sldMk cId="3965272992" sldId="257"/>
            <ac:spMk id="3" creationId="{4B4FBC66-FA53-4201-91CE-7B724F8F008B}"/>
          </ac:spMkLst>
        </pc:spChg>
      </pc:sldChg>
      <pc:sldChg chg="modSp">
        <pc:chgData name="Zhihao Zhao" userId="25f230c4-357c-44aa-9f56-3a1d9de1528e" providerId="ADAL" clId="{4C2C4C52-9358-452F-88D6-A3DFB18C4365}" dt="2018-03-05T12:56:30.118" v="919" actId="2711"/>
        <pc:sldMkLst>
          <pc:docMk/>
          <pc:sldMk cId="1752236065" sldId="258"/>
        </pc:sldMkLst>
        <pc:spChg chg="mod">
          <ac:chgData name="Zhihao Zhao" userId="25f230c4-357c-44aa-9f56-3a1d9de1528e" providerId="ADAL" clId="{4C2C4C52-9358-452F-88D6-A3DFB18C4365}" dt="2018-03-05T12:56:30.118" v="919" actId="2711"/>
          <ac:spMkLst>
            <pc:docMk/>
            <pc:sldMk cId="1752236065" sldId="258"/>
            <ac:spMk id="3" creationId="{A8EA0B27-756A-4220-8E77-0B296AFAB8BD}"/>
          </ac:spMkLst>
        </pc:spChg>
      </pc:sldChg>
      <pc:sldChg chg="modSp">
        <pc:chgData name="Zhihao Zhao" userId="25f230c4-357c-44aa-9f56-3a1d9de1528e" providerId="ADAL" clId="{4C2C4C52-9358-452F-88D6-A3DFB18C4365}" dt="2018-03-05T12:56:49.564" v="930" actId="20577"/>
        <pc:sldMkLst>
          <pc:docMk/>
          <pc:sldMk cId="1088030187" sldId="259"/>
        </pc:sldMkLst>
        <pc:spChg chg="mod">
          <ac:chgData name="Zhihao Zhao" userId="25f230c4-357c-44aa-9f56-3a1d9de1528e" providerId="ADAL" clId="{4C2C4C52-9358-452F-88D6-A3DFB18C4365}" dt="2018-03-05T12:46:42.516" v="684" actId="20577"/>
          <ac:spMkLst>
            <pc:docMk/>
            <pc:sldMk cId="1088030187" sldId="259"/>
            <ac:spMk id="2" creationId="{0019B793-647B-4CD9-90F5-EDBB338F0760}"/>
          </ac:spMkLst>
        </pc:spChg>
        <pc:spChg chg="mod">
          <ac:chgData name="Zhihao Zhao" userId="25f230c4-357c-44aa-9f56-3a1d9de1528e" providerId="ADAL" clId="{4C2C4C52-9358-452F-88D6-A3DFB18C4365}" dt="2018-03-05T12:56:49.564" v="930" actId="20577"/>
          <ac:spMkLst>
            <pc:docMk/>
            <pc:sldMk cId="1088030187" sldId="259"/>
            <ac:spMk id="3" creationId="{4A94F6B9-9FF0-4066-A212-43DC7DAE5882}"/>
          </ac:spMkLst>
        </pc:spChg>
      </pc:sldChg>
      <pc:sldChg chg="modSp">
        <pc:chgData name="Zhihao Zhao" userId="25f230c4-357c-44aa-9f56-3a1d9de1528e" providerId="ADAL" clId="{4C2C4C52-9358-452F-88D6-A3DFB18C4365}" dt="2018-03-05T12:58:20.291" v="956" actId="20577"/>
        <pc:sldMkLst>
          <pc:docMk/>
          <pc:sldMk cId="3279157442" sldId="262"/>
        </pc:sldMkLst>
        <pc:spChg chg="mod">
          <ac:chgData name="Zhihao Zhao" userId="25f230c4-357c-44aa-9f56-3a1d9de1528e" providerId="ADAL" clId="{4C2C4C52-9358-452F-88D6-A3DFB18C4365}" dt="2018-03-05T12:58:20.291" v="956" actId="20577"/>
          <ac:spMkLst>
            <pc:docMk/>
            <pc:sldMk cId="3279157442" sldId="262"/>
            <ac:spMk id="2" creationId="{123B3180-333A-4741-9C45-E2BDCF4C35D7}"/>
          </ac:spMkLst>
        </pc:spChg>
        <pc:spChg chg="mod">
          <ac:chgData name="Zhihao Zhao" userId="25f230c4-357c-44aa-9f56-3a1d9de1528e" providerId="ADAL" clId="{4C2C4C52-9358-452F-88D6-A3DFB18C4365}" dt="2018-03-05T12:41:30.431" v="613" actId="5793"/>
          <ac:spMkLst>
            <pc:docMk/>
            <pc:sldMk cId="3279157442" sldId="262"/>
            <ac:spMk id="3" creationId="{23BC5119-763A-430F-921F-7D7D229D03BE}"/>
          </ac:spMkLst>
        </pc:spChg>
      </pc:sldChg>
      <pc:sldChg chg="modSp">
        <pc:chgData name="Zhihao Zhao" userId="25f230c4-357c-44aa-9f56-3a1d9de1528e" providerId="ADAL" clId="{4C2C4C52-9358-452F-88D6-A3DFB18C4365}" dt="2018-03-05T12:36:56.816" v="587" actId="20577"/>
        <pc:sldMkLst>
          <pc:docMk/>
          <pc:sldMk cId="647031689" sldId="265"/>
        </pc:sldMkLst>
        <pc:spChg chg="mod">
          <ac:chgData name="Zhihao Zhao" userId="25f230c4-357c-44aa-9f56-3a1d9de1528e" providerId="ADAL" clId="{4C2C4C52-9358-452F-88D6-A3DFB18C4365}" dt="2018-03-05T12:36:56.816" v="587" actId="20577"/>
          <ac:spMkLst>
            <pc:docMk/>
            <pc:sldMk cId="647031689" sldId="265"/>
            <ac:spMk id="3" creationId="{CE14540C-18C5-42E2-AF94-47398B314352}"/>
          </ac:spMkLst>
        </pc:spChg>
      </pc:sldChg>
      <pc:sldChg chg="addSp delSp modSp add">
        <pc:chgData name="Zhihao Zhao" userId="25f230c4-357c-44aa-9f56-3a1d9de1528e" providerId="ADAL" clId="{4C2C4C52-9358-452F-88D6-A3DFB18C4365}" dt="2018-03-05T12:31:35.479" v="533" actId="5793"/>
        <pc:sldMkLst>
          <pc:docMk/>
          <pc:sldMk cId="1601320894" sldId="272"/>
        </pc:sldMkLst>
        <pc:spChg chg="mod">
          <ac:chgData name="Zhihao Zhao" userId="25f230c4-357c-44aa-9f56-3a1d9de1528e" providerId="ADAL" clId="{4C2C4C52-9358-452F-88D6-A3DFB18C4365}" dt="2018-03-05T12:31:35.479" v="533" actId="5793"/>
          <ac:spMkLst>
            <pc:docMk/>
            <pc:sldMk cId="1601320894" sldId="272"/>
            <ac:spMk id="3" creationId="{692BB50D-CA48-4F34-B039-7C380D8D10E8}"/>
          </ac:spMkLst>
        </pc:spChg>
        <pc:picChg chg="add mod">
          <ac:chgData name="Zhihao Zhao" userId="25f230c4-357c-44aa-9f56-3a1d9de1528e" providerId="ADAL" clId="{4C2C4C52-9358-452F-88D6-A3DFB18C4365}" dt="2018-03-05T12:30:25.175" v="522" actId="1076"/>
          <ac:picMkLst>
            <pc:docMk/>
            <pc:sldMk cId="1601320894" sldId="272"/>
            <ac:picMk id="4" creationId="{77427CD5-74A4-48FD-9850-78B25481D6D3}"/>
          </ac:picMkLst>
        </pc:picChg>
        <pc:picChg chg="del">
          <ac:chgData name="Zhihao Zhao" userId="25f230c4-357c-44aa-9f56-3a1d9de1528e" providerId="ADAL" clId="{4C2C4C52-9358-452F-88D6-A3DFB18C4365}" dt="2018-03-05T12:26:49.212" v="294" actId="478"/>
          <ac:picMkLst>
            <pc:docMk/>
            <pc:sldMk cId="1601320894" sldId="272"/>
            <ac:picMk id="6" creationId="{75AC36AD-3D8C-4F4F-93B8-6D4822AB4A68}"/>
          </ac:picMkLst>
        </pc:picChg>
      </pc:sldChg>
      <pc:sldChg chg="addSp delSp modSp add">
        <pc:chgData name="Zhihao Zhao" userId="25f230c4-357c-44aa-9f56-3a1d9de1528e" providerId="ADAL" clId="{4C2C4C52-9358-452F-88D6-A3DFB18C4365}" dt="2018-03-05T12:32:15.461" v="538" actId="20577"/>
        <pc:sldMkLst>
          <pc:docMk/>
          <pc:sldMk cId="2771874249" sldId="273"/>
        </pc:sldMkLst>
        <pc:spChg chg="mod">
          <ac:chgData name="Zhihao Zhao" userId="25f230c4-357c-44aa-9f56-3a1d9de1528e" providerId="ADAL" clId="{4C2C4C52-9358-452F-88D6-A3DFB18C4365}" dt="2018-03-05T12:32:15.461" v="538" actId="20577"/>
          <ac:spMkLst>
            <pc:docMk/>
            <pc:sldMk cId="2771874249" sldId="273"/>
            <ac:spMk id="3" creationId="{692BB50D-CA48-4F34-B039-7C380D8D10E8}"/>
          </ac:spMkLst>
        </pc:spChg>
        <pc:picChg chg="del">
          <ac:chgData name="Zhihao Zhao" userId="25f230c4-357c-44aa-9f56-3a1d9de1528e" providerId="ADAL" clId="{4C2C4C52-9358-452F-88D6-A3DFB18C4365}" dt="2018-03-05T12:31:56.708" v="535" actId="478"/>
          <ac:picMkLst>
            <pc:docMk/>
            <pc:sldMk cId="2771874249" sldId="273"/>
            <ac:picMk id="4" creationId="{77427CD5-74A4-48FD-9850-78B25481D6D3}"/>
          </ac:picMkLst>
        </pc:picChg>
        <pc:picChg chg="add">
          <ac:chgData name="Zhihao Zhao" userId="25f230c4-357c-44aa-9f56-3a1d9de1528e" providerId="ADAL" clId="{4C2C4C52-9358-452F-88D6-A3DFB18C4365}" dt="2018-03-05T12:31:57.934" v="536" actId="20577"/>
          <ac:picMkLst>
            <pc:docMk/>
            <pc:sldMk cId="2771874249" sldId="273"/>
            <ac:picMk id="5" creationId="{B26A4693-9FF2-4D65-A4A6-9711BCF47855}"/>
          </ac:picMkLst>
        </pc:picChg>
      </pc:sldChg>
      <pc:sldChg chg="addSp delSp modSp add">
        <pc:chgData name="Zhihao Zhao" userId="25f230c4-357c-44aa-9f56-3a1d9de1528e" providerId="ADAL" clId="{4C2C4C52-9358-452F-88D6-A3DFB18C4365}" dt="2018-03-05T12:33:52.756" v="575" actId="1035"/>
        <pc:sldMkLst>
          <pc:docMk/>
          <pc:sldMk cId="1807684451" sldId="274"/>
        </pc:sldMkLst>
        <pc:spChg chg="mod">
          <ac:chgData name="Zhihao Zhao" userId="25f230c4-357c-44aa-9f56-3a1d9de1528e" providerId="ADAL" clId="{4C2C4C52-9358-452F-88D6-A3DFB18C4365}" dt="2018-03-05T12:33:33.534" v="550" actId="20577"/>
          <ac:spMkLst>
            <pc:docMk/>
            <pc:sldMk cId="1807684451" sldId="274"/>
            <ac:spMk id="3" creationId="{692BB50D-CA48-4F34-B039-7C380D8D10E8}"/>
          </ac:spMkLst>
        </pc:spChg>
        <pc:spChg chg="add mod">
          <ac:chgData name="Zhihao Zhao" userId="25f230c4-357c-44aa-9f56-3a1d9de1528e" providerId="ADAL" clId="{4C2C4C52-9358-452F-88D6-A3DFB18C4365}" dt="2018-03-05T12:33:52.756" v="575" actId="1035"/>
          <ac:spMkLst>
            <pc:docMk/>
            <pc:sldMk cId="1807684451" sldId="274"/>
            <ac:spMk id="7" creationId="{BF5A0924-EF91-4957-A0DD-EBC5AA1E1C0A}"/>
          </ac:spMkLst>
        </pc:spChg>
        <pc:picChg chg="del">
          <ac:chgData name="Zhihao Zhao" userId="25f230c4-357c-44aa-9f56-3a1d9de1528e" providerId="ADAL" clId="{4C2C4C52-9358-452F-88D6-A3DFB18C4365}" dt="2018-03-05T12:32:52.212" v="540" actId="478"/>
          <ac:picMkLst>
            <pc:docMk/>
            <pc:sldMk cId="1807684451" sldId="274"/>
            <ac:picMk id="5" creationId="{B26A4693-9FF2-4D65-A4A6-9711BCF47855}"/>
          </ac:picMkLst>
        </pc:picChg>
        <pc:picChg chg="add mod">
          <ac:chgData name="Zhihao Zhao" userId="25f230c4-357c-44aa-9f56-3a1d9de1528e" providerId="ADAL" clId="{4C2C4C52-9358-452F-88D6-A3DFB18C4365}" dt="2018-03-05T12:33:52.756" v="575" actId="1035"/>
          <ac:picMkLst>
            <pc:docMk/>
            <pc:sldMk cId="1807684451" sldId="274"/>
            <ac:picMk id="6" creationId="{C9A7D6F4-C903-4112-AB2E-783B54EB76B8}"/>
          </ac:picMkLst>
        </pc:picChg>
      </pc:sldChg>
      <pc:sldChg chg="addSp delSp modSp add">
        <pc:chgData name="Zhihao Zhao" userId="25f230c4-357c-44aa-9f56-3a1d9de1528e" providerId="ADAL" clId="{4C2C4C52-9358-452F-88D6-A3DFB18C4365}" dt="2018-03-05T12:34:52.665" v="584" actId="20577"/>
        <pc:sldMkLst>
          <pc:docMk/>
          <pc:sldMk cId="2457959455" sldId="275"/>
        </pc:sldMkLst>
        <pc:spChg chg="mod">
          <ac:chgData name="Zhihao Zhao" userId="25f230c4-357c-44aa-9f56-3a1d9de1528e" providerId="ADAL" clId="{4C2C4C52-9358-452F-88D6-A3DFB18C4365}" dt="2018-03-05T12:34:52.665" v="584" actId="20577"/>
          <ac:spMkLst>
            <pc:docMk/>
            <pc:sldMk cId="2457959455" sldId="275"/>
            <ac:spMk id="3" creationId="{692BB50D-CA48-4F34-B039-7C380D8D10E8}"/>
          </ac:spMkLst>
        </pc:spChg>
        <pc:spChg chg="del">
          <ac:chgData name="Zhihao Zhao" userId="25f230c4-357c-44aa-9f56-3a1d9de1528e" providerId="ADAL" clId="{4C2C4C52-9358-452F-88D6-A3DFB18C4365}" dt="2018-03-05T12:34:30.517" v="581" actId="478"/>
          <ac:spMkLst>
            <pc:docMk/>
            <pc:sldMk cId="2457959455" sldId="275"/>
            <ac:spMk id="7" creationId="{BF5A0924-EF91-4957-A0DD-EBC5AA1E1C0A}"/>
          </ac:spMkLst>
        </pc:spChg>
        <pc:picChg chg="del">
          <ac:chgData name="Zhihao Zhao" userId="25f230c4-357c-44aa-9f56-3a1d9de1528e" providerId="ADAL" clId="{4C2C4C52-9358-452F-88D6-A3DFB18C4365}" dt="2018-03-05T12:34:28.987" v="580" actId="478"/>
          <ac:picMkLst>
            <pc:docMk/>
            <pc:sldMk cId="2457959455" sldId="275"/>
            <ac:picMk id="6" creationId="{C9A7D6F4-C903-4112-AB2E-783B54EB76B8}"/>
          </ac:picMkLst>
        </pc:picChg>
        <pc:picChg chg="add mod">
          <ac:chgData name="Zhihao Zhao" userId="25f230c4-357c-44aa-9f56-3a1d9de1528e" providerId="ADAL" clId="{4C2C4C52-9358-452F-88D6-A3DFB18C4365}" dt="2018-03-05T12:34:47.510" v="583" actId="1076"/>
          <ac:picMkLst>
            <pc:docMk/>
            <pc:sldMk cId="2457959455" sldId="275"/>
            <ac:picMk id="8" creationId="{A7F24A7B-8B52-449B-9160-766C0B7CAAD7}"/>
          </ac:picMkLst>
        </pc:picChg>
      </pc:sldChg>
      <pc:sldChg chg="modSp add">
        <pc:chgData name="Zhihao Zhao" userId="25f230c4-357c-44aa-9f56-3a1d9de1528e" providerId="ADAL" clId="{4C2C4C52-9358-452F-88D6-A3DFB18C4365}" dt="2018-03-05T12:58:59.627" v="973" actId="20577"/>
        <pc:sldMkLst>
          <pc:docMk/>
          <pc:sldMk cId="3929409719" sldId="276"/>
        </pc:sldMkLst>
        <pc:spChg chg="mod">
          <ac:chgData name="Zhihao Zhao" userId="25f230c4-357c-44aa-9f56-3a1d9de1528e" providerId="ADAL" clId="{4C2C4C52-9358-452F-88D6-A3DFB18C4365}" dt="2018-03-05T12:57:12.837" v="939" actId="20577"/>
          <ac:spMkLst>
            <pc:docMk/>
            <pc:sldMk cId="3929409719" sldId="276"/>
            <ac:spMk id="2" creationId="{07371ED1-6653-4C4C-99AF-20E65A0D7005}"/>
          </ac:spMkLst>
        </pc:spChg>
        <pc:spChg chg="mod">
          <ac:chgData name="Zhihao Zhao" userId="25f230c4-357c-44aa-9f56-3a1d9de1528e" providerId="ADAL" clId="{4C2C4C52-9358-452F-88D6-A3DFB18C4365}" dt="2018-03-05T12:58:59.627" v="973" actId="20577"/>
          <ac:spMkLst>
            <pc:docMk/>
            <pc:sldMk cId="3929409719" sldId="276"/>
            <ac:spMk id="3" creationId="{7E0A472E-BA58-404F-A2EA-CD95E718F49F}"/>
          </ac:spMkLst>
        </pc:spChg>
      </pc:sldChg>
    </pc:docChg>
  </pc:docChgLst>
  <pc:docChgLst>
    <pc:chgData name="Zhao, Zhihao" userId="25f230c4-357c-44aa-9f56-3a1d9de1528e" providerId="ADAL" clId="{4C2C4C52-9358-452F-88D6-A3DFB18C4365}"/>
    <pc:docChg chg="undo custSel addSld delSld modSld">
      <pc:chgData name="Zhao, Zhihao" userId="25f230c4-357c-44aa-9f56-3a1d9de1528e" providerId="ADAL" clId="{4C2C4C52-9358-452F-88D6-A3DFB18C4365}" dt="2018-03-05T10:26:39.524" v="5626" actId="20577"/>
      <pc:docMkLst>
        <pc:docMk/>
      </pc:docMkLst>
      <pc:sldChg chg="modSp">
        <pc:chgData name="Zhao, Zhihao" userId="25f230c4-357c-44aa-9f56-3a1d9de1528e" providerId="ADAL" clId="{4C2C4C52-9358-452F-88D6-A3DFB18C4365}" dt="2018-03-05T01:18:05.407" v="1" actId="1076"/>
        <pc:sldMkLst>
          <pc:docMk/>
          <pc:sldMk cId="1728863916" sldId="256"/>
        </pc:sldMkLst>
        <pc:spChg chg="mod">
          <ac:chgData name="Zhao, Zhihao" userId="25f230c4-357c-44aa-9f56-3a1d9de1528e" providerId="ADAL" clId="{4C2C4C52-9358-452F-88D6-A3DFB18C4365}" dt="2018-03-05T01:18:01.243" v="0" actId="20577"/>
          <ac:spMkLst>
            <pc:docMk/>
            <pc:sldMk cId="1728863916" sldId="256"/>
            <ac:spMk id="2" creationId="{E372C4CB-E503-4C38-B41D-9C68719A47C8}"/>
          </ac:spMkLst>
        </pc:spChg>
        <pc:picChg chg="mod">
          <ac:chgData name="Zhao, Zhihao" userId="25f230c4-357c-44aa-9f56-3a1d9de1528e" providerId="ADAL" clId="{4C2C4C52-9358-452F-88D6-A3DFB18C4365}" dt="2018-03-05T01:18:05.407" v="1" actId="1076"/>
          <ac:picMkLst>
            <pc:docMk/>
            <pc:sldMk cId="1728863916" sldId="256"/>
            <ac:picMk id="1028" creationId="{BC3FDE1C-E884-4CB3-9A14-74BDFD464E2F}"/>
          </ac:picMkLst>
        </pc:picChg>
      </pc:sldChg>
      <pc:sldChg chg="modSp add">
        <pc:chgData name="Zhao, Zhihao" userId="25f230c4-357c-44aa-9f56-3a1d9de1528e" providerId="ADAL" clId="{4C2C4C52-9358-452F-88D6-A3DFB18C4365}" dt="2018-03-05T02:31:21.600" v="843" actId="20577"/>
        <pc:sldMkLst>
          <pc:docMk/>
          <pc:sldMk cId="3965272992" sldId="257"/>
        </pc:sldMkLst>
        <pc:spChg chg="mod">
          <ac:chgData name="Zhao, Zhihao" userId="25f230c4-357c-44aa-9f56-3a1d9de1528e" providerId="ADAL" clId="{4C2C4C52-9358-452F-88D6-A3DFB18C4365}" dt="2018-03-05T01:18:21.703" v="12" actId="20577"/>
          <ac:spMkLst>
            <pc:docMk/>
            <pc:sldMk cId="3965272992" sldId="257"/>
            <ac:spMk id="2" creationId="{F01B2D56-1B11-4A5D-B2BB-304501519225}"/>
          </ac:spMkLst>
        </pc:spChg>
        <pc:spChg chg="mod">
          <ac:chgData name="Zhao, Zhihao" userId="25f230c4-357c-44aa-9f56-3a1d9de1528e" providerId="ADAL" clId="{4C2C4C52-9358-452F-88D6-A3DFB18C4365}" dt="2018-03-05T02:31:21.600" v="843" actId="20577"/>
          <ac:spMkLst>
            <pc:docMk/>
            <pc:sldMk cId="3965272992" sldId="257"/>
            <ac:spMk id="3" creationId="{4B4FBC66-FA53-4201-91CE-7B724F8F008B}"/>
          </ac:spMkLst>
        </pc:spChg>
      </pc:sldChg>
      <pc:sldChg chg="modSp add">
        <pc:chgData name="Zhao, Zhihao" userId="25f230c4-357c-44aa-9f56-3a1d9de1528e" providerId="ADAL" clId="{4C2C4C52-9358-452F-88D6-A3DFB18C4365}" dt="2018-03-05T07:28:46.476" v="4638" actId="20577"/>
        <pc:sldMkLst>
          <pc:docMk/>
          <pc:sldMk cId="1752236065" sldId="258"/>
        </pc:sldMkLst>
        <pc:spChg chg="mod">
          <ac:chgData name="Zhao, Zhihao" userId="25f230c4-357c-44aa-9f56-3a1d9de1528e" providerId="ADAL" clId="{4C2C4C52-9358-452F-88D6-A3DFB18C4365}" dt="2018-03-05T07:27:59.787" v="4602" actId="20577"/>
          <ac:spMkLst>
            <pc:docMk/>
            <pc:sldMk cId="1752236065" sldId="258"/>
            <ac:spMk id="2" creationId="{2B538386-1750-4811-9757-04D520675FCF}"/>
          </ac:spMkLst>
        </pc:spChg>
        <pc:spChg chg="mod">
          <ac:chgData name="Zhao, Zhihao" userId="25f230c4-357c-44aa-9f56-3a1d9de1528e" providerId="ADAL" clId="{4C2C4C52-9358-452F-88D6-A3DFB18C4365}" dt="2018-03-05T07:28:46.476" v="4638" actId="20577"/>
          <ac:spMkLst>
            <pc:docMk/>
            <pc:sldMk cId="1752236065" sldId="258"/>
            <ac:spMk id="3" creationId="{A8EA0B27-756A-4220-8E77-0B296AFAB8BD}"/>
          </ac:spMkLst>
        </pc:spChg>
      </pc:sldChg>
      <pc:sldChg chg="addSp delSp modSp add">
        <pc:chgData name="Zhao, Zhihao" userId="25f230c4-357c-44aa-9f56-3a1d9de1528e" providerId="ADAL" clId="{4C2C4C52-9358-452F-88D6-A3DFB18C4365}" dt="2018-03-05T03:10:57.968" v="1561" actId="20577"/>
        <pc:sldMkLst>
          <pc:docMk/>
          <pc:sldMk cId="1088030187" sldId="259"/>
        </pc:sldMkLst>
        <pc:spChg chg="mod">
          <ac:chgData name="Zhao, Zhihao" userId="25f230c4-357c-44aa-9f56-3a1d9de1528e" providerId="ADAL" clId="{4C2C4C52-9358-452F-88D6-A3DFB18C4365}" dt="2018-03-05T02:41:01.056" v="1062" actId="20577"/>
          <ac:spMkLst>
            <pc:docMk/>
            <pc:sldMk cId="1088030187" sldId="259"/>
            <ac:spMk id="2" creationId="{0019B793-647B-4CD9-90F5-EDBB338F0760}"/>
          </ac:spMkLst>
        </pc:spChg>
        <pc:spChg chg="mod">
          <ac:chgData name="Zhao, Zhihao" userId="25f230c4-357c-44aa-9f56-3a1d9de1528e" providerId="ADAL" clId="{4C2C4C52-9358-452F-88D6-A3DFB18C4365}" dt="2018-03-05T03:10:57.968" v="1561" actId="20577"/>
          <ac:spMkLst>
            <pc:docMk/>
            <pc:sldMk cId="1088030187" sldId="259"/>
            <ac:spMk id="3" creationId="{4A94F6B9-9FF0-4066-A212-43DC7DAE5882}"/>
          </ac:spMkLst>
        </pc:spChg>
        <pc:picChg chg="add del mod">
          <ac:chgData name="Zhao, Zhihao" userId="25f230c4-357c-44aa-9f56-3a1d9de1528e" providerId="ADAL" clId="{4C2C4C52-9358-452F-88D6-A3DFB18C4365}" dt="2018-03-05T03:02:51.806" v="1205" actId="478"/>
          <ac:picMkLst>
            <pc:docMk/>
            <pc:sldMk cId="1088030187" sldId="259"/>
            <ac:picMk id="4" creationId="{8B016DE3-D839-4C18-ABA9-99E4D1ED8C25}"/>
          </ac:picMkLst>
        </pc:picChg>
        <pc:picChg chg="add del mod">
          <ac:chgData name="Zhao, Zhihao" userId="25f230c4-357c-44aa-9f56-3a1d9de1528e" providerId="ADAL" clId="{4C2C4C52-9358-452F-88D6-A3DFB18C4365}" dt="2018-03-05T03:02:51.268" v="1204" actId="478"/>
          <ac:picMkLst>
            <pc:docMk/>
            <pc:sldMk cId="1088030187" sldId="259"/>
            <ac:picMk id="5" creationId="{3DF607B5-B3F2-47DD-9FBD-320ED7D53B64}"/>
          </ac:picMkLst>
        </pc:picChg>
        <pc:picChg chg="add del mod">
          <ac:chgData name="Zhao, Zhihao" userId="25f230c4-357c-44aa-9f56-3a1d9de1528e" providerId="ADAL" clId="{4C2C4C52-9358-452F-88D6-A3DFB18C4365}" dt="2018-03-05T03:02:50.646" v="1203" actId="478"/>
          <ac:picMkLst>
            <pc:docMk/>
            <pc:sldMk cId="1088030187" sldId="259"/>
            <ac:picMk id="6" creationId="{E83D3D79-2ED5-4553-95AB-85E5D66B7B01}"/>
          </ac:picMkLst>
        </pc:picChg>
      </pc:sldChg>
      <pc:sldChg chg="modSp add">
        <pc:chgData name="Zhao, Zhihao" userId="25f230c4-357c-44aa-9f56-3a1d9de1528e" providerId="ADAL" clId="{4C2C4C52-9358-452F-88D6-A3DFB18C4365}" dt="2018-03-05T07:08:31.700" v="4187" actId="20577"/>
        <pc:sldMkLst>
          <pc:docMk/>
          <pc:sldMk cId="3279157442" sldId="262"/>
        </pc:sldMkLst>
        <pc:spChg chg="mod">
          <ac:chgData name="Zhao, Zhihao" userId="25f230c4-357c-44aa-9f56-3a1d9de1528e" providerId="ADAL" clId="{4C2C4C52-9358-452F-88D6-A3DFB18C4365}" dt="2018-03-05T07:08:31.700" v="4187" actId="20577"/>
          <ac:spMkLst>
            <pc:docMk/>
            <pc:sldMk cId="3279157442" sldId="262"/>
            <ac:spMk id="2" creationId="{123B3180-333A-4741-9C45-E2BDCF4C35D7}"/>
          </ac:spMkLst>
        </pc:spChg>
        <pc:spChg chg="mod">
          <ac:chgData name="Zhao, Zhihao" userId="25f230c4-357c-44aa-9f56-3a1d9de1528e" providerId="ADAL" clId="{4C2C4C52-9358-452F-88D6-A3DFB18C4365}" dt="2018-03-05T05:18:12.461" v="1676" actId="255"/>
          <ac:spMkLst>
            <pc:docMk/>
            <pc:sldMk cId="3279157442" sldId="262"/>
            <ac:spMk id="3" creationId="{23BC5119-763A-430F-921F-7D7D229D03BE}"/>
          </ac:spMkLst>
        </pc:spChg>
      </pc:sldChg>
      <pc:sldChg chg="addSp delSp modSp add">
        <pc:chgData name="Zhao, Zhihao" userId="25f230c4-357c-44aa-9f56-3a1d9de1528e" providerId="ADAL" clId="{4C2C4C52-9358-452F-88D6-A3DFB18C4365}" dt="2018-03-05T07:01:24.788" v="3824" actId="20577"/>
        <pc:sldMkLst>
          <pc:docMk/>
          <pc:sldMk cId="3068970918" sldId="263"/>
        </pc:sldMkLst>
        <pc:spChg chg="mod">
          <ac:chgData name="Zhao, Zhihao" userId="25f230c4-357c-44aa-9f56-3a1d9de1528e" providerId="ADAL" clId="{4C2C4C52-9358-452F-88D6-A3DFB18C4365}" dt="2018-03-05T05:56:17.828" v="2183" actId="20577"/>
          <ac:spMkLst>
            <pc:docMk/>
            <pc:sldMk cId="3068970918" sldId="263"/>
            <ac:spMk id="2" creationId="{4F4629EE-1FA1-491E-9FBD-7E19E5D74907}"/>
          </ac:spMkLst>
        </pc:spChg>
        <pc:spChg chg="mod">
          <ac:chgData name="Zhao, Zhihao" userId="25f230c4-357c-44aa-9f56-3a1d9de1528e" providerId="ADAL" clId="{4C2C4C52-9358-452F-88D6-A3DFB18C4365}" dt="2018-03-05T07:01:24.788" v="3824" actId="20577"/>
          <ac:spMkLst>
            <pc:docMk/>
            <pc:sldMk cId="3068970918" sldId="263"/>
            <ac:spMk id="3" creationId="{557F5044-E8EA-42FA-9A7E-FF945F7B992C}"/>
          </ac:spMkLst>
        </pc:spChg>
        <pc:picChg chg="add del mod">
          <ac:chgData name="Zhao, Zhihao" userId="25f230c4-357c-44aa-9f56-3a1d9de1528e" providerId="ADAL" clId="{4C2C4C52-9358-452F-88D6-A3DFB18C4365}" dt="2018-03-05T06:35:45.949" v="2961" actId="478"/>
          <ac:picMkLst>
            <pc:docMk/>
            <pc:sldMk cId="3068970918" sldId="263"/>
            <ac:picMk id="4" creationId="{CE33A49E-3FCE-4577-AC48-C271AAD3EFEC}"/>
          </ac:picMkLst>
        </pc:picChg>
        <pc:picChg chg="add del mod">
          <ac:chgData name="Zhao, Zhihao" userId="25f230c4-357c-44aa-9f56-3a1d9de1528e" providerId="ADAL" clId="{4C2C4C52-9358-452F-88D6-A3DFB18C4365}" dt="2018-03-05T06:38:15.909" v="3072" actId="20577"/>
          <ac:picMkLst>
            <pc:docMk/>
            <pc:sldMk cId="3068970918" sldId="263"/>
            <ac:picMk id="5" creationId="{B5A115E7-ECD5-4215-97EB-92F6E28113C8}"/>
          </ac:picMkLst>
        </pc:picChg>
        <pc:picChg chg="add mod">
          <ac:chgData name="Zhao, Zhihao" userId="25f230c4-357c-44aa-9f56-3a1d9de1528e" providerId="ADAL" clId="{4C2C4C52-9358-452F-88D6-A3DFB18C4365}" dt="2018-03-05T06:44:25.475" v="3361" actId="1076"/>
          <ac:picMkLst>
            <pc:docMk/>
            <pc:sldMk cId="3068970918" sldId="263"/>
            <ac:picMk id="2050" creationId="{EEAE79CE-4800-4027-8E23-5C994DABA58D}"/>
          </ac:picMkLst>
        </pc:picChg>
      </pc:sldChg>
      <pc:sldChg chg="addSp delSp modSp add">
        <pc:chgData name="Zhao, Zhihao" userId="25f230c4-357c-44aa-9f56-3a1d9de1528e" providerId="ADAL" clId="{4C2C4C52-9358-452F-88D6-A3DFB18C4365}" dt="2018-03-05T07:03:47.559" v="3866" actId="20577"/>
        <pc:sldMkLst>
          <pc:docMk/>
          <pc:sldMk cId="718938155" sldId="264"/>
        </pc:sldMkLst>
        <pc:spChg chg="mod">
          <ac:chgData name="Zhao, Zhihao" userId="25f230c4-357c-44aa-9f56-3a1d9de1528e" providerId="ADAL" clId="{4C2C4C52-9358-452F-88D6-A3DFB18C4365}" dt="2018-03-05T06:44:18.895" v="3360" actId="20577"/>
          <ac:spMkLst>
            <pc:docMk/>
            <pc:sldMk cId="718938155" sldId="264"/>
            <ac:spMk id="2" creationId="{016C2105-2865-4E65-98CE-58CE607CAEB5}"/>
          </ac:spMkLst>
        </pc:spChg>
        <pc:spChg chg="mod">
          <ac:chgData name="Zhao, Zhihao" userId="25f230c4-357c-44aa-9f56-3a1d9de1528e" providerId="ADAL" clId="{4C2C4C52-9358-452F-88D6-A3DFB18C4365}" dt="2018-03-05T07:03:47.559" v="3866" actId="20577"/>
          <ac:spMkLst>
            <pc:docMk/>
            <pc:sldMk cId="718938155" sldId="264"/>
            <ac:spMk id="3" creationId="{A3AF0BB2-D660-442D-84CD-2E2DD34F6717}"/>
          </ac:spMkLst>
        </pc:spChg>
        <pc:picChg chg="add del mod">
          <ac:chgData name="Zhao, Zhihao" userId="25f230c4-357c-44aa-9f56-3a1d9de1528e" providerId="ADAL" clId="{4C2C4C52-9358-452F-88D6-A3DFB18C4365}" dt="2018-03-05T06:40:09.181" v="3218" actId="20577"/>
          <ac:picMkLst>
            <pc:docMk/>
            <pc:sldMk cId="718938155" sldId="264"/>
            <ac:picMk id="4" creationId="{E26B89A9-6AF5-4638-AAD4-1D0328370A09}"/>
          </ac:picMkLst>
        </pc:picChg>
        <pc:picChg chg="add mod">
          <ac:chgData name="Zhao, Zhihao" userId="25f230c4-357c-44aa-9f56-3a1d9de1528e" providerId="ADAL" clId="{4C2C4C52-9358-452F-88D6-A3DFB18C4365}" dt="2018-03-05T06:42:00.907" v="3319" actId="1076"/>
          <ac:picMkLst>
            <pc:docMk/>
            <pc:sldMk cId="718938155" sldId="264"/>
            <ac:picMk id="5" creationId="{9189D323-6CF4-4D6D-9C55-39E1388CEB3A}"/>
          </ac:picMkLst>
        </pc:picChg>
        <pc:picChg chg="add mod">
          <ac:chgData name="Zhao, Zhihao" userId="25f230c4-357c-44aa-9f56-3a1d9de1528e" providerId="ADAL" clId="{4C2C4C52-9358-452F-88D6-A3DFB18C4365}" dt="2018-03-05T07:02:06.007" v="3840" actId="1076"/>
          <ac:picMkLst>
            <pc:docMk/>
            <pc:sldMk cId="718938155" sldId="264"/>
            <ac:picMk id="3074" creationId="{4BAFC115-84E0-427E-9968-F95BB2222BCD}"/>
          </ac:picMkLst>
        </pc:picChg>
      </pc:sldChg>
      <pc:sldChg chg="addSp delSp modSp add">
        <pc:chgData name="Zhao, Zhihao" userId="25f230c4-357c-44aa-9f56-3a1d9de1528e" providerId="ADAL" clId="{4C2C4C52-9358-452F-88D6-A3DFB18C4365}" dt="2018-03-05T07:06:28.700" v="4124" actId="6549"/>
        <pc:sldMkLst>
          <pc:docMk/>
          <pc:sldMk cId="647031689" sldId="265"/>
        </pc:sldMkLst>
        <pc:spChg chg="mod">
          <ac:chgData name="Zhao, Zhihao" userId="25f230c4-357c-44aa-9f56-3a1d9de1528e" providerId="ADAL" clId="{4C2C4C52-9358-452F-88D6-A3DFB18C4365}" dt="2018-03-05T06:46:36.521" v="3405" actId="6549"/>
          <ac:spMkLst>
            <pc:docMk/>
            <pc:sldMk cId="647031689" sldId="265"/>
            <ac:spMk id="2" creationId="{C1BE430A-5D55-42DC-88BD-2E1D4BE9FB2B}"/>
          </ac:spMkLst>
        </pc:spChg>
        <pc:spChg chg="add del mod">
          <ac:chgData name="Zhao, Zhihao" userId="25f230c4-357c-44aa-9f56-3a1d9de1528e" providerId="ADAL" clId="{4C2C4C52-9358-452F-88D6-A3DFB18C4365}" dt="2018-03-05T07:06:28.700" v="4124" actId="6549"/>
          <ac:spMkLst>
            <pc:docMk/>
            <pc:sldMk cId="647031689" sldId="265"/>
            <ac:spMk id="3" creationId="{CE14540C-18C5-42E2-AF94-47398B314352}"/>
          </ac:spMkLst>
        </pc:spChg>
        <pc:spChg chg="add del mod">
          <ac:chgData name="Zhao, Zhihao" userId="25f230c4-357c-44aa-9f56-3a1d9de1528e" providerId="ADAL" clId="{4C2C4C52-9358-452F-88D6-A3DFB18C4365}" dt="2018-03-05T06:57:20.236" v="3751" actId="478"/>
          <ac:spMkLst>
            <pc:docMk/>
            <pc:sldMk cId="647031689" sldId="265"/>
            <ac:spMk id="5" creationId="{B159C7E5-4A20-426D-A188-556A8D59AA48}"/>
          </ac:spMkLst>
        </pc:spChg>
        <pc:picChg chg="add del">
          <ac:chgData name="Zhao, Zhihao" userId="25f230c4-357c-44aa-9f56-3a1d9de1528e" providerId="ADAL" clId="{4C2C4C52-9358-452F-88D6-A3DFB18C4365}" dt="2018-03-05T06:57:23.028" v="3752" actId="478"/>
          <ac:picMkLst>
            <pc:docMk/>
            <pc:sldMk cId="647031689" sldId="265"/>
            <ac:picMk id="4098" creationId="{CDE36394-3082-43F1-973A-357B54411A70}"/>
          </ac:picMkLst>
        </pc:picChg>
      </pc:sldChg>
      <pc:sldChg chg="addSp modSp add">
        <pc:chgData name="Zhao, Zhihao" userId="25f230c4-357c-44aa-9f56-3a1d9de1528e" providerId="ADAL" clId="{4C2C4C52-9358-452F-88D6-A3DFB18C4365}" dt="2018-03-05T09:11:42.451" v="5252" actId="20577"/>
        <pc:sldMkLst>
          <pc:docMk/>
          <pc:sldMk cId="4092424988" sldId="266"/>
        </pc:sldMkLst>
        <pc:spChg chg="mod">
          <ac:chgData name="Zhao, Zhihao" userId="25f230c4-357c-44aa-9f56-3a1d9de1528e" providerId="ADAL" clId="{4C2C4C52-9358-452F-88D6-A3DFB18C4365}" dt="2018-03-05T09:11:42.451" v="5252" actId="20577"/>
          <ac:spMkLst>
            <pc:docMk/>
            <pc:sldMk cId="4092424988" sldId="266"/>
            <ac:spMk id="2" creationId="{EEB8D41B-F576-48CC-BB10-E870DC1BC557}"/>
          </ac:spMkLst>
        </pc:spChg>
        <pc:spChg chg="mod">
          <ac:chgData name="Zhao, Zhihao" userId="25f230c4-357c-44aa-9f56-3a1d9de1528e" providerId="ADAL" clId="{4C2C4C52-9358-452F-88D6-A3DFB18C4365}" dt="2018-03-05T07:27:00.418" v="4592" actId="20577"/>
          <ac:spMkLst>
            <pc:docMk/>
            <pc:sldMk cId="4092424988" sldId="266"/>
            <ac:spMk id="3" creationId="{03BC67ED-B070-4230-9EC4-03392E6D969A}"/>
          </ac:spMkLst>
        </pc:spChg>
        <pc:picChg chg="add mod">
          <ac:chgData name="Zhao, Zhihao" userId="25f230c4-357c-44aa-9f56-3a1d9de1528e" providerId="ADAL" clId="{4C2C4C52-9358-452F-88D6-A3DFB18C4365}" dt="2018-03-05T07:23:13.383" v="4459" actId="1076"/>
          <ac:picMkLst>
            <pc:docMk/>
            <pc:sldMk cId="4092424988" sldId="266"/>
            <ac:picMk id="4" creationId="{3CAD7248-BDEB-41D5-8F48-B611D7A97BFC}"/>
          </ac:picMkLst>
        </pc:picChg>
        <pc:picChg chg="add mod">
          <ac:chgData name="Zhao, Zhihao" userId="25f230c4-357c-44aa-9f56-3a1d9de1528e" providerId="ADAL" clId="{4C2C4C52-9358-452F-88D6-A3DFB18C4365}" dt="2018-03-05T07:27:15.996" v="4594" actId="1076"/>
          <ac:picMkLst>
            <pc:docMk/>
            <pc:sldMk cId="4092424988" sldId="266"/>
            <ac:picMk id="5122" creationId="{915493BE-1BDD-43F8-BE5A-83B4B4F67FC3}"/>
          </ac:picMkLst>
        </pc:picChg>
      </pc:sldChg>
      <pc:sldChg chg="addSp delSp modSp add mod setBg">
        <pc:chgData name="Zhao, Zhihao" userId="25f230c4-357c-44aa-9f56-3a1d9de1528e" providerId="ADAL" clId="{4C2C4C52-9358-452F-88D6-A3DFB18C4365}" dt="2018-03-05T09:12:45.483" v="5286" actId="1076"/>
        <pc:sldMkLst>
          <pc:docMk/>
          <pc:sldMk cId="3778246064" sldId="267"/>
        </pc:sldMkLst>
        <pc:spChg chg="mod">
          <ac:chgData name="Zhao, Zhihao" userId="25f230c4-357c-44aa-9f56-3a1d9de1528e" providerId="ADAL" clId="{4C2C4C52-9358-452F-88D6-A3DFB18C4365}" dt="2018-03-05T09:11:50.853" v="5253" actId="1076"/>
          <ac:spMkLst>
            <pc:docMk/>
            <pc:sldMk cId="3778246064" sldId="267"/>
            <ac:spMk id="2" creationId="{77B31AEF-3D9A-4AA3-8850-5ABBE7168271}"/>
          </ac:spMkLst>
        </pc:spChg>
        <pc:spChg chg="add del mod">
          <ac:chgData name="Zhao, Zhihao" userId="25f230c4-357c-44aa-9f56-3a1d9de1528e" providerId="ADAL" clId="{4C2C4C52-9358-452F-88D6-A3DFB18C4365}" dt="2018-03-05T09:12:41.175" v="5285" actId="27636"/>
          <ac:spMkLst>
            <pc:docMk/>
            <pc:sldMk cId="3778246064" sldId="267"/>
            <ac:spMk id="3" creationId="{DF9CF509-D394-4888-A70D-9A1896A2A12D}"/>
          </ac:spMkLst>
        </pc:spChg>
        <pc:spChg chg="add del">
          <ac:chgData name="Zhao, Zhihao" userId="25f230c4-357c-44aa-9f56-3a1d9de1528e" providerId="ADAL" clId="{4C2C4C52-9358-452F-88D6-A3DFB18C4365}" dt="2018-03-05T07:33:46.536" v="4645" actId="1076"/>
          <ac:spMkLst>
            <pc:docMk/>
            <pc:sldMk cId="3778246064" sldId="267"/>
            <ac:spMk id="4" creationId="{10A25F0F-9D64-4382-82C8-B96928D2A026}"/>
          </ac:spMkLst>
        </pc:spChg>
        <pc:spChg chg="add del">
          <ac:chgData name="Zhao, Zhihao" userId="25f230c4-357c-44aa-9f56-3a1d9de1528e" providerId="ADAL" clId="{4C2C4C52-9358-452F-88D6-A3DFB18C4365}" dt="2018-03-05T07:33:51.726" v="4649" actId="1076"/>
          <ac:spMkLst>
            <pc:docMk/>
            <pc:sldMk cId="3778246064" sldId="267"/>
            <ac:spMk id="5" creationId="{8205E505-B4BC-406E-A43A-2B87C287A798}"/>
          </ac:spMkLst>
        </pc:spChg>
        <pc:spChg chg="add del">
          <ac:chgData name="Zhao, Zhihao" userId="25f230c4-357c-44aa-9f56-3a1d9de1528e" providerId="ADAL" clId="{4C2C4C52-9358-452F-88D6-A3DFB18C4365}" dt="2018-03-05T07:33:49.035" v="4648" actId="1076"/>
          <ac:spMkLst>
            <pc:docMk/>
            <pc:sldMk cId="3778246064" sldId="267"/>
            <ac:spMk id="6" creationId="{4CE617AD-938B-4AF1-B87C-ED796147FEBF}"/>
          </ac:spMkLst>
        </pc:spChg>
        <pc:spChg chg="add del">
          <ac:chgData name="Zhao, Zhihao" userId="25f230c4-357c-44aa-9f56-3a1d9de1528e" providerId="ADAL" clId="{4C2C4C52-9358-452F-88D6-A3DFB18C4365}" dt="2018-03-05T07:33:55.965" v="4652" actId="1076"/>
          <ac:spMkLst>
            <pc:docMk/>
            <pc:sldMk cId="3778246064" sldId="267"/>
            <ac:spMk id="7" creationId="{DC14E968-3EEB-475B-AEDC-ADB38334EF0A}"/>
          </ac:spMkLst>
        </pc:spChg>
        <pc:spChg chg="add del">
          <ac:chgData name="Zhao, Zhihao" userId="25f230c4-357c-44aa-9f56-3a1d9de1528e" providerId="ADAL" clId="{4C2C4C52-9358-452F-88D6-A3DFB18C4365}" dt="2018-03-05T07:34:31.229" v="4659" actId="1076"/>
          <ac:spMkLst>
            <pc:docMk/>
            <pc:sldMk cId="3778246064" sldId="267"/>
            <ac:spMk id="8" creationId="{3D942C00-F31E-4A6E-ACA7-EF9A3ED22E0C}"/>
          </ac:spMkLst>
        </pc:spChg>
        <pc:spChg chg="add del">
          <ac:chgData name="Zhao, Zhihao" userId="25f230c4-357c-44aa-9f56-3a1d9de1528e" providerId="ADAL" clId="{4C2C4C52-9358-452F-88D6-A3DFB18C4365}" dt="2018-03-05T07:36:43.902" v="4708" actId="1076"/>
          <ac:spMkLst>
            <pc:docMk/>
            <pc:sldMk cId="3778246064" sldId="267"/>
            <ac:spMk id="9" creationId="{A070A2BA-91D4-4C08-A98C-3DD54FFA93E7}"/>
          </ac:spMkLst>
        </pc:spChg>
        <pc:spChg chg="add del">
          <ac:chgData name="Zhao, Zhihao" userId="25f230c4-357c-44aa-9f56-3a1d9de1528e" providerId="ADAL" clId="{4C2C4C52-9358-452F-88D6-A3DFB18C4365}" dt="2018-03-05T08:56:42.327" v="4881" actId="1076"/>
          <ac:spMkLst>
            <pc:docMk/>
            <pc:sldMk cId="3778246064" sldId="267"/>
            <ac:spMk id="10" creationId="{AE151D94-A8F0-41CE-9A4E-4861B30F94FF}"/>
          </ac:spMkLst>
        </pc:spChg>
        <pc:spChg chg="add del mod">
          <ac:chgData name="Zhao, Zhihao" userId="25f230c4-357c-44aa-9f56-3a1d9de1528e" providerId="ADAL" clId="{4C2C4C52-9358-452F-88D6-A3DFB18C4365}" dt="2018-03-05T08:56:41.806" v="4880" actId="1076"/>
          <ac:spMkLst>
            <pc:docMk/>
            <pc:sldMk cId="3778246064" sldId="267"/>
            <ac:spMk id="11" creationId="{1837DC98-A0C5-4C15-A33F-D56A7EABC134}"/>
          </ac:spMkLst>
        </pc:spChg>
        <pc:picChg chg="add del mod">
          <ac:chgData name="Zhao, Zhihao" userId="25f230c4-357c-44aa-9f56-3a1d9de1528e" providerId="ADAL" clId="{4C2C4C52-9358-452F-88D6-A3DFB18C4365}" dt="2018-03-05T09:07:19.380" v="5083" actId="478"/>
          <ac:picMkLst>
            <pc:docMk/>
            <pc:sldMk cId="3778246064" sldId="267"/>
            <ac:picMk id="12" creationId="{02897C2E-6AE5-4AD7-88C9-805AB47A94CE}"/>
          </ac:picMkLst>
        </pc:picChg>
        <pc:picChg chg="add mod ord">
          <ac:chgData name="Zhao, Zhihao" userId="25f230c4-357c-44aa-9f56-3a1d9de1528e" providerId="ADAL" clId="{4C2C4C52-9358-452F-88D6-A3DFB18C4365}" dt="2018-03-05T09:12:45.483" v="5286" actId="1076"/>
          <ac:picMkLst>
            <pc:docMk/>
            <pc:sldMk cId="3778246064" sldId="267"/>
            <ac:picMk id="13" creationId="{5B925374-14B6-4078-894E-2B6012960E67}"/>
          </ac:picMkLst>
        </pc:picChg>
      </pc:sldChg>
    </pc:docChg>
  </pc:docChgLst>
  <pc:docChgLst>
    <pc:chgData name="Zhihao Zhao" userId="25f230c4-357c-44aa-9f56-3a1d9de1528e" providerId="ADAL" clId="{2F1D674B-68F3-4467-AEE4-20FF27F75F89}"/>
    <pc:docChg chg="custSel addSld delSld modSld">
      <pc:chgData name="Zhihao Zhao" userId="25f230c4-357c-44aa-9f56-3a1d9de1528e" providerId="ADAL" clId="{2F1D674B-68F3-4467-AEE4-20FF27F75F89}" dt="2018-03-27T06:53:30.765" v="14"/>
      <pc:docMkLst>
        <pc:docMk/>
      </pc:docMkLst>
      <pc:sldChg chg="add setBg">
        <pc:chgData name="Zhihao Zhao" userId="25f230c4-357c-44aa-9f56-3a1d9de1528e" providerId="ADAL" clId="{2F1D674B-68F3-4467-AEE4-20FF27F75F89}" dt="2018-03-25T02:17:12.676" v="1"/>
        <pc:sldMkLst>
          <pc:docMk/>
          <pc:sldMk cId="2867938055" sldId="277"/>
        </pc:sldMkLst>
      </pc:sldChg>
      <pc:sldChg chg="delSp modSp add">
        <pc:chgData name="Zhihao Zhao" userId="25f230c4-357c-44aa-9f56-3a1d9de1528e" providerId="ADAL" clId="{2F1D674B-68F3-4467-AEE4-20FF27F75F89}" dt="2018-03-27T06:52:06.225" v="13" actId="1076"/>
        <pc:sldMkLst>
          <pc:docMk/>
          <pc:sldMk cId="792185536" sldId="278"/>
        </pc:sldMkLst>
        <pc:spChg chg="mod">
          <ac:chgData name="Zhihao Zhao" userId="25f230c4-357c-44aa-9f56-3a1d9de1528e" providerId="ADAL" clId="{2F1D674B-68F3-4467-AEE4-20FF27F75F89}" dt="2018-03-27T06:52:06.225" v="13" actId="1076"/>
          <ac:spMkLst>
            <pc:docMk/>
            <pc:sldMk cId="792185536" sldId="278"/>
            <ac:spMk id="2" creationId="{FE697452-1363-4EAF-80D9-4BD5D8A2AB68}"/>
          </ac:spMkLst>
        </pc:spChg>
        <pc:spChg chg="del">
          <ac:chgData name="Zhihao Zhao" userId="25f230c4-357c-44aa-9f56-3a1d9de1528e" providerId="ADAL" clId="{2F1D674B-68F3-4467-AEE4-20FF27F75F89}" dt="2018-03-27T06:52:00.135" v="11" actId="478"/>
          <ac:spMkLst>
            <pc:docMk/>
            <pc:sldMk cId="792185536" sldId="278"/>
            <ac:spMk id="3" creationId="{142A1582-47AC-4DCF-B4D8-3A0AB060BF45}"/>
          </ac:spMkLst>
        </pc:spChg>
      </pc:sldChg>
      <pc:sldChg chg="add">
        <pc:chgData name="Zhihao Zhao" userId="25f230c4-357c-44aa-9f56-3a1d9de1528e" providerId="ADAL" clId="{2F1D674B-68F3-4467-AEE4-20FF27F75F89}" dt="2018-03-27T06:53:30.765" v="14"/>
        <pc:sldMkLst>
          <pc:docMk/>
          <pc:sldMk cId="3540242686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CE06-012B-4DB7-A23D-A35EB45A2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62581-0BAE-48BA-9ABE-64DC8172E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8AFA-2071-4F96-A3AC-ED546EB2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0456-B94D-4E44-9081-DF1FC7CA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210C-5206-47A5-B470-9C2EB6F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591B-7A3B-4AB2-B25B-A8DC628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D5A6D-83B8-4FD1-8237-48CD3F23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2579-9877-465C-925B-27EE21D8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33FF-22DC-492E-A5BE-EFF76D1C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2CC-80B5-40C5-9F17-EBE28409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53F0-647D-4714-9C8C-4B7D079A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66C-DE64-4282-B907-894DD697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56BC-01C9-4EA9-8A01-211FCB1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3452-86B5-4578-BE6A-AD341595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7E8A-B8D0-403C-B06E-CB6D4FCF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21E5-F854-49C4-B059-8203165E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62D6-AE47-43ED-B053-F1277695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ACA8-C030-4A31-A81C-2E254388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4879-F7FA-48AF-B497-164D119E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5BFF-4CEA-4B0D-BB19-64F121D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024F-E4D4-43B3-A545-A1F8B2DA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4999-5FF3-4D34-874A-D98BA894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E5A-7CDA-4E1B-8220-B1FB1EE2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4D39-E0C7-40F4-8C95-F2FF1981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CD68-63EA-4311-BC02-34533C27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FAA6-4E24-4CF2-83AB-D3631E24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653E-D0BD-4E3F-8FBB-1151442A3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D61ED-427E-47A8-93E8-4BE2BE67C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B147-7DD0-4803-81D4-710FC40A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28750-E8DC-4723-B511-E22094D4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FC1E-DFD4-4986-BAC1-76C9FC03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3A05-B202-4128-8106-8F5929BD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0088-AA73-4055-9F0C-C53245EB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66E4E-C1E0-44AD-ABBE-14909A95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F1D62-5BCB-4B39-984B-5E38AE2F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FBE6D-25DC-4272-9329-530069C39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A71D-6EAA-4278-98D6-6516D2B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CC952-C1DE-4355-A57A-A1E2DEC4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48DEA-F2C5-4C60-8CB4-1C680098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A649-DC8E-4FCC-9D7D-3AC63EC0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70A66-5AA5-4168-B792-AD461E7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E8AB-FACB-484A-BFCD-69E32BF4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76F9-A385-45F7-AD15-8C9C1762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0F482-8F4C-4E34-BFF2-31B14006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4DA5C-7D5F-47A8-A3DB-AC02944B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BD9-DBE0-4A33-B285-F7054146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3B6-EBEB-409F-98C7-1334D525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3D2-4B07-4D8D-8296-210A5D80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1889-E93A-4623-A347-2836129F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3E6BB-FBB5-4FFD-B412-4FC9C134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B05C-9802-484E-A676-D4A19CA7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5BA1-5E72-45B5-8D9E-42BF30D0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419-682E-4E63-9A4D-11D36601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E290-C56E-401C-BA09-CBBF8CF3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081D6-5A28-4836-9A5C-2EE9CBF1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4030-43A5-4D84-8AA5-30026575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9021-D622-4E4E-85DB-F64DD3F4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C441-D00F-4827-A9C0-3320B2E6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33CC7-D50C-4968-8841-38D04657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4BEC-59A5-4C2A-ACD9-6BECB216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7129-C8B6-4CC4-B0CF-708C5C9BC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C4A4-5EF7-4F20-BFFE-095B26922DA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7832-F160-47FC-9E27-654EE279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5182-2EBA-4F33-BF41-9FF1AC335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8FB1-006D-4E94-9AA4-5B3FA1523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VLC/caffe/issues/6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czuo/HF-FCN-for-Robust-Building-Extra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czuo/HF-FCN-for-Robust-Building-Extra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czuo/HF-FCN-for-Robust-Building-Extra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czuo/HF-FCN-for-Robust-Building-Extra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oumith/convnet-benchma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blob/master/examples/mnist/lenet_solver.prototxt" TargetMode="External"/><Relationship Id="rId2" Type="http://schemas.openxmlformats.org/officeDocument/2006/relationships/hyperlink" Target="https://github.com/BVLC/caffe/blob/master/examples/mnist/lenet_train_test.proto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thereon.github.io/netscope/#/editor" TargetMode="External"/><Relationship Id="rId2" Type="http://schemas.openxmlformats.org/officeDocument/2006/relationships/hyperlink" Target="https://github.com/ethereon/caffe-tensor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osinski/deep-visualization-toolbox" TargetMode="External"/><Relationship Id="rId4" Type="http://schemas.openxmlformats.org/officeDocument/2006/relationships/hyperlink" Target="http://nbviewer.jupyter.org/github/BVLC/caffe/blob/master/examples/00-classification.ipyn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VLC/caffe/blob/master/examples/cpp_classification/classification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zadi/howto-use-caffe-in-an-arbitrary-c-project-using-cmake-33fee3b84b1c" TargetMode="External"/><Relationship Id="rId2" Type="http://schemas.openxmlformats.org/officeDocument/2006/relationships/hyperlink" Target="https://gist.github.com/onauparc/dd80907401b26b6028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BVLC/caffe/blob/master/examples/00-classificatio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uestions/37924071/tensorflow-writing-an-op-in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C4CB-E503-4C38-B41D-9C68719A4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724798"/>
            <a:ext cx="9144000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CAFFE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12A5-14B0-4843-9398-14DA16127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" dirty="0"/>
              <a:t>Brewing Deep Networks</a:t>
            </a:r>
            <a:r>
              <a:rPr lang="en-US" dirty="0"/>
              <a:t> </a:t>
            </a:r>
            <a:r>
              <a:rPr lang="en" dirty="0"/>
              <a:t>With Caffe</a:t>
            </a:r>
            <a:endParaRPr lang="en-US" dirty="0"/>
          </a:p>
        </p:txBody>
      </p:sp>
      <p:pic>
        <p:nvPicPr>
          <p:cNvPr id="1028" name="Picture 4" descr="Image result for caffe">
            <a:extLst>
              <a:ext uri="{FF2B5EF4-FFF2-40B4-BE49-F238E27FC236}">
                <a16:creationId xmlns:a16="http://schemas.microsoft.com/office/drawing/2014/main" id="{BC3FDE1C-E884-4CB3-9A14-74BDFD46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44" y="1632779"/>
            <a:ext cx="1971261" cy="197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6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8386-1750-4811-9757-04D52067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Caffe code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0B27-756A-4220-8E77-0B296AFA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First, let’s briefly see the Caffe code architecture.</a:t>
            </a:r>
          </a:p>
          <a:p>
            <a:pPr marL="0" indent="0">
              <a:buNone/>
            </a:pPr>
            <a:r>
              <a:rPr lang="en-US" sz="2400" dirty="0"/>
              <a:t>It is very clear, and very </a:t>
            </a:r>
            <a:r>
              <a:rPr lang="en-US" sz="2400" dirty="0">
                <a:solidFill>
                  <a:srgbClr val="FF0000"/>
                </a:solidFill>
              </a:rPr>
              <a:t>similar to our cs231n homework</a:t>
            </a:r>
            <a:r>
              <a:rPr lang="en-US" sz="2400" dirty="0"/>
              <a:t>.</a:t>
            </a:r>
          </a:p>
          <a:p>
            <a:r>
              <a:rPr lang="en-US" sz="2400" dirty="0"/>
              <a:t>Blob: 	store data, 4-dimension [batch size, channels, height, width]</a:t>
            </a:r>
          </a:p>
          <a:p>
            <a:r>
              <a:rPr lang="en-US" sz="2400" dirty="0"/>
              <a:t>Layer: 	read data/conv/</a:t>
            </a:r>
            <a:r>
              <a:rPr lang="en-US" sz="2400" dirty="0" err="1"/>
              <a:t>relu</a:t>
            </a:r>
            <a:r>
              <a:rPr lang="en-US" sz="2400" dirty="0"/>
              <a:t>/pool/full connected/dropout/loss etc...</a:t>
            </a:r>
          </a:p>
          <a:p>
            <a:r>
              <a:rPr lang="en-US" sz="2400" dirty="0"/>
              <a:t>Net: 		connect layers to form the whole network</a:t>
            </a:r>
          </a:p>
          <a:p>
            <a:r>
              <a:rPr lang="en-US" sz="2400" dirty="0"/>
              <a:t>Solver: 	optimization(</a:t>
            </a:r>
            <a:r>
              <a:rPr lang="en-US" sz="2400" dirty="0" err="1"/>
              <a:t>Adagrad</a:t>
            </a:r>
            <a:r>
              <a:rPr lang="en-US" sz="2400" dirty="0"/>
              <a:t>, Adam, </a:t>
            </a:r>
            <a:r>
              <a:rPr lang="en-US" sz="2400" dirty="0" err="1"/>
              <a:t>etc</a:t>
            </a:r>
            <a:r>
              <a:rPr lang="en-US" sz="2400" dirty="0"/>
              <a:t>…) and read/save model.</a:t>
            </a:r>
          </a:p>
        </p:txBody>
      </p:sp>
    </p:spTree>
    <p:extLst>
      <p:ext uri="{BB962C8B-B14F-4D97-AF65-F5344CB8AC3E}">
        <p14:creationId xmlns:p14="http://schemas.microsoft.com/office/powerpoint/2010/main" val="175223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1AEF-3D9A-4AA3-8850-5ABBE716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F509-D394-4888-A70D-9A1896A2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69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    Add a class declaration for your layer to </a:t>
            </a:r>
          </a:p>
          <a:p>
            <a:pPr marL="0" indent="0">
              <a:buNone/>
            </a:pPr>
            <a:r>
              <a:rPr lang="en-US" sz="2000" dirty="0"/>
              <a:t>            common_layers.hpp/data_layers.hpp/loss_layers.hpp/neuron_layers.hpp/ vision_layers.hpp</a:t>
            </a:r>
          </a:p>
          <a:p>
            <a:pPr marL="0" indent="0">
              <a:buNone/>
            </a:pPr>
            <a:r>
              <a:rPr lang="en-US" sz="2000" dirty="0"/>
              <a:t>2.     Implement your layer in layers/your_layer.cpp</a:t>
            </a:r>
          </a:p>
          <a:p>
            <a:pPr marL="0" indent="0">
              <a:buNone/>
            </a:pPr>
            <a:r>
              <a:rPr lang="en-US" sz="2000" dirty="0"/>
              <a:t>        You may also implement the GPU versions </a:t>
            </a:r>
            <a:r>
              <a:rPr lang="en-US" sz="2000" dirty="0" err="1"/>
              <a:t>Forward_gpu</a:t>
            </a:r>
            <a:r>
              <a:rPr lang="en-US" sz="2000" dirty="0"/>
              <a:t> and </a:t>
            </a:r>
            <a:r>
              <a:rPr lang="en-US" sz="2000" dirty="0" err="1"/>
              <a:t>Backward_gpu</a:t>
            </a:r>
            <a:r>
              <a:rPr lang="en-US" sz="2000" dirty="0"/>
              <a:t> in layers/your_layer.cu</a:t>
            </a:r>
          </a:p>
          <a:p>
            <a:pPr marL="0" indent="0">
              <a:buNone/>
            </a:pPr>
            <a:r>
              <a:rPr lang="en-US" sz="2000" dirty="0"/>
              <a:t>        Which needs program skills on CUDA. CUDA skill should be a </a:t>
            </a:r>
            <a:r>
              <a:rPr lang="en-US" altLang="zh-CN" sz="2000" dirty="0"/>
              <a:t>huge </a:t>
            </a:r>
            <a:r>
              <a:rPr lang="en-US" sz="2000" dirty="0"/>
              <a:t>plus for programmers.</a:t>
            </a:r>
          </a:p>
          <a:p>
            <a:pPr marL="0" indent="0">
              <a:buNone/>
            </a:pPr>
            <a:r>
              <a:rPr lang="en-US" sz="2000" dirty="0"/>
              <a:t>3.     Add your layer to proto/</a:t>
            </a:r>
            <a:r>
              <a:rPr lang="en-US" sz="2000" dirty="0" err="1"/>
              <a:t>caffe.proto</a:t>
            </a:r>
            <a:r>
              <a:rPr lang="en-US" sz="2000" dirty="0"/>
              <a:t>, updating the next available ID. </a:t>
            </a:r>
          </a:p>
          <a:p>
            <a:pPr marL="0" indent="0">
              <a:buNone/>
            </a:pPr>
            <a:r>
              <a:rPr lang="en-US" sz="2000" dirty="0"/>
              <a:t>4.     Make your layer </a:t>
            </a:r>
            <a:r>
              <a:rPr lang="en-US" sz="2000" dirty="0" err="1"/>
              <a:t>createable</a:t>
            </a:r>
            <a:r>
              <a:rPr lang="en-US" sz="2000" dirty="0"/>
              <a:t> by adding it to layer_factory.cpp</a:t>
            </a:r>
          </a:p>
          <a:p>
            <a:pPr marL="457200" indent="-457200">
              <a:buAutoNum type="arabicPeriod" startAt="5"/>
            </a:pPr>
            <a:r>
              <a:rPr lang="en-US" sz="2000" dirty="0"/>
              <a:t> Write tests in test/test_your_layer.cpp.</a:t>
            </a:r>
          </a:p>
          <a:p>
            <a:pPr marL="457200" indent="-457200">
              <a:buAutoNum type="arabicPeriod" startAt="5"/>
            </a:pPr>
            <a:r>
              <a:rPr lang="en-US" sz="2000" dirty="0"/>
              <a:t> Compile Caffe and Write network definition as usual. For example:</a:t>
            </a:r>
          </a:p>
          <a:p>
            <a:pPr marL="0" indent="0">
              <a:buNone/>
            </a:pPr>
            <a:r>
              <a:rPr lang="en-US" sz="1800" dirty="0"/>
              <a:t>More detail on these steps </a:t>
            </a:r>
            <a:r>
              <a:rPr lang="en-US" sz="1800" dirty="0">
                <a:hlinkClick r:id="rId2"/>
              </a:rPr>
              <a:t>here</a:t>
            </a:r>
            <a:r>
              <a:rPr lang="en-US" sz="18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925374-14B6-4078-894E-2B601296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130" y="3842269"/>
            <a:ext cx="3000000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2BD-BAEF-49AB-9D75-B287820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B50D-CA48-4F34-B039-7C380D8D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0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Implementation of </a:t>
            </a:r>
            <a:r>
              <a:rPr lang="en-US" sz="2600" dirty="0" err="1"/>
              <a:t>PrecisionRecallloss</a:t>
            </a:r>
            <a:r>
              <a:rPr lang="en-US" sz="2600" dirty="0"/>
              <a:t>, </a:t>
            </a:r>
            <a:r>
              <a:rPr lang="en-US" sz="2600" dirty="0">
                <a:hlinkClick r:id="rId2"/>
              </a:rPr>
              <a:t>code</a:t>
            </a:r>
            <a:r>
              <a:rPr lang="en-US" sz="2600" dirty="0"/>
              <a:t>[1]</a:t>
            </a:r>
          </a:p>
          <a:p>
            <a:r>
              <a:rPr lang="en-US" sz="2600" dirty="0"/>
              <a:t>Declaration in loss_layers.hpp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Forward_cpu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Backward_cpu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and other functions needed for custom operation in precision_recall_loss_layer.cpp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Simply copy the CPU implementation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code in CUDA implementation(disable CUDA)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Unit test is omitted here,  so 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600" i="1" dirty="0" err="1">
                <a:solidFill>
                  <a:schemeClr val="bg1">
                    <a:lumMod val="65000"/>
                  </a:schemeClr>
                </a:solidFill>
              </a:rPr>
              <a:t>runtest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command would fail, but we still can call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PrecisionRecallloss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[1] Hierarchically Fused Fully Convolutional Network for Robust Building Extraction ACCV 2016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7F24A7B-8B52-449B-9160-766C0B7CA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6" y="913570"/>
            <a:ext cx="5391902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2BD-BAEF-49AB-9D75-B287820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B50D-CA48-4F34-B039-7C380D8D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0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Implementation of </a:t>
            </a:r>
            <a:r>
              <a:rPr lang="en-US" sz="2600" dirty="0" err="1"/>
              <a:t>PrecisionRecallloss</a:t>
            </a:r>
            <a:r>
              <a:rPr lang="en-US" sz="2600" dirty="0"/>
              <a:t>, </a:t>
            </a:r>
            <a:r>
              <a:rPr lang="en-US" sz="2600" dirty="0">
                <a:hlinkClick r:id="rId2"/>
              </a:rPr>
              <a:t>code</a:t>
            </a:r>
            <a:r>
              <a:rPr lang="en-US" sz="2600" dirty="0"/>
              <a:t>[1]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Declaration in loss_layers.hpp</a:t>
            </a:r>
          </a:p>
          <a:p>
            <a:r>
              <a:rPr lang="en-US" sz="2600" dirty="0"/>
              <a:t>Implement </a:t>
            </a:r>
            <a:r>
              <a:rPr lang="en-US" sz="2600" dirty="0" err="1"/>
              <a:t>Forward_cpu</a:t>
            </a:r>
            <a:r>
              <a:rPr lang="en-US" sz="2600" dirty="0"/>
              <a:t>, </a:t>
            </a:r>
            <a:r>
              <a:rPr lang="en-US" sz="2600" dirty="0" err="1"/>
              <a:t>Backward_cpu</a:t>
            </a:r>
            <a:r>
              <a:rPr lang="en-US" sz="2600" dirty="0"/>
              <a:t> and other functions needed for custom operation in precision_recall_loss_layer.cpp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Simply copy the CPU implementation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code in CUDA implementation(disable CUDA)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Unit test is omitted here,  so 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600" i="1" dirty="0" err="1">
                <a:solidFill>
                  <a:schemeClr val="bg1">
                    <a:lumMod val="65000"/>
                  </a:schemeClr>
                </a:solidFill>
              </a:rPr>
              <a:t>runtest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command would fail, but we still can call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PrecisionRecallloss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[1] Hierarchically Fused Fully Convolutional Network for Robust Building Extraction ACCV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7D6F4-C903-4112-AB2E-783B54EB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0" y="1831503"/>
            <a:ext cx="4152381" cy="39142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A0924-EF91-4957-A0DD-EBC5AA1E1C0A}"/>
              </a:ext>
            </a:extLst>
          </p:cNvPr>
          <p:cNvSpPr txBox="1">
            <a:spLocks/>
          </p:cNvSpPr>
          <p:nvPr/>
        </p:nvSpPr>
        <p:spPr>
          <a:xfrm>
            <a:off x="6331226" y="5731723"/>
            <a:ext cx="4152381" cy="42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Part of </a:t>
            </a:r>
            <a:r>
              <a:rPr lang="en-US" sz="1800" dirty="0"/>
              <a:t>precision_recall_loss_layer.cpp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768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2BD-BAEF-49AB-9D75-B287820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B50D-CA48-4F34-B039-7C380D8D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0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Implementation of </a:t>
            </a:r>
            <a:r>
              <a:rPr lang="en-US" sz="2600" dirty="0" err="1"/>
              <a:t>PrecisionRecallloss</a:t>
            </a:r>
            <a:r>
              <a:rPr lang="en-US" sz="2600" dirty="0"/>
              <a:t>, </a:t>
            </a:r>
            <a:r>
              <a:rPr lang="en-US" sz="2600" dirty="0">
                <a:hlinkClick r:id="rId2"/>
              </a:rPr>
              <a:t>code</a:t>
            </a:r>
            <a:r>
              <a:rPr lang="en-US" sz="2600" dirty="0"/>
              <a:t>[1]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Declaration in loss_layers.hpp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Forward_cpu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Backward_cpu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and other functions needed for custom operation in precision_recall_loss_layer.cpp</a:t>
            </a:r>
          </a:p>
          <a:p>
            <a:pPr marL="0" indent="0">
              <a:buNone/>
            </a:pPr>
            <a:r>
              <a:rPr lang="en-US" sz="2600" dirty="0"/>
              <a:t>    Simply copy the CPU implementation </a:t>
            </a:r>
          </a:p>
          <a:p>
            <a:pPr marL="0" indent="0">
              <a:buNone/>
            </a:pPr>
            <a:r>
              <a:rPr lang="en-US" sz="2600" dirty="0"/>
              <a:t>    code in CUDA implementation(disable CUDA)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Unit test is omitted here,  so 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600" i="1" dirty="0" err="1">
                <a:solidFill>
                  <a:schemeClr val="bg1">
                    <a:lumMod val="65000"/>
                  </a:schemeClr>
                </a:solidFill>
              </a:rPr>
              <a:t>runtest</a:t>
            </a:r>
            <a:r>
              <a:rPr lang="en-US" sz="2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bg1">
                    <a:lumMod val="65000"/>
                  </a:schemeClr>
                </a:solidFill>
              </a:rPr>
              <a:t>command would fail, but we still can call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PrecisionRecallloss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[1] Hierarchically Fused Fully Convolutional Network for Robust Building Extraction ACCV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A4693-9FF2-4D65-A4A6-9711BCF4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6" y="1163311"/>
            <a:ext cx="5637413" cy="49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7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A2BD-BAEF-49AB-9D75-B287820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B50D-CA48-4F34-B039-7C380D8D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0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Implementation of </a:t>
            </a:r>
            <a:r>
              <a:rPr lang="en-US" sz="2600" dirty="0" err="1"/>
              <a:t>PrecisionRecallloss</a:t>
            </a:r>
            <a:r>
              <a:rPr lang="en-US" sz="2600" dirty="0"/>
              <a:t>, </a:t>
            </a:r>
            <a:r>
              <a:rPr lang="en-US" sz="2600" dirty="0">
                <a:hlinkClick r:id="rId2"/>
              </a:rPr>
              <a:t>code</a:t>
            </a:r>
            <a:r>
              <a:rPr lang="en-US" sz="2600" dirty="0"/>
              <a:t>[1]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Declaration in loss_layers.hpp</a:t>
            </a:r>
          </a:p>
          <a:p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Forward_cpu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Backward_cpu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and other functions needed for custom operation in precision_recall_loss_layer.cpp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Simply copy the CPU implementation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code in CUDA implementation(disable CUDA)</a:t>
            </a:r>
          </a:p>
          <a:p>
            <a:r>
              <a:rPr lang="en-US" sz="2600" dirty="0"/>
              <a:t>Unit test is omitted here,  so </a:t>
            </a:r>
            <a:r>
              <a:rPr lang="en-US" sz="2600" i="1" dirty="0"/>
              <a:t>make </a:t>
            </a:r>
            <a:r>
              <a:rPr lang="en-US" sz="2600" i="1" dirty="0" err="1"/>
              <a:t>runtest</a:t>
            </a:r>
            <a:r>
              <a:rPr lang="en-US" sz="2600" i="1" dirty="0"/>
              <a:t> </a:t>
            </a:r>
            <a:r>
              <a:rPr lang="en-US" altLang="zh-CN" sz="2600" dirty="0"/>
              <a:t>command would fail, but we still can call </a:t>
            </a:r>
            <a:r>
              <a:rPr lang="en-US" sz="2600" dirty="0" err="1"/>
              <a:t>PrecisionRecallloss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[1] Hierarchically Fused Fully Convolutional Network for Robust Building Extraction ACCV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27CD5-74A4-48FD-9850-78B25481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41" y="2088336"/>
            <a:ext cx="30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7452-1363-4EAF-80D9-4BD5D8A2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458969"/>
            <a:ext cx="10515600" cy="1325563"/>
          </a:xfrm>
        </p:spPr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7921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7F0-110D-46E6-BD73-30670901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FC473-374E-45FE-8A47-3F232B11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64B7-D8FB-427C-B308-307CC534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Speed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A6F12B-5A42-4412-9273-3DB97CFA5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012" y="6079716"/>
            <a:ext cx="8339858" cy="7318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-apple-system"/>
              </a:rPr>
              <a:t>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SFMono-Regular"/>
                <a:hlinkClick r:id="rId2"/>
              </a:rPr>
              <a:t>6-core Intel Core i7-5930K</a:t>
            </a:r>
            <a:r>
              <a:rPr lang="en-US" altLang="en-US" sz="1600" dirty="0">
                <a:latin typeface="Arial Unicode MS" panose="020B0604020202020204" pitchFamily="34" charset="-128"/>
                <a:ea typeface="SFMono-Regular"/>
                <a:hlinkClick r:id="rId2"/>
              </a:rPr>
              <a:t> @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SFMono-Regular"/>
                <a:hlinkClick r:id="rId2"/>
              </a:rPr>
              <a:t>3.50GHz, NVIDIA Titan X</a:t>
            </a:r>
            <a:r>
              <a:rPr lang="en-US" altLang="en-US" sz="1600" dirty="0">
                <a:latin typeface="Arial Unicode MS" panose="020B0604020202020204" pitchFamily="34" charset="-128"/>
                <a:ea typeface="SFMono-Regular"/>
                <a:hlinkClick r:id="rId2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SFMono-Regular"/>
                <a:hlinkClick r:id="rId2"/>
              </a:rPr>
              <a:t>Ubuntu 14.04 x86_64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30B6C-5E34-4FCB-B4EF-4BC9A3E5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25" y="698764"/>
            <a:ext cx="7371428" cy="5380952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BB20B83B-10CC-44C4-8665-20970C60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48" y="2110689"/>
            <a:ext cx="3899064" cy="34154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Tx/>
              <a:buNone/>
            </a:pPr>
            <a:endParaRPr lang="en-US" altLang="en-US" sz="2000" dirty="0"/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en-US" sz="2000" dirty="0"/>
              <a:t>Microsoft Research Asia and </a:t>
            </a:r>
            <a:r>
              <a:rPr lang="en-US" altLang="en-US" sz="2000" dirty="0" err="1"/>
              <a:t>Sensetime</a:t>
            </a:r>
            <a:r>
              <a:rPr lang="en-US" altLang="en-US" sz="2000" dirty="0"/>
              <a:t> also have their internal </a:t>
            </a:r>
            <a:r>
              <a:rPr lang="en-US" altLang="en-US" sz="2000" dirty="0" err="1"/>
              <a:t>caffe</a:t>
            </a:r>
            <a:r>
              <a:rPr lang="en-US" altLang="en-US" sz="2000" dirty="0"/>
              <a:t> version. 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en-US" sz="2000" dirty="0" err="1"/>
              <a:t>Sensetime’s</a:t>
            </a:r>
            <a:r>
              <a:rPr lang="en-US" altLang="en-US" sz="2000" dirty="0"/>
              <a:t> internal </a:t>
            </a:r>
            <a:r>
              <a:rPr lang="en-US" altLang="en-US" sz="2000" dirty="0" err="1"/>
              <a:t>caffe</a:t>
            </a:r>
            <a:r>
              <a:rPr lang="en-US" altLang="en-US" sz="2000" dirty="0"/>
              <a:t> is 4x+ faster than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8679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1ED1-6653-4C4C-99AF-20E65A0D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472E-BA58-404F-A2EA-CD95E718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dirty="0"/>
              <a:t>C</a:t>
            </a:r>
            <a:r>
              <a:rPr lang="en-US"/>
              <a:t>affe</a:t>
            </a:r>
            <a:r>
              <a:rPr lang="en-US" dirty="0"/>
              <a:t>?</a:t>
            </a:r>
          </a:p>
          <a:p>
            <a:r>
              <a:rPr lang="en-US" dirty="0"/>
              <a:t>Deploy a common network </a:t>
            </a:r>
          </a:p>
          <a:p>
            <a:r>
              <a:rPr lang="en-US" dirty="0"/>
              <a:t>Finetune</a:t>
            </a:r>
          </a:p>
          <a:p>
            <a:r>
              <a:rPr lang="en-US" dirty="0"/>
              <a:t>Tricks for Caffe</a:t>
            </a:r>
          </a:p>
          <a:p>
            <a:r>
              <a:rPr lang="en-US" dirty="0"/>
              <a:t>Embed Caffe in your application</a:t>
            </a:r>
          </a:p>
          <a:p>
            <a:r>
              <a:rPr lang="en-US" dirty="0"/>
              <a:t>Custom operation</a:t>
            </a:r>
          </a:p>
        </p:txBody>
      </p:sp>
    </p:spTree>
    <p:extLst>
      <p:ext uri="{BB962C8B-B14F-4D97-AF65-F5344CB8AC3E}">
        <p14:creationId xmlns:p14="http://schemas.microsoft.com/office/powerpoint/2010/main" val="39294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2D56-1B11-4A5D-B2BB-30450151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caffe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BC66-FA53-4201-91CE-7B724F8F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common network deploy, friendly to custom network</a:t>
            </a:r>
          </a:p>
          <a:p>
            <a:r>
              <a:rPr lang="en-US" sz="2400" dirty="0"/>
              <a:t>Pure C++ / CUDA architecture</a:t>
            </a:r>
          </a:p>
          <a:p>
            <a:pPr marL="0" indent="0">
              <a:buNone/>
            </a:pPr>
            <a:r>
              <a:rPr lang="en-US" sz="2400" dirty="0"/>
              <a:t>	1. command line, Python, MATLAB interfaces</a:t>
            </a:r>
          </a:p>
          <a:p>
            <a:pPr marL="0" indent="0">
              <a:buNone/>
            </a:pPr>
            <a:r>
              <a:rPr lang="en-US" sz="2400" dirty="0"/>
              <a:t>	2. fast, best for industry</a:t>
            </a:r>
          </a:p>
          <a:p>
            <a:r>
              <a:rPr lang="en-US" sz="2400" dirty="0"/>
              <a:t>Suit for programmers(my view)</a:t>
            </a:r>
          </a:p>
          <a:p>
            <a:pPr marL="0" indent="0">
              <a:buNone/>
            </a:pPr>
            <a:r>
              <a:rPr lang="en-US" sz="2400" dirty="0"/>
              <a:t>	1. best used in Linux(my view)</a:t>
            </a:r>
          </a:p>
          <a:p>
            <a:pPr marL="0" indent="0">
              <a:buNone/>
            </a:pPr>
            <a:r>
              <a:rPr lang="en-US" sz="2400" dirty="0"/>
              <a:t>	2. modularity</a:t>
            </a:r>
          </a:p>
          <a:p>
            <a:pPr marL="0" indent="0">
              <a:buNone/>
            </a:pPr>
            <a:r>
              <a:rPr lang="en-US" sz="2400" dirty="0"/>
              <a:t>	3. C++, a must for programmers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27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B793-647B-4CD9-90F5-EDBB338F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 common network &amp; Finetune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F6B9-9FF0-4066-A212-43DC7DAE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Deploy</a:t>
            </a:r>
          </a:p>
          <a:p>
            <a:pPr marL="0" indent="0">
              <a:buNone/>
            </a:pPr>
            <a:r>
              <a:rPr lang="en-US" sz="2400" dirty="0"/>
              <a:t>	Write two files, then train and test it!</a:t>
            </a:r>
          </a:p>
          <a:p>
            <a:pPr marL="0" indent="0">
              <a:buNone/>
            </a:pPr>
            <a:r>
              <a:rPr lang="en-US" sz="2400" dirty="0"/>
              <a:t>		one for network definition, </a:t>
            </a:r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 on </a:t>
            </a:r>
            <a:r>
              <a:rPr lang="en-US" sz="2400" dirty="0" err="1"/>
              <a:t>minist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one for hyper-parameters,  </a:t>
            </a:r>
            <a:r>
              <a:rPr lang="en-US" sz="2400" dirty="0">
                <a:hlinkClick r:id="rId3"/>
              </a:rPr>
              <a:t>example</a:t>
            </a:r>
            <a:r>
              <a:rPr lang="en-US" sz="2400" dirty="0"/>
              <a:t> on </a:t>
            </a:r>
            <a:r>
              <a:rPr lang="en-US" sz="2400" dirty="0" err="1"/>
              <a:t>minist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This is enough for common networks!</a:t>
            </a:r>
          </a:p>
          <a:p>
            <a:r>
              <a:rPr lang="en-US" sz="2400" dirty="0"/>
              <a:t>Finetune</a:t>
            </a:r>
          </a:p>
          <a:p>
            <a:pPr marL="0" indent="0">
              <a:buNone/>
            </a:pPr>
            <a:r>
              <a:rPr lang="en-US" sz="2400" dirty="0"/>
              <a:t>	In the network definition file, simply fix </a:t>
            </a:r>
            <a:r>
              <a:rPr lang="en-US" sz="2400" i="1" dirty="0" err="1"/>
              <a:t>lr_mult</a:t>
            </a:r>
            <a:r>
              <a:rPr lang="en-US" sz="2400" i="1" dirty="0"/>
              <a:t> </a:t>
            </a:r>
            <a:r>
              <a:rPr lang="en-US" sz="2400" dirty="0"/>
              <a:t>to 0 for the unchanged layers.</a:t>
            </a:r>
          </a:p>
          <a:p>
            <a:pPr marL="0" indent="0">
              <a:buNone/>
            </a:pPr>
            <a:r>
              <a:rPr lang="en-US" sz="2400" dirty="0"/>
              <a:t>	layer {		··· </a:t>
            </a:r>
          </a:p>
          <a:p>
            <a:pPr marL="0" indent="0">
              <a:buNone/>
            </a:pPr>
            <a:r>
              <a:rPr lang="en-US" sz="2400" dirty="0"/>
              <a:t>	           </a:t>
            </a:r>
            <a:r>
              <a:rPr lang="en-US" sz="2400" dirty="0" err="1"/>
              <a:t>param</a:t>
            </a:r>
            <a:r>
              <a:rPr lang="en-US" sz="2400" dirty="0"/>
              <a:t> { </a:t>
            </a:r>
            <a:r>
              <a:rPr lang="en-US" sz="2400" dirty="0" err="1"/>
              <a:t>lr_mult</a:t>
            </a:r>
            <a:r>
              <a:rPr lang="en-US" sz="2400" dirty="0"/>
              <a:t>: 0 # for W}</a:t>
            </a:r>
          </a:p>
          <a:p>
            <a:pPr marL="0" indent="0">
              <a:buNone/>
            </a:pPr>
            <a:r>
              <a:rPr lang="en-US" sz="2400" dirty="0"/>
              <a:t>	           </a:t>
            </a:r>
            <a:r>
              <a:rPr lang="en-US" sz="2400" dirty="0" err="1"/>
              <a:t>param</a:t>
            </a:r>
            <a:r>
              <a:rPr lang="en-US" sz="2400" dirty="0"/>
              <a:t> { </a:t>
            </a:r>
            <a:r>
              <a:rPr lang="en-US" sz="2400" dirty="0" err="1"/>
              <a:t>lr_mult</a:t>
            </a:r>
            <a:r>
              <a:rPr lang="en-US" sz="2400" dirty="0"/>
              <a:t>: 0 # </a:t>
            </a:r>
            <a:r>
              <a:rPr lang="en-US" sz="2400" dirty="0" err="1"/>
              <a:t>fow</a:t>
            </a:r>
            <a:r>
              <a:rPr lang="en-US" sz="2400" dirty="0"/>
              <a:t> b}}</a:t>
            </a:r>
          </a:p>
        </p:txBody>
      </p:sp>
    </p:spTree>
    <p:extLst>
      <p:ext uri="{BB962C8B-B14F-4D97-AF65-F5344CB8AC3E}">
        <p14:creationId xmlns:p14="http://schemas.microsoft.com/office/powerpoint/2010/main" val="10880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180-333A-4741-9C45-E2BDCF4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-- pretend to be an expert on Caffe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5119-763A-430F-921F-7D7D229D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Caffe model to TensorFlow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Visualization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Visualize network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Visualize filters and feature maps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Deep </a:t>
            </a:r>
            <a:r>
              <a:rPr lang="en-US" altLang="zh-CN" sz="2400" dirty="0">
                <a:hlinkClick r:id="rId5"/>
              </a:rPr>
              <a:t>visualization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29EE-1FA1-491E-9FBD-7E19E5D7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Caffe in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5044-E8EA-42FA-9A7E-FF945F7B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One day, you are writing a program, which needs some image features. You have been boring on features such as HOG, SIFT. Then you say, give convolution neural network a try, maybe even the first layer’s feature in a CNN is much better than HOG. But how?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Here are three ways.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Image result for doubt emoji">
            <a:extLst>
              <a:ext uri="{FF2B5EF4-FFF2-40B4-BE49-F238E27FC236}">
                <a16:creationId xmlns:a16="http://schemas.microsoft.com/office/drawing/2014/main" id="{EEAE79CE-4800-4027-8E23-5C994DABA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48" y="324346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2105-2865-4E65-98CE-58CE607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Caffe in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0BB2-D660-442D-84CD-2E2DD34F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/>
              <a:t>C++: Embed your application in Caffe	</a:t>
            </a:r>
          </a:p>
          <a:p>
            <a:pPr marL="0" indent="0">
              <a:buNone/>
            </a:pPr>
            <a:r>
              <a:rPr lang="en-US" sz="2400" dirty="0"/>
              <a:t>      For example, to get deep features from modifying this </a:t>
            </a:r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 What you need to do is :</a:t>
            </a:r>
          </a:p>
          <a:p>
            <a:pPr marL="0" indent="0">
              <a:buNone/>
            </a:pPr>
            <a:r>
              <a:rPr lang="en-US" sz="2400" dirty="0"/>
              <a:t>	a. insert the following line at the right position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b.  delete code irrelevant to your program.</a:t>
            </a:r>
          </a:p>
          <a:p>
            <a:pPr marL="0" indent="0">
              <a:buNone/>
            </a:pPr>
            <a:r>
              <a:rPr lang="en-US" sz="2400" dirty="0"/>
              <a:t>	c.  complete your code</a:t>
            </a:r>
          </a:p>
          <a:p>
            <a:pPr marL="0" indent="0">
              <a:buNone/>
            </a:pPr>
            <a:r>
              <a:rPr lang="en-US" sz="2400" dirty="0"/>
              <a:t>	d.  compile Caffe &amp; run your program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9D323-6CF4-4D6D-9C55-39E1388C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77" y="3726259"/>
            <a:ext cx="9697220" cy="275035"/>
          </a:xfrm>
          <a:prstGeom prst="rect">
            <a:avLst/>
          </a:prstGeom>
        </p:spPr>
      </p:pic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BAFC115-84E0-427E-9968-F95BB222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46" y="1713301"/>
            <a:ext cx="559990" cy="5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430A-5D55-42DC-88BD-2E1D4BE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Caffe in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540C-18C5-42E2-AF94-47398B31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 C++:  Treat Caffe as a library</a:t>
            </a:r>
          </a:p>
          <a:p>
            <a:pPr marL="0" indent="0">
              <a:buNone/>
            </a:pPr>
            <a:r>
              <a:rPr lang="en-US" sz="2400" dirty="0"/>
              <a:t>	a. write code on extract deep features, </a:t>
            </a:r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b. write CMakeLists.txt or </a:t>
            </a:r>
            <a:r>
              <a:rPr lang="en-US" sz="2400" dirty="0" err="1"/>
              <a:t>Makefile</a:t>
            </a:r>
            <a:r>
              <a:rPr lang="en-US" sz="2400" dirty="0"/>
              <a:t>, including Caffe library, </a:t>
            </a:r>
            <a:r>
              <a:rPr lang="en-US" sz="2400" dirty="0">
                <a:hlinkClick r:id="rId3"/>
              </a:rPr>
              <a:t>example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c. build your project</a:t>
            </a:r>
          </a:p>
          <a:p>
            <a:r>
              <a:rPr lang="en-US" sz="2400" dirty="0"/>
              <a:t>3. Python: </a:t>
            </a:r>
          </a:p>
          <a:p>
            <a:pPr marL="0" indent="0">
              <a:buNone/>
            </a:pPr>
            <a:r>
              <a:rPr lang="en-US" sz="2400" dirty="0"/>
              <a:t>	The Python code for </a:t>
            </a:r>
            <a:r>
              <a:rPr lang="en-US" sz="2400" dirty="0">
                <a:hlinkClick r:id="rId4"/>
              </a:rPr>
              <a:t>Visualize filters and feature maps</a:t>
            </a:r>
            <a:r>
              <a:rPr lang="en-US" sz="2400" dirty="0"/>
              <a:t> already contains 	extracted deep features. Just copy 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3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41B-F576-48CC-BB10-E870DC1B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67ED-B070-4230-9EC4-03392E6D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One day, you have a excited idea on convolution neural network. But that requires you to modify the source code. Maybe </a:t>
            </a:r>
            <a:r>
              <a:rPr lang="en-US" sz="2400" dirty="0" err="1"/>
              <a:t>Tensorflow</a:t>
            </a:r>
            <a:r>
              <a:rPr lang="en-US" sz="2400" dirty="0"/>
              <a:t>? Then you google </a:t>
            </a:r>
            <a:r>
              <a:rPr lang="en-US" sz="2400" i="1" dirty="0"/>
              <a:t>custom operation </a:t>
            </a:r>
            <a:r>
              <a:rPr lang="en-US" sz="2400" i="1" dirty="0" err="1"/>
              <a:t>tensorflow</a:t>
            </a:r>
            <a:r>
              <a:rPr lang="en-US" sz="2400" i="1" dirty="0"/>
              <a:t> </a:t>
            </a:r>
            <a:r>
              <a:rPr lang="en-US" sz="2400" dirty="0"/>
              <a:t>and get a answer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 that: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Wait! Write an operation calling Caffe in </a:t>
            </a:r>
            <a:r>
              <a:rPr lang="en-US" sz="2400" dirty="0" err="1"/>
              <a:t>Tensorflow</a:t>
            </a:r>
            <a:r>
              <a:rPr lang="en-US" sz="2400" dirty="0"/>
              <a:t>?!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 Well, let’s use Caffe directly.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D7248-BDEB-41D5-8F48-B611D7A9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43" y="2974125"/>
            <a:ext cx="9533333" cy="590476"/>
          </a:xfrm>
          <a:prstGeom prst="rect">
            <a:avLst/>
          </a:prstGeom>
        </p:spPr>
      </p:pic>
      <p:pic>
        <p:nvPicPr>
          <p:cNvPr id="5122" name="Picture 2" descr="Image result for surprise emoji">
            <a:extLst>
              <a:ext uri="{FF2B5EF4-FFF2-40B4-BE49-F238E27FC236}">
                <a16:creationId xmlns:a16="http://schemas.microsoft.com/office/drawing/2014/main" id="{915493BE-1BDD-43F8-BE5A-83B4B4F6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36" y="4395305"/>
            <a:ext cx="1916595" cy="19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2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804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 Unicode MS</vt:lpstr>
      <vt:lpstr>等线</vt:lpstr>
      <vt:lpstr>SFMono-Regular</vt:lpstr>
      <vt:lpstr>Arial</vt:lpstr>
      <vt:lpstr>Calibri</vt:lpstr>
      <vt:lpstr>Calibri Light</vt:lpstr>
      <vt:lpstr>Office Theme</vt:lpstr>
      <vt:lpstr> CAFFE</vt:lpstr>
      <vt:lpstr>Contents</vt:lpstr>
      <vt:lpstr>Why caffe?</vt:lpstr>
      <vt:lpstr>Deploy a common network &amp; Finetune</vt:lpstr>
      <vt:lpstr>Tricks -- pretend to be an expert on Caffe</vt:lpstr>
      <vt:lpstr>Embed Caffe in your application</vt:lpstr>
      <vt:lpstr>Embed Caffe in your application</vt:lpstr>
      <vt:lpstr>Embed Caffe in your application</vt:lpstr>
      <vt:lpstr>Custom operation</vt:lpstr>
      <vt:lpstr>Caffe code architecture </vt:lpstr>
      <vt:lpstr>Custom operation</vt:lpstr>
      <vt:lpstr>Custom operation</vt:lpstr>
      <vt:lpstr>Custom operation</vt:lpstr>
      <vt:lpstr>Custom operation</vt:lpstr>
      <vt:lpstr>Custom operation</vt:lpstr>
      <vt:lpstr>Question?</vt:lpstr>
      <vt:lpstr>PowerPoint Presentation</vt:lpstr>
      <vt:lpstr>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</dc:title>
  <dc:creator>Zhao, Zhihao</dc:creator>
  <cp:lastModifiedBy>Zhihao Zhao</cp:lastModifiedBy>
  <cp:revision>1</cp:revision>
  <dcterms:created xsi:type="dcterms:W3CDTF">2018-03-05T01:14:39Z</dcterms:created>
  <dcterms:modified xsi:type="dcterms:W3CDTF">2018-03-27T06:53:34Z</dcterms:modified>
</cp:coreProperties>
</file>