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52" r:id="rId4"/>
  </p:sldMasterIdLst>
  <p:sldIdLst>
    <p:sldId id="256" r:id="rId5"/>
    <p:sldId id="257" r:id="rId6"/>
    <p:sldId id="258" r:id="rId7"/>
    <p:sldId id="259" r:id="rId8"/>
    <p:sldId id="260" r:id="rId9"/>
    <p:sldId id="261" r:id="rId10"/>
  </p:sldIdLst>
  <p:sldSz cx="9904413" cy="5562600"/>
  <p:notesSz cx="6858000" cy="9144000"/>
  <p:defaultTextStyle>
    <a:defPPr>
      <a:defRPr lang="de-DE"/>
    </a:defPPr>
    <a:lvl1pPr algn="l" fontAlgn="base" rtl="0">
      <a:lnSpc>
        <a:spcPts val="2939"/>
      </a:lnSpc>
      <a:spcBef>
        <a:spcPct val="0"/>
      </a:spcBef>
      <a:spcAft>
        <a:spcPts val="1469"/>
      </a:spcAft>
      <a:defRPr b="1" kern="1200" sz="2600">
        <a:solidFill>
          <a:schemeClr val="tx2"/>
        </a:solidFill>
        <a:latin charset="0" typeface="Arial"/>
        <a:ea typeface="+mn-ea"/>
        <a:cs typeface="+mn-cs"/>
      </a:defRPr>
    </a:lvl1pPr>
    <a:lvl2pPr algn="l" fontAlgn="base" marL="419847" rtl="0">
      <a:lnSpc>
        <a:spcPts val="2939"/>
      </a:lnSpc>
      <a:spcBef>
        <a:spcPct val="0"/>
      </a:spcBef>
      <a:spcAft>
        <a:spcPts val="1469"/>
      </a:spcAft>
      <a:defRPr b="1" kern="1200" sz="2600">
        <a:solidFill>
          <a:schemeClr val="tx2"/>
        </a:solidFill>
        <a:latin charset="0" typeface="Arial"/>
        <a:ea typeface="+mn-ea"/>
        <a:cs typeface="+mn-cs"/>
      </a:defRPr>
    </a:lvl2pPr>
    <a:lvl3pPr algn="l" fontAlgn="base" marL="839694" rtl="0">
      <a:lnSpc>
        <a:spcPts val="2939"/>
      </a:lnSpc>
      <a:spcBef>
        <a:spcPct val="0"/>
      </a:spcBef>
      <a:spcAft>
        <a:spcPts val="1469"/>
      </a:spcAft>
      <a:defRPr b="1" kern="1200" sz="2600">
        <a:solidFill>
          <a:schemeClr val="tx2"/>
        </a:solidFill>
        <a:latin charset="0" typeface="Arial"/>
        <a:ea typeface="+mn-ea"/>
        <a:cs typeface="+mn-cs"/>
      </a:defRPr>
    </a:lvl3pPr>
    <a:lvl4pPr algn="l" fontAlgn="base" marL="1259540" rtl="0">
      <a:lnSpc>
        <a:spcPts val="2939"/>
      </a:lnSpc>
      <a:spcBef>
        <a:spcPct val="0"/>
      </a:spcBef>
      <a:spcAft>
        <a:spcPts val="1469"/>
      </a:spcAft>
      <a:defRPr b="1" kern="1200" sz="2600">
        <a:solidFill>
          <a:schemeClr val="tx2"/>
        </a:solidFill>
        <a:latin charset="0" typeface="Arial"/>
        <a:ea typeface="+mn-ea"/>
        <a:cs typeface="+mn-cs"/>
      </a:defRPr>
    </a:lvl4pPr>
    <a:lvl5pPr algn="l" fontAlgn="base" marL="1679387" rtl="0">
      <a:lnSpc>
        <a:spcPts val="2939"/>
      </a:lnSpc>
      <a:spcBef>
        <a:spcPct val="0"/>
      </a:spcBef>
      <a:spcAft>
        <a:spcPts val="1469"/>
      </a:spcAft>
      <a:defRPr b="1" kern="1200" sz="2600">
        <a:solidFill>
          <a:schemeClr val="tx2"/>
        </a:solidFill>
        <a:latin charset="0" typeface="Arial"/>
        <a:ea typeface="+mn-ea"/>
        <a:cs typeface="+mn-cs"/>
      </a:defRPr>
    </a:lvl5pPr>
    <a:lvl6pPr algn="l" defTabSz="839694" eaLnBrk="1" hangingPunct="1" latinLnBrk="0" marL="2099234" rtl="0">
      <a:defRPr b="1" kern="1200" sz="2600">
        <a:solidFill>
          <a:schemeClr val="tx2"/>
        </a:solidFill>
        <a:latin charset="0" typeface="Arial"/>
        <a:ea typeface="+mn-ea"/>
        <a:cs typeface="+mn-cs"/>
      </a:defRPr>
    </a:lvl6pPr>
    <a:lvl7pPr algn="l" defTabSz="839694" eaLnBrk="1" hangingPunct="1" latinLnBrk="0" marL="2519081" rtl="0">
      <a:defRPr b="1" kern="1200" sz="2600">
        <a:solidFill>
          <a:schemeClr val="tx2"/>
        </a:solidFill>
        <a:latin charset="0" typeface="Arial"/>
        <a:ea typeface="+mn-ea"/>
        <a:cs typeface="+mn-cs"/>
      </a:defRPr>
    </a:lvl7pPr>
    <a:lvl8pPr algn="l" defTabSz="839694" eaLnBrk="1" hangingPunct="1" latinLnBrk="0" marL="2938927" rtl="0">
      <a:defRPr b="1" kern="1200" sz="2600">
        <a:solidFill>
          <a:schemeClr val="tx2"/>
        </a:solidFill>
        <a:latin charset="0" typeface="Arial"/>
        <a:ea typeface="+mn-ea"/>
        <a:cs typeface="+mn-cs"/>
      </a:defRPr>
    </a:lvl8pPr>
    <a:lvl9pPr algn="l" defTabSz="839694" eaLnBrk="1" hangingPunct="1" latinLnBrk="0" marL="3358774" rtl="0">
      <a:defRPr b="1" kern="1200" sz="2600">
        <a:solidFill>
          <a:schemeClr val="tx2"/>
        </a:solidFill>
        <a:latin charset="0" typeface="Arial"/>
        <a:ea typeface="+mn-ea"/>
        <a:cs typeface="+mn-cs"/>
      </a:defRPr>
    </a:lvl9pPr>
  </p:defaultTextStyle>
  <p:extLst>
    <p:ext uri="{EFAFB233-063F-42B5-8137-9DF3F51BA10A}">
      <p15:sldGuideLst xmlns:p15="http://schemas.microsoft.com/office/powerpoint/2012/main">
        <p15:guide id="1" orient="horz" pos="3112">
          <p15:clr>
            <a:srgbClr val="A4A3A4"/>
          </p15:clr>
        </p15:guide>
        <p15:guide id="2" orient="horz" pos="210">
          <p15:clr>
            <a:srgbClr val="A4A3A4"/>
          </p15:clr>
        </p15:guide>
        <p15:guide id="3" orient="horz" pos="936">
          <p15:clr>
            <a:srgbClr val="A4A3A4"/>
          </p15:clr>
        </p15:guide>
        <p15:guide id="4" orient="horz" pos="754">
          <p15:clr>
            <a:srgbClr val="A4A3A4"/>
          </p15:clr>
        </p15:guide>
        <p15:guide id="5" orient="horz" pos="1117">
          <p15:clr>
            <a:srgbClr val="A4A3A4"/>
          </p15:clr>
        </p15:guide>
        <p15:guide id="6" pos="3028">
          <p15:clr>
            <a:srgbClr val="A4A3A4"/>
          </p15:clr>
        </p15:guide>
        <p15:guide id="7" pos="443">
          <p15:clr>
            <a:srgbClr val="A4A3A4"/>
          </p15:clr>
        </p15:guide>
        <p15:guide id="8" pos="5795">
          <p15:clr>
            <a:srgbClr val="A4A3A4"/>
          </p15:clr>
        </p15:guide>
        <p15:guide id="9" pos="32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6082"/>
    <p:restoredTop autoAdjust="0" sz="72789"/>
  </p:normalViewPr>
  <p:slideViewPr>
    <p:cSldViewPr>
      <p:cViewPr varScale="1">
        <p:scale>
          <a:sx d="100" n="65"/>
          <a:sy d="100" n="65"/>
        </p:scale>
        <p:origin x="828" y="174"/>
      </p:cViewPr>
      <p:guideLst>
        <p:guide orient="horz" pos="3112"/>
        <p:guide orient="horz" pos="210"/>
        <p:guide orient="horz" pos="936"/>
        <p:guide orient="horz" pos="754"/>
        <p:guide orient="horz" pos="1117"/>
        <p:guide pos="3028"/>
        <p:guide pos="443"/>
        <p:guide pos="5795"/>
        <p:guide pos="3210"/>
      </p:guideLst>
    </p:cSldViewPr>
  </p:slideViewPr>
  <p:notesTextViewPr>
    <p:cViewPr>
      <p:scale>
        <a:sx d="100" n="100"/>
        <a:sy d="100" n="100"/>
      </p:scale>
      <p:origin x="0" y="0"/>
    </p:cViewPr>
  </p:notesTextViewPr>
  <p:sorterViewPr>
    <p:cViewPr>
      <p:scale>
        <a:sx d="100" n="100"/>
        <a:sy d="100" n="100"/>
      </p:scale>
      <p:origin x="0" y="0"/>
    </p:cViewPr>
  </p:sorterViewPr>
  <p:gridSpacing cx="72008" cy="72008"/>
</p:viewPr>
</file>

<file path=ppt/_rels/presentation.xml.rels><?xml version="1.0" encoding="UTF-8"?><Relationships xmlns="http://schemas.openxmlformats.org/package/2006/relationships"><Relationship Id="rId5" Type="http://schemas.openxmlformats.org/officeDocument/2006/relationships/slide" Target="slides/slide1.xml" /><Relationship Id="rId6" Type="http://schemas.openxmlformats.org/officeDocument/2006/relationships/slide" Target="slides/slide2.xml" /><Relationship Id="rId7" Type="http://schemas.openxmlformats.org/officeDocument/2006/relationships/slide" Target="slides/slide3.xml" /><Relationship Id="rId8" Type="http://schemas.openxmlformats.org/officeDocument/2006/relationships/slide" Target="slides/slide4.xml" /><Relationship Id="rId9" Type="http://schemas.openxmlformats.org/officeDocument/2006/relationships/slide" Target="slides/slide5.xml" /><Relationship Id="rId10" Type="http://schemas.openxmlformats.org/officeDocument/2006/relationships/slide" Target="slides/slide6.xml" /><Relationship Id="rId15" Type="http://schemas.openxmlformats.org/officeDocument/2006/relationships/tableStyles" Target="tableStyles.xml" /><Relationship Id="rId3" Type="http://schemas.openxmlformats.org/officeDocument/2006/relationships/customXml" Target="../customXml/item3.xml" /><Relationship Id="rId14"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13" Type="http://schemas.openxmlformats.org/officeDocument/2006/relationships/viewProps" Target="viewProps.xml" /><Relationship Id="rId17" Type="http://schemas.microsoft.com/office/2018/10/relationships/authors" Target="authors.xml" /><Relationship Id="rId12" Type="http://schemas.openxmlformats.org/officeDocument/2006/relationships/presProps" Target="presProps.xml" /><Relationship Id="rId4" Type="http://schemas.openxmlformats.org/officeDocument/2006/relationships/slideMaster" Target="slideMasters/slideMaster1.xml" /><Relationship Id="rId11" Type="http://schemas.openxmlformats.org/officeDocument/2006/relationships/handoutMaster" Target="handoutMasters/handoutMaster1.xml" /><Relationship Id="rId16" Type="http://schemas.microsoft.com/office/2016/11/relationships/changesInfo" Target="changesInfos/changesInfo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CH"/>
          </a:p>
        </p:txBody>
      </p:sp>
      <p:sp>
        <p:nvSpPr>
          <p:cNvPr id="3" name="Foliennummernplatzhalter 2"/>
          <p:cNvSpPr>
            <a:spLocks noGrp="1"/>
          </p:cNvSpPr>
          <p:nvPr>
            <p:ph type="sldNum" sz="quarter" idx="10"/>
          </p:nvPr>
        </p:nvSpPr>
        <p:spPr/>
        <p:txBody>
          <a:bodyPr/>
          <a:lstStyle/>
          <a:p>
            <a:fld id="{3791453F-6806-4C51-BA69-51D2C9F2CC11}" type="slidenum">
              <a:rPr lang="de-DE" smtClean="0"/>
              <a:pPr/>
              <a:t>‹#›</a:t>
            </a:fld>
            <a:endParaRPr lang="de-DE" dirty="0"/>
          </a:p>
        </p:txBody>
      </p:sp>
    </p:spTree>
    <p:extLst>
      <p:ext uri="{BB962C8B-B14F-4D97-AF65-F5344CB8AC3E}">
        <p14:creationId xmlns:p14="http://schemas.microsoft.com/office/powerpoint/2010/main" val="379616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10" Target="../media/image1.tiff" Type="http://schemas.openxmlformats.org/officeDocument/2006/relationships/image" /><Relationship Id="rId4" Target="../slideLayouts/slideLayout4.xml" Type="http://schemas.openxmlformats.org/officeDocument/2006/relationships/slideLayout" /><Relationship Id="rId9" Target="../theme/theme1.xml" Type="http://schemas.openxmlformats.org/officeDocument/2006/relationships/theme" /></Relationships>
</file>

<file path=ppt/slideMasters/slideMaster1.xml><?xml version="1.0" encoding="utf-8"?>
<p:sldMaster xmlns:a="http://schemas.openxmlformats.org/drawingml/2006/main" xmlns:p="http://schemas.openxmlformats.org/presentationml/2006/main" xmlns:r="http://schemas.openxmlformats.org/officeDocument/2006/relationships" preserve="1">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ChangeArrowheads="1" noGrp="1"/>
          </p:cNvSpPr>
          <p:nvPr>
            <p:ph type="title"/>
          </p:nvPr>
        </p:nvSpPr>
        <p:spPr bwMode="auto">
          <a:xfrm>
            <a:off x="703262" y="331200"/>
            <a:ext cx="7129343" cy="64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Titelmasterformat durch Klicken bearbeiten</a:t>
            </a:r>
          </a:p>
        </p:txBody>
      </p:sp>
      <p:sp>
        <p:nvSpPr>
          <p:cNvPr id="59395" name="Rectangle 3"/>
          <p:cNvSpPr>
            <a:spLocks noChangeArrowheads="1" noGrp="1"/>
          </p:cNvSpPr>
          <p:nvPr>
            <p:ph idx="1" type="body"/>
          </p:nvPr>
        </p:nvSpPr>
        <p:spPr bwMode="auto">
          <a:xfrm>
            <a:off x="703263" y="1196975"/>
            <a:ext cx="8496300" cy="3743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p>
            <a:pPr lvl="0"/>
            <a:r>
              <a:rPr dirty="0" lang="de-CH"/>
              <a:t>Textmasterformate durch Klicken bearbeiten</a:t>
            </a:r>
          </a:p>
          <a:p>
            <a:pPr lvl="1"/>
            <a:r>
              <a:rPr dirty="0" lang="de-CH"/>
              <a:t>Zweite Ebene</a:t>
            </a:r>
          </a:p>
          <a:p>
            <a:pPr lvl="2"/>
            <a:r>
              <a:rPr dirty="0" lang="de-CH"/>
              <a:t>Dritte Ebene</a:t>
            </a:r>
          </a:p>
          <a:p>
            <a:pPr lvl="3"/>
            <a:r>
              <a:rPr dirty="0" lang="de-CH"/>
              <a:t>Vierte Ebene</a:t>
            </a:r>
          </a:p>
          <a:p>
            <a:pPr lvl="4"/>
            <a:r>
              <a:rPr dirty="0" lang="de-CH"/>
              <a:t>Fünfte Ebene</a:t>
            </a:r>
          </a:p>
        </p:txBody>
      </p:sp>
      <p:sp>
        <p:nvSpPr>
          <p:cNvPr id="59397" name="Rectangle 5"/>
          <p:cNvSpPr>
            <a:spLocks noChangeArrowheads="1" noGrp="1"/>
          </p:cNvSpPr>
          <p:nvPr>
            <p:ph idx="4" sz="quarter" type="sldNum"/>
          </p:nvPr>
        </p:nvSpPr>
        <p:spPr bwMode="auto">
          <a:xfrm>
            <a:off x="8525209" y="5175111"/>
            <a:ext cx="674357" cy="14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0" compatLnSpc="1" lIns="0" numCol="1" rIns="0" tIns="0" vert="horz" wrap="square">
            <a:prstTxWarp prst="textNoShape">
              <a:avLst/>
            </a:prstTxWarp>
          </a:bodyPr>
          <a:lstStyle>
            <a:lvl1pPr algn="r" defTabSz="957776">
              <a:lnSpc>
                <a:spcPct val="100000"/>
              </a:lnSpc>
              <a:spcAft>
                <a:spcPct val="0"/>
              </a:spcAft>
              <a:defRPr b="0" sz="600">
                <a:solidFill>
                  <a:schemeClr val="tx1"/>
                </a:solidFill>
              </a:defRPr>
            </a:lvl1pPr>
          </a:lstStyle>
          <a:p>
            <a:fld id="{3791453F-6806-4C51-BA69-51D2C9F2CC11}" type="slidenum">
              <a:rPr lang="de-DE" smtClean="0"/>
              <a:pPr/>
              <a:t>‹#›</a:t>
            </a:fld>
            <a:endParaRPr dirty="0" lang="de-DE"/>
          </a:p>
        </p:txBody>
      </p:sp>
      <p:pic>
        <p:nvPicPr>
          <p:cNvPr id="3" name="Grafik 2"/>
          <p:cNvPicPr>
            <a:picLocks noChangeAspect="1"/>
          </p:cNvPicPr>
          <p:nvPr userDrawn="1"/>
        </p:nvPicPr>
        <p:blipFill>
          <a:blip cstate="print" r:embed="rId10">
            <a:extLst>
              <a:ext uri="{28A0092B-C50C-407E-A947-70E740481C1C}">
                <a14:useLocalDpi xmlns:a14="http://schemas.microsoft.com/office/drawing/2010/main" val="0"/>
              </a:ext>
            </a:extLst>
          </a:blip>
          <a:stretch>
            <a:fillRect/>
          </a:stretch>
        </p:blipFill>
        <p:spPr>
          <a:xfrm>
            <a:off x="8526129" y="331200"/>
            <a:ext cx="697048" cy="936000"/>
          </a:xfrm>
          <a:prstGeom prst="rect">
            <a:avLst/>
          </a:prstGeom>
        </p:spPr>
      </p:pic>
      <p:sp>
        <p:nvSpPr>
          <p:cNvPr id="2" name="Rectangle 4">
            <a:extLst>
              <a:ext uri="{FF2B5EF4-FFF2-40B4-BE49-F238E27FC236}">
                <a16:creationId xmlns:a16="http://schemas.microsoft.com/office/drawing/2014/main" id="{6C49D770-307B-6BD1-477C-35AE15D5C457}"/>
              </a:ext>
            </a:extLst>
          </p:cNvPr>
          <p:cNvSpPr>
            <a:spLocks noChangeArrowheads="1"/>
          </p:cNvSpPr>
          <p:nvPr userDrawn="1"/>
        </p:nvSpPr>
        <p:spPr bwMode="auto">
          <a:xfrm>
            <a:off x="703264" y="5175110"/>
            <a:ext cx="1584573" cy="175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bIns="0" lIns="0" rIns="0" tIns="0" wrap="square">
            <a:noAutofit/>
          </a:bodyPr>
          <a:lstStyle/>
          <a:p>
            <a:pPr defTabSz="956310">
              <a:lnSpc>
                <a:spcPct val="100000"/>
              </a:lnSpc>
              <a:spcBef>
                <a:spcPts val="0"/>
              </a:spcBef>
              <a:spcAft>
                <a:spcPts val="0"/>
              </a:spcAft>
            </a:pPr>
            <a:r>
              <a:rPr b="0" dirty="0" err="1" lang="de-DE" sz="599">
                <a:solidFill>
                  <a:schemeClr val="tx1"/>
                </a:solidFill>
              </a:rPr>
              <a:t>Zurich</a:t>
            </a:r>
            <a:r>
              <a:rPr b="0" dirty="0" lang="de-DE" sz="599">
                <a:solidFill>
                  <a:schemeClr val="tx1"/>
                </a:solidFill>
              </a:rPr>
              <a:t> University of Applied Sciences</a:t>
            </a:r>
          </a:p>
        </p:txBody>
      </p:sp>
    </p:spTree>
  </p:cSld>
  <p:clrMap accent1="accent1" accent2="accent2" accent3="accent3" accent4="accent4" accent5="accent5" accent6="accent6" bg1="lt1" bg2="lt2" folHlink="folHlink" hlink="hlink" tx1="dk1" tx2="dk2"/>
  <p:sldLayoutIdLst>
    <p:sldLayoutId id="2147483653" r:id="rId1"/>
    <p:sldLayoutId id="2147483657" r:id="rId2"/>
    <p:sldLayoutId id="2147483659" r:id="rId3"/>
    <p:sldLayoutId id="2147483654" r:id="rId4"/>
    <p:sldLayoutId id="2147483658" r:id="rId5"/>
    <p:sldLayoutId id="2147483655" r:id="rId6"/>
    <p:sldLayoutId id="2147483656" r:id="rId7"/>
    <p:sldLayoutId id="2147483660" r:id="rId8"/>
  </p:sldLayoutIdLst>
  <p:hf dt="0" ftr="0" hdr="0"/>
  <p:txStyles>
    <p:titleStyle>
      <a:lvl1pPr algn="l" defTabSz="957776" eaLnBrk="1" fontAlgn="base" hangingPunct="1" rtl="0">
        <a:lnSpc>
          <a:spcPct val="100000"/>
        </a:lnSpc>
        <a:spcBef>
          <a:spcPct val="0"/>
        </a:spcBef>
        <a:spcAft>
          <a:spcPct val="0"/>
        </a:spcAft>
        <a:defRPr b="1" sz="1900">
          <a:solidFill>
            <a:schemeClr val="tx1"/>
          </a:solidFill>
          <a:latin typeface="+mj-lt"/>
          <a:ea typeface="+mj-ea"/>
          <a:cs typeface="+mj-cs"/>
        </a:defRPr>
      </a:lvl1pPr>
      <a:lvl2pPr algn="l" defTabSz="957776" eaLnBrk="1" fontAlgn="base" hangingPunct="1" rtl="0">
        <a:lnSpc>
          <a:spcPts val="2939"/>
        </a:lnSpc>
        <a:spcBef>
          <a:spcPct val="0"/>
        </a:spcBef>
        <a:spcAft>
          <a:spcPct val="0"/>
        </a:spcAft>
        <a:defRPr b="1" sz="2600">
          <a:solidFill>
            <a:schemeClr val="tx2"/>
          </a:solidFill>
          <a:latin charset="0" typeface="Arial"/>
        </a:defRPr>
      </a:lvl2pPr>
      <a:lvl3pPr algn="l" defTabSz="957776" eaLnBrk="1" fontAlgn="base" hangingPunct="1" rtl="0">
        <a:lnSpc>
          <a:spcPts val="2939"/>
        </a:lnSpc>
        <a:spcBef>
          <a:spcPct val="0"/>
        </a:spcBef>
        <a:spcAft>
          <a:spcPct val="0"/>
        </a:spcAft>
        <a:defRPr b="1" sz="2600">
          <a:solidFill>
            <a:schemeClr val="tx2"/>
          </a:solidFill>
          <a:latin charset="0" typeface="Arial"/>
        </a:defRPr>
      </a:lvl3pPr>
      <a:lvl4pPr algn="l" defTabSz="957776" eaLnBrk="1" fontAlgn="base" hangingPunct="1" rtl="0">
        <a:lnSpc>
          <a:spcPts val="2939"/>
        </a:lnSpc>
        <a:spcBef>
          <a:spcPct val="0"/>
        </a:spcBef>
        <a:spcAft>
          <a:spcPct val="0"/>
        </a:spcAft>
        <a:defRPr b="1" sz="2600">
          <a:solidFill>
            <a:schemeClr val="tx2"/>
          </a:solidFill>
          <a:latin charset="0" typeface="Arial"/>
        </a:defRPr>
      </a:lvl4pPr>
      <a:lvl5pPr algn="l" defTabSz="957776" eaLnBrk="1" fontAlgn="base" hangingPunct="1" rtl="0">
        <a:lnSpc>
          <a:spcPts val="2939"/>
        </a:lnSpc>
        <a:spcBef>
          <a:spcPct val="0"/>
        </a:spcBef>
        <a:spcAft>
          <a:spcPct val="0"/>
        </a:spcAft>
        <a:defRPr b="1" sz="2600">
          <a:solidFill>
            <a:schemeClr val="tx2"/>
          </a:solidFill>
          <a:latin charset="0" typeface="Arial"/>
        </a:defRPr>
      </a:lvl5pPr>
      <a:lvl6pPr algn="l" defTabSz="957776" eaLnBrk="1" fontAlgn="base" hangingPunct="1" marL="419847" rtl="0">
        <a:lnSpc>
          <a:spcPts val="2939"/>
        </a:lnSpc>
        <a:spcBef>
          <a:spcPct val="0"/>
        </a:spcBef>
        <a:spcAft>
          <a:spcPct val="0"/>
        </a:spcAft>
        <a:defRPr b="1" sz="2600">
          <a:solidFill>
            <a:schemeClr val="tx2"/>
          </a:solidFill>
          <a:latin charset="0" typeface="Arial"/>
        </a:defRPr>
      </a:lvl6pPr>
      <a:lvl7pPr algn="l" defTabSz="957776" eaLnBrk="1" fontAlgn="base" hangingPunct="1" marL="839694" rtl="0">
        <a:lnSpc>
          <a:spcPts val="2939"/>
        </a:lnSpc>
        <a:spcBef>
          <a:spcPct val="0"/>
        </a:spcBef>
        <a:spcAft>
          <a:spcPct val="0"/>
        </a:spcAft>
        <a:defRPr b="1" sz="2600">
          <a:solidFill>
            <a:schemeClr val="tx2"/>
          </a:solidFill>
          <a:latin charset="0" typeface="Arial"/>
        </a:defRPr>
      </a:lvl7pPr>
      <a:lvl8pPr algn="l" defTabSz="957776" eaLnBrk="1" fontAlgn="base" hangingPunct="1" marL="1259540" rtl="0">
        <a:lnSpc>
          <a:spcPts val="2939"/>
        </a:lnSpc>
        <a:spcBef>
          <a:spcPct val="0"/>
        </a:spcBef>
        <a:spcAft>
          <a:spcPct val="0"/>
        </a:spcAft>
        <a:defRPr b="1" sz="2600">
          <a:solidFill>
            <a:schemeClr val="tx2"/>
          </a:solidFill>
          <a:latin charset="0" typeface="Arial"/>
        </a:defRPr>
      </a:lvl8pPr>
      <a:lvl9pPr algn="l" defTabSz="957776" eaLnBrk="1" fontAlgn="base" hangingPunct="1" marL="1679387" rtl="0">
        <a:lnSpc>
          <a:spcPts val="2939"/>
        </a:lnSpc>
        <a:spcBef>
          <a:spcPct val="0"/>
        </a:spcBef>
        <a:spcAft>
          <a:spcPct val="0"/>
        </a:spcAft>
        <a:defRPr b="1" sz="2600">
          <a:solidFill>
            <a:schemeClr val="tx2"/>
          </a:solidFill>
          <a:latin charset="0" typeface="Arial"/>
        </a:defRPr>
      </a:lvl9pPr>
    </p:titleStyle>
    <p:bodyStyle>
      <a:lvl1pPr algn="l" defTabSz="957776" eaLnBrk="1" fontAlgn="base" hangingPunct="1" indent="0" marL="0" rtl="0">
        <a:lnSpc>
          <a:spcPct val="100000"/>
        </a:lnSpc>
        <a:spcBef>
          <a:spcPct val="0"/>
        </a:spcBef>
        <a:spcAft>
          <a:spcPts val="0"/>
        </a:spcAft>
        <a:buNone/>
        <a:defRPr sz="1900">
          <a:solidFill>
            <a:schemeClr val="tx1"/>
          </a:solidFill>
          <a:latin typeface="+mn-lt"/>
          <a:ea typeface="+mn-ea"/>
          <a:cs typeface="+mn-cs"/>
        </a:defRPr>
      </a:lvl1pPr>
      <a:lvl2pPr algn="l" defTabSz="957776" eaLnBrk="1" fontAlgn="base" hangingPunct="1" indent="-252000" marL="252000" rtl="0">
        <a:lnSpc>
          <a:spcPct val="100000"/>
        </a:lnSpc>
        <a:spcBef>
          <a:spcPct val="0"/>
        </a:spcBef>
        <a:spcAft>
          <a:spcPts val="0"/>
        </a:spcAft>
        <a:buFont charset="0" pitchFamily="34" typeface="Arial"/>
        <a:buChar char="•"/>
        <a:defRPr sz="1900">
          <a:solidFill>
            <a:schemeClr val="tx1"/>
          </a:solidFill>
          <a:latin typeface="+mn-lt"/>
        </a:defRPr>
      </a:lvl2pPr>
      <a:lvl3pPr algn="l" defTabSz="957776" eaLnBrk="1" fontAlgn="base" hangingPunct="1" indent="-252000" marL="504000" rtl="0">
        <a:lnSpc>
          <a:spcPct val="100000"/>
        </a:lnSpc>
        <a:spcBef>
          <a:spcPts val="0"/>
        </a:spcBef>
        <a:spcAft>
          <a:spcPct val="0"/>
        </a:spcAft>
        <a:buFont charset="0" pitchFamily="34" typeface="Arial"/>
        <a:buChar char="•"/>
        <a:defRPr sz="1900">
          <a:solidFill>
            <a:schemeClr val="tx1"/>
          </a:solidFill>
          <a:latin typeface="+mn-lt"/>
        </a:defRPr>
      </a:lvl3pPr>
      <a:lvl4pPr algn="l" defTabSz="957776" eaLnBrk="1" fontAlgn="base" hangingPunct="1" indent="-252000" marL="756000" rtl="0">
        <a:lnSpc>
          <a:spcPct val="100000"/>
        </a:lnSpc>
        <a:spcBef>
          <a:spcPts val="0"/>
        </a:spcBef>
        <a:spcAft>
          <a:spcPct val="0"/>
        </a:spcAft>
        <a:buFont charset="0" pitchFamily="34" typeface="Arial"/>
        <a:buChar char="•"/>
        <a:defRPr sz="1900">
          <a:solidFill>
            <a:schemeClr val="tx1"/>
          </a:solidFill>
          <a:latin typeface="+mn-lt"/>
        </a:defRPr>
      </a:lvl4pPr>
      <a:lvl5pPr algn="l" defTabSz="957776" eaLnBrk="1" fontAlgn="base" hangingPunct="1" indent="-252000" marL="1008000" rtl="0">
        <a:lnSpc>
          <a:spcPct val="100000"/>
        </a:lnSpc>
        <a:spcBef>
          <a:spcPts val="0"/>
        </a:spcBef>
        <a:spcAft>
          <a:spcPct val="0"/>
        </a:spcAft>
        <a:buFont charset="0" pitchFamily="34" typeface="Arial"/>
        <a:buChar char="•"/>
        <a:defRPr sz="1900">
          <a:solidFill>
            <a:schemeClr val="tx1"/>
          </a:solidFill>
          <a:latin typeface="+mn-lt"/>
        </a:defRPr>
      </a:lvl5pPr>
      <a:lvl6pPr algn="l" defTabSz="957776" eaLnBrk="1" fontAlgn="base" hangingPunct="1" indent="-237622" marL="2573020" rtl="0">
        <a:spcBef>
          <a:spcPct val="20000"/>
        </a:spcBef>
        <a:spcAft>
          <a:spcPct val="0"/>
        </a:spcAft>
        <a:buChar char="-"/>
        <a:defRPr sz="2200">
          <a:solidFill>
            <a:schemeClr val="tx1"/>
          </a:solidFill>
          <a:latin typeface="+mn-lt"/>
        </a:defRPr>
      </a:lvl6pPr>
      <a:lvl7pPr algn="l" defTabSz="957776" eaLnBrk="1" fontAlgn="base" hangingPunct="1" indent="-237622" marL="2992866" rtl="0">
        <a:spcBef>
          <a:spcPct val="20000"/>
        </a:spcBef>
        <a:spcAft>
          <a:spcPct val="0"/>
        </a:spcAft>
        <a:buChar char="-"/>
        <a:defRPr sz="2200">
          <a:solidFill>
            <a:schemeClr val="tx1"/>
          </a:solidFill>
          <a:latin typeface="+mn-lt"/>
        </a:defRPr>
      </a:lvl7pPr>
      <a:lvl8pPr algn="l" defTabSz="957776" eaLnBrk="1" fontAlgn="base" hangingPunct="1" indent="-237622" marL="3412713" rtl="0">
        <a:spcBef>
          <a:spcPct val="20000"/>
        </a:spcBef>
        <a:spcAft>
          <a:spcPct val="0"/>
        </a:spcAft>
        <a:buChar char="-"/>
        <a:defRPr sz="2200">
          <a:solidFill>
            <a:schemeClr val="tx1"/>
          </a:solidFill>
          <a:latin typeface="+mn-lt"/>
        </a:defRPr>
      </a:lvl8pPr>
      <a:lvl9pPr algn="l" defTabSz="957776" eaLnBrk="1" fontAlgn="base" hangingPunct="1" indent="-237622" marL="3832560" rtl="0">
        <a:spcBef>
          <a:spcPct val="20000"/>
        </a:spcBef>
        <a:spcAft>
          <a:spcPct val="0"/>
        </a:spcAft>
        <a:buChar char="-"/>
        <a:defRPr sz="2200">
          <a:solidFill>
            <a:schemeClr val="tx1"/>
          </a:solidFill>
          <a:latin typeface="+mn-lt"/>
        </a:defRPr>
      </a:lvl9pPr>
    </p:bodyStyle>
    <p:otherStyle>
      <a:defPPr>
        <a:defRPr lang="de-DE"/>
      </a:defPPr>
      <a:lvl1pPr algn="l" defTabSz="839694" eaLnBrk="1" hangingPunct="1" latinLnBrk="0" marL="0" rtl="0">
        <a:defRPr kern="1200" sz="1700">
          <a:solidFill>
            <a:schemeClr val="tx1"/>
          </a:solidFill>
          <a:latin typeface="+mn-lt"/>
          <a:ea typeface="+mn-ea"/>
          <a:cs typeface="+mn-cs"/>
        </a:defRPr>
      </a:lvl1pPr>
      <a:lvl2pPr algn="l" defTabSz="839694" eaLnBrk="1" hangingPunct="1" latinLnBrk="0" marL="419847" rtl="0">
        <a:defRPr kern="1200" sz="1700">
          <a:solidFill>
            <a:schemeClr val="tx1"/>
          </a:solidFill>
          <a:latin typeface="+mn-lt"/>
          <a:ea typeface="+mn-ea"/>
          <a:cs typeface="+mn-cs"/>
        </a:defRPr>
      </a:lvl2pPr>
      <a:lvl3pPr algn="l" defTabSz="839694" eaLnBrk="1" hangingPunct="1" latinLnBrk="0" marL="839694" rtl="0">
        <a:defRPr kern="1200" sz="1700">
          <a:solidFill>
            <a:schemeClr val="tx1"/>
          </a:solidFill>
          <a:latin typeface="+mn-lt"/>
          <a:ea typeface="+mn-ea"/>
          <a:cs typeface="+mn-cs"/>
        </a:defRPr>
      </a:lvl3pPr>
      <a:lvl4pPr algn="l" defTabSz="839694" eaLnBrk="1" hangingPunct="1" latinLnBrk="0" marL="1259540" rtl="0">
        <a:defRPr kern="1200" sz="1700">
          <a:solidFill>
            <a:schemeClr val="tx1"/>
          </a:solidFill>
          <a:latin typeface="+mn-lt"/>
          <a:ea typeface="+mn-ea"/>
          <a:cs typeface="+mn-cs"/>
        </a:defRPr>
      </a:lvl4pPr>
      <a:lvl5pPr algn="l" defTabSz="839694" eaLnBrk="1" hangingPunct="1" latinLnBrk="0" marL="1679387" rtl="0">
        <a:defRPr kern="1200" sz="1700">
          <a:solidFill>
            <a:schemeClr val="tx1"/>
          </a:solidFill>
          <a:latin typeface="+mn-lt"/>
          <a:ea typeface="+mn-ea"/>
          <a:cs typeface="+mn-cs"/>
        </a:defRPr>
      </a:lvl5pPr>
      <a:lvl6pPr algn="l" defTabSz="839694" eaLnBrk="1" hangingPunct="1" latinLnBrk="0" marL="2099234" rtl="0">
        <a:defRPr kern="1200" sz="1700">
          <a:solidFill>
            <a:schemeClr val="tx1"/>
          </a:solidFill>
          <a:latin typeface="+mn-lt"/>
          <a:ea typeface="+mn-ea"/>
          <a:cs typeface="+mn-cs"/>
        </a:defRPr>
      </a:lvl6pPr>
      <a:lvl7pPr algn="l" defTabSz="839694" eaLnBrk="1" hangingPunct="1" latinLnBrk="0" marL="2519081" rtl="0">
        <a:defRPr kern="1200" sz="1700">
          <a:solidFill>
            <a:schemeClr val="tx1"/>
          </a:solidFill>
          <a:latin typeface="+mn-lt"/>
          <a:ea typeface="+mn-ea"/>
          <a:cs typeface="+mn-cs"/>
        </a:defRPr>
      </a:lvl7pPr>
      <a:lvl8pPr algn="l" defTabSz="839694" eaLnBrk="1" hangingPunct="1" latinLnBrk="0" marL="2938927" rtl="0">
        <a:defRPr kern="1200" sz="1700">
          <a:solidFill>
            <a:schemeClr val="tx1"/>
          </a:solidFill>
          <a:latin typeface="+mn-lt"/>
          <a:ea typeface="+mn-ea"/>
          <a:cs typeface="+mn-cs"/>
        </a:defRPr>
      </a:lvl8pPr>
      <a:lvl9pPr algn="l" defTabSz="839694" eaLnBrk="1" hangingPunct="1" latinLnBrk="0" marL="3358774" rtl="0">
        <a:defRPr kern="1200" sz="17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ggplot2.tidyverse.org" TargetMode="Externa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Example presentation template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Felix Moerman</a:t>
            </a:r>
          </a:p>
        </p:txBody>
      </p:sp>
      <p:sp>
        <p:nvSpPr>
          <p:cNvPr id="4" name="Date Placeholder 3"/>
          <p:cNvSpPr>
            <a:spLocks noGrp="1"/>
          </p:cNvSpPr>
          <p:nvPr>
            <p:ph idx="10" sz="half" type="dt"/>
          </p:nvPr>
        </p:nvSpPr>
        <p:spPr/>
        <p:txBody>
          <a:bodyPr/>
          <a:lstStyle/>
          <a:p>
            <a:pPr lvl="0" indent="0" marL="0">
              <a:buNone/>
            </a:pPr>
            <a:r>
              <a:rPr/>
              <a:t>19-09-2024</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templates</a:t>
            </a:r>
          </a:p>
        </p:txBody>
      </p:sp>
      <p:sp>
        <p:nvSpPr>
          <p:cNvPr id="3" name="Content Placeholder 2"/>
          <p:cNvSpPr>
            <a:spLocks noGrp="1"/>
          </p:cNvSpPr>
          <p:nvPr>
            <p:ph idx="1"/>
          </p:nvPr>
        </p:nvSpPr>
        <p:spPr/>
        <p:txBody>
          <a:bodyPr/>
          <a:lstStyle/>
          <a:p>
            <a:pPr lvl="0" indent="0" marL="0">
              <a:buNone/>
            </a:pPr>
            <a:r>
              <a:rPr/>
              <a:t>Quarto can be used to create powerpoint presentations. Although it is possible to create every visual element for your presentation from scratch, the big advantage of using quarto is that you can use an existing template presentation to start from.</a:t>
            </a:r>
          </a:p>
          <a:p>
            <a:pPr lvl="0" indent="0" marL="0">
              <a:buNone/>
            </a:pPr>
            <a:r>
              <a:rPr/>
              <a:t>For example, this template reads in an example document that contains some basic formatting such as a ZHAW logo, text color, text size, and font. Although you can use the same example as we do, note that this is a very basic one, and we therefore recommend you, to use the corporate design template from your department.</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Bullets</a:t>
            </a:r>
          </a:p>
        </p:txBody>
      </p:sp>
      <p:sp>
        <p:nvSpPr>
          <p:cNvPr id="3" name="Content Placeholder 2"/>
          <p:cNvSpPr>
            <a:spLocks noGrp="1"/>
          </p:cNvSpPr>
          <p:nvPr>
            <p:ph idx="1"/>
          </p:nvPr>
        </p:nvSpPr>
        <p:spPr/>
        <p:txBody>
          <a:bodyPr/>
          <a:lstStyle/>
          <a:p>
            <a:pPr lvl="0"/>
            <a:r>
              <a:rPr/>
              <a:t>You can create bullet points on your presentation with the following syntax:</a:t>
            </a:r>
          </a:p>
          <a:p>
            <a:pPr lvl="1"/>
            <a:r>
              <a:rPr/>
              <a:t>For unnumbered bullets, use a symbols such as the asterisk (“*”) to start your bullets.</a:t>
            </a:r>
          </a:p>
          <a:p>
            <a:pPr lvl="2"/>
            <a:r>
              <a:rPr/>
              <a:t>Note that you can change in the YAML header, whether the bullets should be incremental or not.</a:t>
            </a:r>
          </a:p>
          <a:p>
            <a:pPr lvl="0" indent="-419847" marL="419847">
              <a:buAutoNum type="arabicPeriod"/>
            </a:pPr>
            <a:r>
              <a:rPr/>
              <a:t>Numbered bullets can be created by using a number followed by a period (e.g. “1.”).</a:t>
            </a:r>
          </a:p>
          <a:p>
            <a:pPr lvl="1" indent="-419847" marL="839694">
              <a:buAutoNum type="arabicPeriod"/>
            </a:pPr>
            <a:r>
              <a:rPr/>
              <a:t>Note that, as discussed in previous materials, each numbered bullet list needs to start with the number 1.</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marL="0">
              <a:buNone/>
            </a:pPr>
            <a:r>
              <a:rPr/>
              <a:t>We can also add our code to the presentation, depending on whether we enable the output or not:</a:t>
            </a:r>
          </a:p>
          <a:p>
            <a:pPr lvl="0" indent="0">
              <a:buNone/>
            </a:pPr>
            <a:r>
              <a:rPr>
                <a:solidFill>
                  <a:srgbClr val="5E5E5E"/>
                </a:solidFill>
                <a:latin typeface="Courier"/>
              </a:rPr>
              <a:t># Output enabled</a:t>
            </a:r>
            <a:br/>
            <a:br/>
            <a:r>
              <a:rPr>
                <a:solidFill>
                  <a:srgbClr val="5E5E5E"/>
                </a:solidFill>
                <a:latin typeface="Courier"/>
              </a:rPr>
              <a:t># Load the data</a:t>
            </a:r>
            <a:br/>
            <a:r>
              <a:rPr>
                <a:solidFill>
                  <a:srgbClr val="003B4F"/>
                </a:solidFill>
                <a:latin typeface="Courier"/>
              </a:rPr>
              <a:t>students &lt;- </a:t>
            </a:r>
            <a:r>
              <a:rPr>
                <a:solidFill>
                  <a:srgbClr val="4758AB"/>
                </a:solidFill>
                <a:latin typeface="Courier"/>
              </a:rPr>
              <a:t>read.csv</a:t>
            </a:r>
            <a:r>
              <a:rPr>
                <a:solidFill>
                  <a:srgbClr val="003B4F"/>
                </a:solidFill>
                <a:latin typeface="Courier"/>
              </a:rPr>
              <a:t>(</a:t>
            </a:r>
            <a:r>
              <a:rPr>
                <a:solidFill>
                  <a:srgbClr val="20794D"/>
                </a:solidFill>
                <a:latin typeface="Courier"/>
              </a:rPr>
              <a:t>"https://dam-api.bfs.admin.ch/hub/api/dam/assets/31826380/master"</a:t>
            </a:r>
            <a:r>
              <a:rPr>
                <a:solidFill>
                  <a:srgbClr val="003B4F"/>
                </a:solidFill>
                <a:latin typeface="Courier"/>
              </a:rPr>
              <a:t>)</a:t>
            </a:r>
            <a:br/>
            <a:br/>
            <a:r>
              <a:rPr>
                <a:solidFill>
                  <a:srgbClr val="5E5E5E"/>
                </a:solidFill>
                <a:latin typeface="Courier"/>
              </a:rPr>
              <a:t># Check the data</a:t>
            </a:r>
            <a:br/>
            <a:r>
              <a:rPr b="1">
                <a:solidFill>
                  <a:srgbClr val="003B4F"/>
                </a:solidFill>
                <a:latin typeface="Courier"/>
              </a:rPr>
              <a:t>if</a:t>
            </a:r>
            <a:r>
              <a:rPr>
                <a:solidFill>
                  <a:srgbClr val="003B4F"/>
                </a:solidFill>
                <a:latin typeface="Courier"/>
              </a:rPr>
              <a:t> (</a:t>
            </a:r>
            <a:r>
              <a:rPr>
                <a:solidFill>
                  <a:srgbClr val="4758AB"/>
                </a:solidFill>
                <a:latin typeface="Courier"/>
              </a:rPr>
              <a:t>nrow</a:t>
            </a:r>
            <a:r>
              <a:rPr>
                <a:solidFill>
                  <a:srgbClr val="003B4F"/>
                </a:solidFill>
                <a:latin typeface="Courier"/>
              </a:rPr>
              <a:t>(students)</a:t>
            </a:r>
            <a:r>
              <a:rPr>
                <a:solidFill>
                  <a:srgbClr val="5E5E5E"/>
                </a:solidFill>
                <a:latin typeface="Courier"/>
              </a:rPr>
              <a:t>&gt;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&amp;</a:t>
            </a:r>
            <a:r>
              <a:rPr>
                <a:solidFill>
                  <a:srgbClr val="003B4F"/>
                </a:solidFill>
                <a:latin typeface="Courier"/>
              </a:rPr>
              <a:t> </a:t>
            </a:r>
            <a:r>
              <a:rPr>
                <a:solidFill>
                  <a:srgbClr val="4758AB"/>
                </a:solidFill>
                <a:latin typeface="Courier"/>
              </a:rPr>
              <a:t>ncol</a:t>
            </a:r>
            <a:r>
              <a:rPr>
                <a:solidFill>
                  <a:srgbClr val="003B4F"/>
                </a:solidFill>
                <a:latin typeface="Courier"/>
              </a:rPr>
              <a:t>(students) </a:t>
            </a:r>
            <a:r>
              <a:rPr>
                <a:solidFill>
                  <a:srgbClr val="5E5E5E"/>
                </a:solidFill>
                <a:latin typeface="Courier"/>
              </a:rPr>
              <a:t>==</a:t>
            </a:r>
            <a:r>
              <a:rPr>
                <a:solidFill>
                  <a:srgbClr val="003B4F"/>
                </a:solidFill>
                <a:latin typeface="Courier"/>
              </a:rPr>
              <a:t> </a:t>
            </a:r>
            <a:r>
              <a:rPr>
                <a:solidFill>
                  <a:srgbClr val="AD0000"/>
                </a:solidFill>
                <a:latin typeface="Courier"/>
              </a:rPr>
              <a:t>6</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20794D"/>
                </a:solidFill>
                <a:latin typeface="Courier"/>
              </a:rPr>
              <a:t>"Data loaded successfully"</a:t>
            </a:r>
            <a:r>
              <a:rPr>
                <a:solidFill>
                  <a:srgbClr val="003B4F"/>
                </a:solidFill>
                <a:latin typeface="Courier"/>
              </a:rPr>
              <a:t>)</a:t>
            </a:r>
            <a:br/>
            <a:r>
              <a:rPr>
                <a:solidFill>
                  <a:srgbClr val="003B4F"/>
                </a:solidFill>
                <a:latin typeface="Courier"/>
              </a:rPr>
              <a:t>} </a:t>
            </a:r>
            <a:r>
              <a:rPr b="1">
                <a:solidFill>
                  <a:srgbClr val="003B4F"/>
                </a:solidFill>
                <a:latin typeface="Courier"/>
              </a:rPr>
              <a:t>else</a:t>
            </a:r>
            <a:r>
              <a:rPr>
                <a:solidFill>
                  <a:srgbClr val="003B4F"/>
                </a:solidFill>
                <a:latin typeface="Courier"/>
              </a:rPr>
              <a:t> {</a:t>
            </a:r>
            <a:br/>
            <a:r>
              <a:rPr>
                <a:solidFill>
                  <a:srgbClr val="003B4F"/>
                </a:solidFill>
                <a:latin typeface="Courier"/>
              </a:rPr>
              <a:t>  </a:t>
            </a:r>
            <a:r>
              <a:rPr>
                <a:solidFill>
                  <a:srgbClr val="4758AB"/>
                </a:solidFill>
                <a:latin typeface="Courier"/>
              </a:rPr>
              <a:t>print</a:t>
            </a:r>
            <a:r>
              <a:rPr>
                <a:solidFill>
                  <a:srgbClr val="003B4F"/>
                </a:solidFill>
                <a:latin typeface="Courier"/>
              </a:rPr>
              <a:t>(</a:t>
            </a:r>
            <a:r>
              <a:rPr>
                <a:solidFill>
                  <a:srgbClr val="20794D"/>
                </a:solidFill>
                <a:latin typeface="Courier"/>
              </a:rPr>
              <a:t>"Data not loaded successfully"</a:t>
            </a:r>
            <a:r>
              <a:rPr>
                <a:solidFill>
                  <a:srgbClr val="003B4F"/>
                </a:solidFill>
                <a:latin typeface="Courier"/>
              </a:rPr>
              <a:t>)</a:t>
            </a:r>
            <a:br/>
            <a:r>
              <a:rPr>
                <a:solidFill>
                  <a:srgbClr val="003B4F"/>
                </a:solidFill>
                <a:latin typeface="Courier"/>
              </a:rPr>
              <a:t>}</a:t>
            </a:r>
          </a:p>
          <a:p>
            <a:pPr lvl="0" indent="0">
              <a:buNone/>
            </a:pPr>
            <a:r>
              <a:rPr>
                <a:latin typeface="Courier"/>
              </a:rPr>
              <a:t>[1] "Data loaded successfully"</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Figures</a:t>
            </a:r>
          </a:p>
        </p:txBody>
      </p:sp>
      <p:sp>
        <p:nvSpPr>
          <p:cNvPr id="4" name="Text Placeholder 3"/>
          <p:cNvSpPr>
            <a:spLocks noGrp="1"/>
          </p:cNvSpPr>
          <p:nvPr>
            <p:ph idx="2" sz="half" type="body"/>
          </p:nvPr>
        </p:nvSpPr>
        <p:spPr/>
        <p:txBody>
          <a:bodyPr/>
          <a:lstStyle/>
          <a:p>
            <a:pPr lvl="0" indent="0" marL="0">
              <a:buNone/>
            </a:pPr>
            <a:r>
              <a:rPr/>
              <a:t>We can also show the output from our figures in the presentation, for example here using the ggplot package</a:t>
            </a:r>
            <a:r>
              <a:rPr baseline="30000"/>
              <a:t>1</a:t>
            </a:r>
            <a:r>
              <a:rPr/>
              <a:t>:</a:t>
            </a:r>
          </a:p>
        </p:txBody>
      </p:sp>
      <p:pic>
        <p:nvPicPr>
          <p:cNvPr descr="Template2_ppt-presentation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
        <p:nvSpPr>
          <p:cNvPr id="7" name="Slide Number Placeholder 6"/>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4000" b="-54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 images</a:t>
            </a:r>
          </a:p>
        </p:txBody>
      </p:sp>
      <p:sp>
        <p:nvSpPr>
          <p:cNvPr id="3" name="Content Placeholder 2"/>
          <p:cNvSpPr>
            <a:spLocks noGrp="1"/>
          </p:cNvSpPr>
          <p:nvPr>
            <p:ph idx="1"/>
          </p:nvPr>
        </p:nvSpPr>
        <p:spPr/>
        <p:txBody>
          <a:bodyPr/>
          <a:lstStyle/>
          <a:p>
            <a:pPr lvl="0" indent="0" marL="0">
              <a:buNone/>
            </a:pPr>
            <a:r>
              <a:rPr/>
              <a:t>We can add a background image to slides, here for example the ZHAW logo.</a:t>
            </a:r>
          </a:p>
          <a:p>
            <a:pPr lvl="0" indent="0" marL="0">
              <a:buNone/>
            </a:pPr>
            <a:r>
              <a:rPr/>
              <a:t>1. Wickham, H. </a:t>
            </a:r>
            <a:r>
              <a:rPr i="1">
                <a:hlinkClick r:id="rId3"/>
              </a:rPr>
              <a:t>Ggplot2: Elegant Graphics for Data Analysis</a:t>
            </a:r>
            <a:r>
              <a:rPr/>
              <a:t>. (Springer-Verlag New York, 2016).</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zhaw_Folien_deutsch">
  <a:themeElements>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fontScheme name="zhaw_Folien_deutsch">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1042988" rtl="0" eaLnBrk="1" fontAlgn="base" latinLnBrk="0" hangingPunct="1">
          <a:lnSpc>
            <a:spcPts val="3200"/>
          </a:lnSpc>
          <a:spcBef>
            <a:spcPct val="0"/>
          </a:spcBef>
          <a:spcAft>
            <a:spcPts val="1600"/>
          </a:spcAft>
          <a:buClrTx/>
          <a:buSzTx/>
          <a:buFontTx/>
          <a:buNone/>
          <a:tabLst/>
          <a:defRPr kumimoji="0" lang="de-DE" sz="2800" b="1" i="0" u="none" strike="noStrike" cap="none" normalizeH="0" baseline="0" smtClean="0">
            <a:ln>
              <a:noFill/>
            </a:ln>
            <a:solidFill>
              <a:schemeClr val="tx2"/>
            </a:solidFill>
            <a:effectLst/>
            <a:latin typeface="Arial" charset="0"/>
          </a:defRPr>
        </a:defPPr>
      </a:lstStyle>
    </a:lnDef>
  </a:objectDefaults>
  <a:extraClrSchemeLst>
    <a:extraClrScheme>
      <a:clrScheme name="ZHAW">
        <a:dk1>
          <a:srgbClr val="000000"/>
        </a:dk1>
        <a:lt1>
          <a:srgbClr val="FFFFFF"/>
        </a:lt1>
        <a:dk2>
          <a:srgbClr val="9A9A9C"/>
        </a:dk2>
        <a:lt2>
          <a:srgbClr val="0064A6"/>
        </a:lt2>
        <a:accent1>
          <a:srgbClr val="80B2D3"/>
        </a:accent1>
        <a:accent2>
          <a:srgbClr val="D54E12"/>
        </a:accent2>
        <a:accent3>
          <a:srgbClr val="83B819"/>
        </a:accent3>
        <a:accent4>
          <a:srgbClr val="F0B600"/>
        </a:accent4>
        <a:accent5>
          <a:srgbClr val="6A205F"/>
        </a:accent5>
        <a:accent6>
          <a:srgbClr val="EDDBAB"/>
        </a:accent6>
        <a:hlink>
          <a:srgbClr val="583119"/>
        </a:hlink>
        <a:folHlink>
          <a:srgbClr val="9A9A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ZHAW_16-9_E_2010.potx" id="{9B638BA0-B119-4B68-9141-96C18804DC10}" vid="{7F33DE44-7E70-4589-A8A9-DA0E929D4D3E}"/>
    </a:ext>
  </a:ext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ZHAW_16-9_E_2010</Template>
  <TotalTime>0</TotalTime>
  <Words>27</Words>
  <Application>Microsoft Office PowerPoint</Application>
  <PresentationFormat>Custom</PresentationFormat>
  <Paragraphs>16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Calibri</vt:lpstr>
      <vt:lpstr>Wingdings</vt:lpstr>
      <vt:lpstr>zhaw_Folien_deutsch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presentation template</dc:title>
  <dc:creator>Felix Moerman</dc:creator>
  <cp:keywords/>
  <dcterms:created xsi:type="dcterms:W3CDTF">2024-09-19T13:20:59Z</dcterms:created>
  <dcterms:modified xsi:type="dcterms:W3CDTF">2024-09-19T13:20:59Z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example_bibtex.bib</vt:lpwstr>
  </property>
  <property fmtid="{D5CDD505-2E9C-101B-9397-08002B2CF9AE}" pid="5" name="by-author">
    <vt:lpwstr/>
  </property>
  <property fmtid="{D5CDD505-2E9C-101B-9397-08002B2CF9AE}" pid="6" name="csl">
    <vt:lpwstr>nature.csl</vt:lpwstr>
  </property>
  <property fmtid="{D5CDD505-2E9C-101B-9397-08002B2CF9AE}" pid="7" name="date">
    <vt:lpwstr>19-09-2024</vt:lpwstr>
  </property>
  <property fmtid="{D5CDD505-2E9C-101B-9397-08002B2CF9AE}" pid="8" name="date-format">
    <vt:lpwstr>DD-MM-YYYY</vt:lpwstr>
  </property>
  <property fmtid="{D5CDD505-2E9C-101B-9397-08002B2CF9AE}" pid="9" name="editor">
    <vt:lpwstr>visual</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toc-title">
    <vt:lpwstr>Table of contents</vt:lpwstr>
  </property>
</Properties>
</file>