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32"/>
  </p:notesMasterIdLst>
  <p:handoutMasterIdLst>
    <p:handoutMasterId r:id="rId33"/>
  </p:handoutMasterIdLst>
  <p:sldIdLst>
    <p:sldId id="344" r:id="rId5"/>
    <p:sldId id="258" r:id="rId6"/>
    <p:sldId id="346" r:id="rId7"/>
    <p:sldId id="509" r:id="rId8"/>
    <p:sldId id="486" r:id="rId9"/>
    <p:sldId id="516" r:id="rId10"/>
    <p:sldId id="517" r:id="rId11"/>
    <p:sldId id="535" r:id="rId12"/>
    <p:sldId id="518" r:id="rId13"/>
    <p:sldId id="519" r:id="rId14"/>
    <p:sldId id="520" r:id="rId15"/>
    <p:sldId id="522" r:id="rId16"/>
    <p:sldId id="521" r:id="rId17"/>
    <p:sldId id="523" r:id="rId18"/>
    <p:sldId id="536" r:id="rId19"/>
    <p:sldId id="537" r:id="rId20"/>
    <p:sldId id="529" r:id="rId21"/>
    <p:sldId id="526" r:id="rId22"/>
    <p:sldId id="530" r:id="rId23"/>
    <p:sldId id="531" r:id="rId24"/>
    <p:sldId id="532" r:id="rId25"/>
    <p:sldId id="533" r:id="rId26"/>
    <p:sldId id="534" r:id="rId27"/>
    <p:sldId id="538" r:id="rId28"/>
    <p:sldId id="515" r:id="rId29"/>
    <p:sldId id="351" r:id="rId30"/>
    <p:sldId id="502" r:id="rId31"/>
  </p:sldIdLst>
  <p:sldSz cx="12192000" cy="6858000"/>
  <p:notesSz cx="6794500" cy="9982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CE0233-0AA4-944E-BA7B-B488B1EAB132}" v="48" dt="2025-04-01T09:05:1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37"/>
    <p:restoredTop sz="85312"/>
  </p:normalViewPr>
  <p:slideViewPr>
    <p:cSldViewPr>
      <p:cViewPr varScale="1">
        <p:scale>
          <a:sx n="74" d="100"/>
          <a:sy n="74" d="100"/>
        </p:scale>
        <p:origin x="176" y="11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9" d="100"/>
          <a:sy n="109" d="100"/>
        </p:scale>
        <p:origin x="5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guet Benoit (figu)" userId="8c71bb66-15c0-4937-9a52-ae53d8d93ba3" providerId="ADAL" clId="{89E5163C-6AE1-6D49-B4EA-C92AE01E96E4}"/>
    <pc:docChg chg="undo custSel addSld delSld modSld sldOrd">
      <pc:chgData name="Figuet Benoit (figu)" userId="8c71bb66-15c0-4937-9a52-ae53d8d93ba3" providerId="ADAL" clId="{89E5163C-6AE1-6D49-B4EA-C92AE01E96E4}" dt="2025-03-25T12:17:49.751" v="8116" actId="20577"/>
      <pc:docMkLst>
        <pc:docMk/>
      </pc:docMkLst>
      <pc:sldChg chg="modSp mod">
        <pc:chgData name="Figuet Benoit (figu)" userId="8c71bb66-15c0-4937-9a52-ae53d8d93ba3" providerId="ADAL" clId="{89E5163C-6AE1-6D49-B4EA-C92AE01E96E4}" dt="2025-03-24T20:57:58.870" v="7978" actId="20577"/>
        <pc:sldMkLst>
          <pc:docMk/>
          <pc:sldMk cId="1130738914" sldId="258"/>
        </pc:sldMkLst>
        <pc:spChg chg="mod">
          <ac:chgData name="Figuet Benoit (figu)" userId="8c71bb66-15c0-4937-9a52-ae53d8d93ba3" providerId="ADAL" clId="{89E5163C-6AE1-6D49-B4EA-C92AE01E96E4}" dt="2025-03-24T20:52:22.967" v="7613"/>
          <ac:spMkLst>
            <pc:docMk/>
            <pc:sldMk cId="1130738914" sldId="258"/>
            <ac:spMk id="2" creationId="{151DBF46-3E1D-554D-82EE-F826C7634B2A}"/>
          </ac:spMkLst>
        </pc:spChg>
        <pc:graphicFrameChg chg="mod modGraphic">
          <ac:chgData name="Figuet Benoit (figu)" userId="8c71bb66-15c0-4937-9a52-ae53d8d93ba3" providerId="ADAL" clId="{89E5163C-6AE1-6D49-B4EA-C92AE01E96E4}" dt="2025-03-24T20:57:58.870" v="7978" actId="20577"/>
          <ac:graphicFrameMkLst>
            <pc:docMk/>
            <pc:sldMk cId="1130738914" sldId="258"/>
            <ac:graphicFrameMk id="5" creationId="{7982EC6E-686E-E54B-8A5E-6C510F6659CF}"/>
          </ac:graphicFrameMkLst>
        </pc:graphicFrameChg>
      </pc:sldChg>
      <pc:sldChg chg="modSp mod">
        <pc:chgData name="Figuet Benoit (figu)" userId="8c71bb66-15c0-4937-9a52-ae53d8d93ba3" providerId="ADAL" clId="{89E5163C-6AE1-6D49-B4EA-C92AE01E96E4}" dt="2025-03-10T13:30:42.695" v="1358" actId="20577"/>
        <pc:sldMkLst>
          <pc:docMk/>
          <pc:sldMk cId="3078454285" sldId="344"/>
        </pc:sldMkLst>
        <pc:spChg chg="mod">
          <ac:chgData name="Figuet Benoit (figu)" userId="8c71bb66-15c0-4937-9a52-ae53d8d93ba3" providerId="ADAL" clId="{89E5163C-6AE1-6D49-B4EA-C92AE01E96E4}" dt="2025-03-10T13:30:42.695" v="1358" actId="20577"/>
          <ac:spMkLst>
            <pc:docMk/>
            <pc:sldMk cId="3078454285" sldId="344"/>
            <ac:spMk id="5" creationId="{E4E7D2F3-A822-1344-8E15-680FC8462FE2}"/>
          </ac:spMkLst>
        </pc:spChg>
        <pc:spChg chg="mod">
          <ac:chgData name="Figuet Benoit (figu)" userId="8c71bb66-15c0-4937-9a52-ae53d8d93ba3" providerId="ADAL" clId="{89E5163C-6AE1-6D49-B4EA-C92AE01E96E4}" dt="2025-02-26T13:48:52.212" v="12" actId="20577"/>
          <ac:spMkLst>
            <pc:docMk/>
            <pc:sldMk cId="3078454285" sldId="344"/>
            <ac:spMk id="6" creationId="{98881BAA-7734-2448-BF3B-99299BE83859}"/>
          </ac:spMkLst>
        </pc:spChg>
      </pc:sldChg>
      <pc:sldChg chg="modSp mod">
        <pc:chgData name="Figuet Benoit (figu)" userId="8c71bb66-15c0-4937-9a52-ae53d8d93ba3" providerId="ADAL" clId="{89E5163C-6AE1-6D49-B4EA-C92AE01E96E4}" dt="2025-03-24T18:49:06.175" v="4968" actId="20577"/>
        <pc:sldMkLst>
          <pc:docMk/>
          <pc:sldMk cId="2652915546" sldId="346"/>
        </pc:sldMkLst>
        <pc:spChg chg="mod">
          <ac:chgData name="Figuet Benoit (figu)" userId="8c71bb66-15c0-4937-9a52-ae53d8d93ba3" providerId="ADAL" clId="{89E5163C-6AE1-6D49-B4EA-C92AE01E96E4}" dt="2025-03-24T18:49:06.175" v="4968" actId="20577"/>
          <ac:spMkLst>
            <pc:docMk/>
            <pc:sldMk cId="2652915546" sldId="346"/>
            <ac:spMk id="2" creationId="{311312A0-4A11-B34A-8F9D-94D02E5988C8}"/>
          </ac:spMkLst>
        </pc:spChg>
      </pc:sldChg>
      <pc:sldChg chg="addSp delSp modSp mod ord">
        <pc:chgData name="Figuet Benoit (figu)" userId="8c71bb66-15c0-4937-9a52-ae53d8d93ba3" providerId="ADAL" clId="{89E5163C-6AE1-6D49-B4EA-C92AE01E96E4}" dt="2025-03-24T21:05:01.648" v="8109" actId="12"/>
        <pc:sldMkLst>
          <pc:docMk/>
          <pc:sldMk cId="2780238345" sldId="351"/>
        </pc:sldMkLst>
        <pc:spChg chg="mod">
          <ac:chgData name="Figuet Benoit (figu)" userId="8c71bb66-15c0-4937-9a52-ae53d8d93ba3" providerId="ADAL" clId="{89E5163C-6AE1-6D49-B4EA-C92AE01E96E4}" dt="2025-03-24T21:05:01.648" v="8109" actId="12"/>
          <ac:spMkLst>
            <pc:docMk/>
            <pc:sldMk cId="2780238345" sldId="351"/>
            <ac:spMk id="2" creationId="{BEE9DBA4-A207-43AC-A2F1-AC54C1C2C9B2}"/>
          </ac:spMkLst>
        </pc:spChg>
        <pc:spChg chg="mod">
          <ac:chgData name="Figuet Benoit (figu)" userId="8c71bb66-15c0-4937-9a52-ae53d8d93ba3" providerId="ADAL" clId="{89E5163C-6AE1-6D49-B4EA-C92AE01E96E4}" dt="2025-03-24T20:58:35.971" v="7998" actId="20577"/>
          <ac:spMkLst>
            <pc:docMk/>
            <pc:sldMk cId="2780238345" sldId="351"/>
            <ac:spMk id="5" creationId="{FDE4825C-FC8F-4DAF-9403-6C6B1DD2F5BE}"/>
          </ac:spMkLst>
        </pc:spChg>
      </pc:sldChg>
      <pc:sldChg chg="del">
        <pc:chgData name="Figuet Benoit (figu)" userId="8c71bb66-15c0-4937-9a52-ae53d8d93ba3" providerId="ADAL" clId="{89E5163C-6AE1-6D49-B4EA-C92AE01E96E4}" dt="2025-02-26T13:49:27.068" v="39" actId="2696"/>
        <pc:sldMkLst>
          <pc:docMk/>
          <pc:sldMk cId="844099861" sldId="481"/>
        </pc:sldMkLst>
      </pc:sldChg>
      <pc:sldChg chg="addSp modSp mod">
        <pc:chgData name="Figuet Benoit (figu)" userId="8c71bb66-15c0-4937-9a52-ae53d8d93ba3" providerId="ADAL" clId="{89E5163C-6AE1-6D49-B4EA-C92AE01E96E4}" dt="2025-02-27T07:40:08.080" v="513" actId="20577"/>
        <pc:sldMkLst>
          <pc:docMk/>
          <pc:sldMk cId="3527773429" sldId="482"/>
        </pc:sldMkLst>
      </pc:sldChg>
      <pc:sldChg chg="del">
        <pc:chgData name="Figuet Benoit (figu)" userId="8c71bb66-15c0-4937-9a52-ae53d8d93ba3" providerId="ADAL" clId="{89E5163C-6AE1-6D49-B4EA-C92AE01E96E4}" dt="2025-03-04T07:59:56.386" v="1312" actId="2696"/>
        <pc:sldMkLst>
          <pc:docMk/>
          <pc:sldMk cId="2837934294" sldId="484"/>
        </pc:sldMkLst>
      </pc:sldChg>
      <pc:sldChg chg="del">
        <pc:chgData name="Figuet Benoit (figu)" userId="8c71bb66-15c0-4937-9a52-ae53d8d93ba3" providerId="ADAL" clId="{89E5163C-6AE1-6D49-B4EA-C92AE01E96E4}" dt="2025-03-24T19:04:38.696" v="5320" actId="2696"/>
        <pc:sldMkLst>
          <pc:docMk/>
          <pc:sldMk cId="925284529" sldId="485"/>
        </pc:sldMkLst>
      </pc:sldChg>
      <pc:sldChg chg="addSp modSp new mod modAnim">
        <pc:chgData name="Figuet Benoit (figu)" userId="8c71bb66-15c0-4937-9a52-ae53d8d93ba3" providerId="ADAL" clId="{89E5163C-6AE1-6D49-B4EA-C92AE01E96E4}" dt="2025-03-24T18:52:36.357" v="4976"/>
        <pc:sldMkLst>
          <pc:docMk/>
          <pc:sldMk cId="1595432303" sldId="486"/>
        </pc:sldMkLst>
        <pc:spChg chg="mod">
          <ac:chgData name="Figuet Benoit (figu)" userId="8c71bb66-15c0-4937-9a52-ae53d8d93ba3" providerId="ADAL" clId="{89E5163C-6AE1-6D49-B4EA-C92AE01E96E4}" dt="2025-03-04T07:59:02.606" v="1265" actId="20577"/>
          <ac:spMkLst>
            <pc:docMk/>
            <pc:sldMk cId="1595432303" sldId="486"/>
            <ac:spMk id="2" creationId="{442FF811-7BA8-998E-A650-FA2992EA8CE7}"/>
          </ac:spMkLst>
        </pc:spChg>
        <pc:spChg chg="mod">
          <ac:chgData name="Figuet Benoit (figu)" userId="8c71bb66-15c0-4937-9a52-ae53d8d93ba3" providerId="ADAL" clId="{89E5163C-6AE1-6D49-B4EA-C92AE01E96E4}" dt="2025-02-27T07:56:36.826" v="1260" actId="20577"/>
          <ac:spMkLst>
            <pc:docMk/>
            <pc:sldMk cId="1595432303" sldId="486"/>
            <ac:spMk id="4" creationId="{03B92AC0-46D0-6506-10BD-7D71E8157F44}"/>
          </ac:spMkLst>
        </pc:spChg>
        <pc:spChg chg="mod">
          <ac:chgData name="Figuet Benoit (figu)" userId="8c71bb66-15c0-4937-9a52-ae53d8d93ba3" providerId="ADAL" clId="{89E5163C-6AE1-6D49-B4EA-C92AE01E96E4}" dt="2025-02-27T07:42:04.351" v="576" actId="20577"/>
          <ac:spMkLst>
            <pc:docMk/>
            <pc:sldMk cId="1595432303" sldId="486"/>
            <ac:spMk id="5" creationId="{8CE2680B-98E7-10D5-1D15-59529B561739}"/>
          </ac:spMkLst>
        </pc:spChg>
        <pc:spChg chg="add mod">
          <ac:chgData name="Figuet Benoit (figu)" userId="8c71bb66-15c0-4937-9a52-ae53d8d93ba3" providerId="ADAL" clId="{89E5163C-6AE1-6D49-B4EA-C92AE01E96E4}" dt="2025-03-04T07:59:43.748" v="1310" actId="5793"/>
          <ac:spMkLst>
            <pc:docMk/>
            <pc:sldMk cId="1595432303" sldId="486"/>
            <ac:spMk id="6" creationId="{9AFA0F51-770E-DC7D-0F81-B494BB5591C7}"/>
          </ac:spMkLst>
        </pc:spChg>
        <pc:spChg chg="add mod">
          <ac:chgData name="Figuet Benoit (figu)" userId="8c71bb66-15c0-4937-9a52-ae53d8d93ba3" providerId="ADAL" clId="{89E5163C-6AE1-6D49-B4EA-C92AE01E96E4}" dt="2025-02-27T07:56:14.342" v="1255" actId="404"/>
          <ac:spMkLst>
            <pc:docMk/>
            <pc:sldMk cId="1595432303" sldId="486"/>
            <ac:spMk id="7" creationId="{3795167B-84AD-CD45-D552-6B56814EA42D}"/>
          </ac:spMkLst>
        </pc:spChg>
      </pc:sldChg>
      <pc:sldChg chg="add del">
        <pc:chgData name="Figuet Benoit (figu)" userId="8c71bb66-15c0-4937-9a52-ae53d8d93ba3" providerId="ADAL" clId="{89E5163C-6AE1-6D49-B4EA-C92AE01E96E4}" dt="2025-03-04T08:00:56.920" v="1314" actId="2696"/>
        <pc:sldMkLst>
          <pc:docMk/>
          <pc:sldMk cId="3884388728" sldId="487"/>
        </pc:sldMkLst>
      </pc:sldChg>
      <pc:sldChg chg="modSp new mod">
        <pc:chgData name="Figuet Benoit (figu)" userId="8c71bb66-15c0-4937-9a52-ae53d8d93ba3" providerId="ADAL" clId="{89E5163C-6AE1-6D49-B4EA-C92AE01E96E4}" dt="2025-03-24T18:59:44.173" v="5065" actId="20577"/>
        <pc:sldMkLst>
          <pc:docMk/>
          <pc:sldMk cId="314834250" sldId="488"/>
        </pc:sldMkLst>
      </pc:sldChg>
      <pc:sldChg chg="modSp new mod">
        <pc:chgData name="Figuet Benoit (figu)" userId="8c71bb66-15c0-4937-9a52-ae53d8d93ba3" providerId="ADAL" clId="{89E5163C-6AE1-6D49-B4EA-C92AE01E96E4}" dt="2025-03-17T09:18:49.370" v="2599" actId="20577"/>
        <pc:sldMkLst>
          <pc:docMk/>
          <pc:sldMk cId="318138415" sldId="489"/>
        </pc:sldMkLst>
      </pc:sldChg>
      <pc:sldChg chg="modSp new mod">
        <pc:chgData name="Figuet Benoit (figu)" userId="8c71bb66-15c0-4937-9a52-ae53d8d93ba3" providerId="ADAL" clId="{89E5163C-6AE1-6D49-B4EA-C92AE01E96E4}" dt="2025-03-24T18:54:08.257" v="4983" actId="113"/>
        <pc:sldMkLst>
          <pc:docMk/>
          <pc:sldMk cId="3144367329" sldId="490"/>
        </pc:sldMkLst>
      </pc:sldChg>
      <pc:sldChg chg="modSp add del mod ord modShow">
        <pc:chgData name="Figuet Benoit (figu)" userId="8c71bb66-15c0-4937-9a52-ae53d8d93ba3" providerId="ADAL" clId="{89E5163C-6AE1-6D49-B4EA-C92AE01E96E4}" dt="2025-03-24T19:26:30.356" v="6005" actId="2696"/>
        <pc:sldMkLst>
          <pc:docMk/>
          <pc:sldMk cId="4093384863" sldId="491"/>
        </pc:sldMkLst>
      </pc:sldChg>
      <pc:sldChg chg="add del mod ord modShow">
        <pc:chgData name="Figuet Benoit (figu)" userId="8c71bb66-15c0-4937-9a52-ae53d8d93ba3" providerId="ADAL" clId="{89E5163C-6AE1-6D49-B4EA-C92AE01E96E4}" dt="2025-03-24T19:26:31.558" v="6006" actId="2696"/>
        <pc:sldMkLst>
          <pc:docMk/>
          <pc:sldMk cId="2754149049" sldId="492"/>
        </pc:sldMkLst>
      </pc:sldChg>
      <pc:sldChg chg="modSp add mod ord">
        <pc:chgData name="Figuet Benoit (figu)" userId="8c71bb66-15c0-4937-9a52-ae53d8d93ba3" providerId="ADAL" clId="{89E5163C-6AE1-6D49-B4EA-C92AE01E96E4}" dt="2025-03-24T18:59:47.821" v="5068" actId="20577"/>
        <pc:sldMkLst>
          <pc:docMk/>
          <pc:sldMk cId="1080189032" sldId="493"/>
        </pc:sldMkLst>
      </pc:sldChg>
      <pc:sldChg chg="modSp add del mod ord">
        <pc:chgData name="Figuet Benoit (figu)" userId="8c71bb66-15c0-4937-9a52-ae53d8d93ba3" providerId="ADAL" clId="{89E5163C-6AE1-6D49-B4EA-C92AE01E96E4}" dt="2025-03-17T10:21:21.985" v="4656" actId="2696"/>
        <pc:sldMkLst>
          <pc:docMk/>
          <pc:sldMk cId="2309850683" sldId="494"/>
        </pc:sldMkLst>
      </pc:sldChg>
      <pc:sldChg chg="modSp add mod ord">
        <pc:chgData name="Figuet Benoit (figu)" userId="8c71bb66-15c0-4937-9a52-ae53d8d93ba3" providerId="ADAL" clId="{89E5163C-6AE1-6D49-B4EA-C92AE01E96E4}" dt="2025-03-24T19:00:00.592" v="5071" actId="20577"/>
        <pc:sldMkLst>
          <pc:docMk/>
          <pc:sldMk cId="48984104" sldId="495"/>
        </pc:sldMkLst>
      </pc:sldChg>
      <pc:sldChg chg="addSp modSp new mod">
        <pc:chgData name="Figuet Benoit (figu)" userId="8c71bb66-15c0-4937-9a52-ae53d8d93ba3" providerId="ADAL" clId="{89E5163C-6AE1-6D49-B4EA-C92AE01E96E4}" dt="2025-03-24T18:51:54.145" v="4974" actId="113"/>
        <pc:sldMkLst>
          <pc:docMk/>
          <pc:sldMk cId="2496798134" sldId="496"/>
        </pc:sldMkLst>
      </pc:sldChg>
      <pc:sldChg chg="addSp delSp modSp new mod">
        <pc:chgData name="Figuet Benoit (figu)" userId="8c71bb66-15c0-4937-9a52-ae53d8d93ba3" providerId="ADAL" clId="{89E5163C-6AE1-6D49-B4EA-C92AE01E96E4}" dt="2025-03-25T12:17:49.751" v="8116" actId="20577"/>
        <pc:sldMkLst>
          <pc:docMk/>
          <pc:sldMk cId="2965702419" sldId="497"/>
        </pc:sldMkLst>
      </pc:sldChg>
      <pc:sldChg chg="modSp add mod">
        <pc:chgData name="Figuet Benoit (figu)" userId="8c71bb66-15c0-4937-9a52-ae53d8d93ba3" providerId="ADAL" clId="{89E5163C-6AE1-6D49-B4EA-C92AE01E96E4}" dt="2025-03-24T19:20:26.501" v="5798" actId="20577"/>
        <pc:sldMkLst>
          <pc:docMk/>
          <pc:sldMk cId="1602021699" sldId="498"/>
        </pc:sldMkLst>
      </pc:sldChg>
      <pc:sldChg chg="addSp delSp modSp new mod delAnim modAnim modNotesTx">
        <pc:chgData name="Figuet Benoit (figu)" userId="8c71bb66-15c0-4937-9a52-ae53d8d93ba3" providerId="ADAL" clId="{89E5163C-6AE1-6D49-B4EA-C92AE01E96E4}" dt="2025-03-25T12:15:01.604" v="8115" actId="20577"/>
        <pc:sldMkLst>
          <pc:docMk/>
          <pc:sldMk cId="1599909446" sldId="499"/>
        </pc:sldMkLst>
      </pc:sldChg>
      <pc:sldChg chg="addSp modSp new del">
        <pc:chgData name="Figuet Benoit (figu)" userId="8c71bb66-15c0-4937-9a52-ae53d8d93ba3" providerId="ADAL" clId="{89E5163C-6AE1-6D49-B4EA-C92AE01E96E4}" dt="2025-03-24T19:26:10.034" v="6004" actId="2696"/>
        <pc:sldMkLst>
          <pc:docMk/>
          <pc:sldMk cId="2134975255" sldId="500"/>
        </pc:sldMkLst>
      </pc:sldChg>
      <pc:sldChg chg="addSp delSp modSp new mod modNotesTx">
        <pc:chgData name="Figuet Benoit (figu)" userId="8c71bb66-15c0-4937-9a52-ae53d8d93ba3" providerId="ADAL" clId="{89E5163C-6AE1-6D49-B4EA-C92AE01E96E4}" dt="2025-03-25T07:04:19.012" v="8110"/>
        <pc:sldMkLst>
          <pc:docMk/>
          <pc:sldMk cId="4041473861" sldId="500"/>
        </pc:sldMkLst>
      </pc:sldChg>
      <pc:sldChg chg="addSp delSp modSp add mod ord">
        <pc:chgData name="Figuet Benoit (figu)" userId="8c71bb66-15c0-4937-9a52-ae53d8d93ba3" providerId="ADAL" clId="{89E5163C-6AE1-6D49-B4EA-C92AE01E96E4}" dt="2025-03-24T19:43:25.726" v="6284" actId="20577"/>
        <pc:sldMkLst>
          <pc:docMk/>
          <pc:sldMk cId="4101771612" sldId="501"/>
        </pc:sldMkLst>
      </pc:sldChg>
      <pc:sldChg chg="addSp modSp new mod">
        <pc:chgData name="Figuet Benoit (figu)" userId="8c71bb66-15c0-4937-9a52-ae53d8d93ba3" providerId="ADAL" clId="{89E5163C-6AE1-6D49-B4EA-C92AE01E96E4}" dt="2025-03-24T19:57:48.059" v="6485" actId="313"/>
        <pc:sldMkLst>
          <pc:docMk/>
          <pc:sldMk cId="2799603094" sldId="502"/>
        </pc:sldMkLst>
        <pc:spChg chg="mod">
          <ac:chgData name="Figuet Benoit (figu)" userId="8c71bb66-15c0-4937-9a52-ae53d8d93ba3" providerId="ADAL" clId="{89E5163C-6AE1-6D49-B4EA-C92AE01E96E4}" dt="2025-03-24T19:56:16.673" v="6462" actId="20577"/>
          <ac:spMkLst>
            <pc:docMk/>
            <pc:sldMk cId="2799603094" sldId="502"/>
            <ac:spMk id="2" creationId="{8894D6E3-6E62-9D38-4E41-5EE94AE97388}"/>
          </ac:spMkLst>
        </pc:spChg>
        <pc:spChg chg="mod">
          <ac:chgData name="Figuet Benoit (figu)" userId="8c71bb66-15c0-4937-9a52-ae53d8d93ba3" providerId="ADAL" clId="{89E5163C-6AE1-6D49-B4EA-C92AE01E96E4}" dt="2025-03-24T19:57:48.059" v="6485" actId="313"/>
          <ac:spMkLst>
            <pc:docMk/>
            <pc:sldMk cId="2799603094" sldId="502"/>
            <ac:spMk id="4" creationId="{AB2C9AA3-DBC2-16DC-AE00-00FA6AFE4ED3}"/>
          </ac:spMkLst>
        </pc:spChg>
        <pc:spChg chg="add mod">
          <ac:chgData name="Figuet Benoit (figu)" userId="8c71bb66-15c0-4937-9a52-ae53d8d93ba3" providerId="ADAL" clId="{89E5163C-6AE1-6D49-B4EA-C92AE01E96E4}" dt="2025-03-24T19:57:37.331" v="6483" actId="20577"/>
          <ac:spMkLst>
            <pc:docMk/>
            <pc:sldMk cId="2799603094" sldId="502"/>
            <ac:spMk id="6" creationId="{55105277-1D43-D127-A51C-F6EDCCEF7692}"/>
          </ac:spMkLst>
        </pc:spChg>
        <pc:picChg chg="add mod">
          <ac:chgData name="Figuet Benoit (figu)" userId="8c71bb66-15c0-4937-9a52-ae53d8d93ba3" providerId="ADAL" clId="{89E5163C-6AE1-6D49-B4EA-C92AE01E96E4}" dt="2025-03-24T19:57:40.832" v="6484" actId="1076"/>
          <ac:picMkLst>
            <pc:docMk/>
            <pc:sldMk cId="2799603094" sldId="502"/>
            <ac:picMk id="7" creationId="{48DAD945-7A1E-5612-8A13-A8FA0433B323}"/>
          </ac:picMkLst>
        </pc:picChg>
      </pc:sldChg>
      <pc:sldChg chg="add del">
        <pc:chgData name="Figuet Benoit (figu)" userId="8c71bb66-15c0-4937-9a52-ae53d8d93ba3" providerId="ADAL" clId="{89E5163C-6AE1-6D49-B4EA-C92AE01E96E4}" dt="2025-03-24T20:55:54.784" v="7838" actId="2696"/>
        <pc:sldMkLst>
          <pc:docMk/>
          <pc:sldMk cId="861937118" sldId="503"/>
        </pc:sldMkLst>
      </pc:sldChg>
      <pc:sldChg chg="modSp add mod">
        <pc:chgData name="Figuet Benoit (figu)" userId="8c71bb66-15c0-4937-9a52-ae53d8d93ba3" providerId="ADAL" clId="{89E5163C-6AE1-6D49-B4EA-C92AE01E96E4}" dt="2025-03-24T20:55:46.738" v="7837" actId="1076"/>
        <pc:sldMkLst>
          <pc:docMk/>
          <pc:sldMk cId="500298635" sldId="504"/>
        </pc:sldMkLst>
      </pc:sldChg>
      <pc:sldChg chg="addSp delSp modSp add mod">
        <pc:chgData name="Figuet Benoit (figu)" userId="8c71bb66-15c0-4937-9a52-ae53d8d93ba3" providerId="ADAL" clId="{89E5163C-6AE1-6D49-B4EA-C92AE01E96E4}" dt="2025-03-24T20:40:45.479" v="7400" actId="20577"/>
        <pc:sldMkLst>
          <pc:docMk/>
          <pc:sldMk cId="4269261602" sldId="505"/>
        </pc:sldMkLst>
      </pc:sldChg>
      <pc:sldChg chg="addSp modSp add mod">
        <pc:chgData name="Figuet Benoit (figu)" userId="8c71bb66-15c0-4937-9a52-ae53d8d93ba3" providerId="ADAL" clId="{89E5163C-6AE1-6D49-B4EA-C92AE01E96E4}" dt="2025-03-24T20:43:23.561" v="7464" actId="20577"/>
        <pc:sldMkLst>
          <pc:docMk/>
          <pc:sldMk cId="1552469254" sldId="506"/>
        </pc:sldMkLst>
      </pc:sldChg>
      <pc:sldChg chg="add del">
        <pc:chgData name="Figuet Benoit (figu)" userId="8c71bb66-15c0-4937-9a52-ae53d8d93ba3" providerId="ADAL" clId="{89E5163C-6AE1-6D49-B4EA-C92AE01E96E4}" dt="2025-03-24T20:43:32.870" v="7466" actId="2696"/>
        <pc:sldMkLst>
          <pc:docMk/>
          <pc:sldMk cId="1098786235" sldId="507"/>
        </pc:sldMkLst>
      </pc:sldChg>
      <pc:sldChg chg="modSp add mod">
        <pc:chgData name="Figuet Benoit (figu)" userId="8c71bb66-15c0-4937-9a52-ae53d8d93ba3" providerId="ADAL" clId="{89E5163C-6AE1-6D49-B4EA-C92AE01E96E4}" dt="2025-03-24T20:49:44.053" v="7612" actId="15"/>
        <pc:sldMkLst>
          <pc:docMk/>
          <pc:sldMk cId="4109805151" sldId="508"/>
        </pc:sldMkLst>
      </pc:sldChg>
      <pc:sldChg chg="delSp modSp add mod">
        <pc:chgData name="Figuet Benoit (figu)" userId="8c71bb66-15c0-4937-9a52-ae53d8d93ba3" providerId="ADAL" clId="{89E5163C-6AE1-6D49-B4EA-C92AE01E96E4}" dt="2025-03-24T20:53:48.802" v="7688" actId="20577"/>
        <pc:sldMkLst>
          <pc:docMk/>
          <pc:sldMk cId="491339424" sldId="509"/>
        </pc:sldMkLst>
        <pc:spChg chg="mod">
          <ac:chgData name="Figuet Benoit (figu)" userId="8c71bb66-15c0-4937-9a52-ae53d8d93ba3" providerId="ADAL" clId="{89E5163C-6AE1-6D49-B4EA-C92AE01E96E4}" dt="2025-03-24T20:53:48.802" v="7688" actId="20577"/>
          <ac:spMkLst>
            <pc:docMk/>
            <pc:sldMk cId="491339424" sldId="509"/>
            <ac:spMk id="5" creationId="{305757DE-54E3-C384-80C7-24BD2ECBE273}"/>
          </ac:spMkLst>
        </pc:spChg>
      </pc:sldChg>
      <pc:sldChg chg="modSp add mod ord">
        <pc:chgData name="Figuet Benoit (figu)" userId="8c71bb66-15c0-4937-9a52-ae53d8d93ba3" providerId="ADAL" clId="{89E5163C-6AE1-6D49-B4EA-C92AE01E96E4}" dt="2025-03-24T20:54:07.089" v="7723" actId="20577"/>
        <pc:sldMkLst>
          <pc:docMk/>
          <pc:sldMk cId="3924585660" sldId="510"/>
        </pc:sldMkLst>
      </pc:sldChg>
      <pc:sldChg chg="modSp add mod">
        <pc:chgData name="Figuet Benoit (figu)" userId="8c71bb66-15c0-4937-9a52-ae53d8d93ba3" providerId="ADAL" clId="{89E5163C-6AE1-6D49-B4EA-C92AE01E96E4}" dt="2025-03-24T20:54:45.639" v="7782" actId="20577"/>
        <pc:sldMkLst>
          <pc:docMk/>
          <pc:sldMk cId="4229158512" sldId="511"/>
        </pc:sldMkLst>
      </pc:sldChg>
      <pc:sldChg chg="modSp add mod ord">
        <pc:chgData name="Figuet Benoit (figu)" userId="8c71bb66-15c0-4937-9a52-ae53d8d93ba3" providerId="ADAL" clId="{89E5163C-6AE1-6D49-B4EA-C92AE01E96E4}" dt="2025-03-24T20:55:20.933" v="7835" actId="20577"/>
        <pc:sldMkLst>
          <pc:docMk/>
          <pc:sldMk cId="3139000621" sldId="512"/>
        </pc:sldMkLst>
      </pc:sldChg>
      <pc:sldChg chg="new del">
        <pc:chgData name="Figuet Benoit (figu)" userId="8c71bb66-15c0-4937-9a52-ae53d8d93ba3" providerId="ADAL" clId="{89E5163C-6AE1-6D49-B4EA-C92AE01E96E4}" dt="2025-03-24T20:56:06.064" v="7841" actId="2696"/>
        <pc:sldMkLst>
          <pc:docMk/>
          <pc:sldMk cId="1374551378" sldId="513"/>
        </pc:sldMkLst>
      </pc:sldChg>
      <pc:sldChg chg="modSp add mod">
        <pc:chgData name="Figuet Benoit (figu)" userId="8c71bb66-15c0-4937-9a52-ae53d8d93ba3" providerId="ADAL" clId="{89E5163C-6AE1-6D49-B4EA-C92AE01E96E4}" dt="2025-03-24T20:56:14.619" v="7865" actId="20577"/>
        <pc:sldMkLst>
          <pc:docMk/>
          <pc:sldMk cId="1083246218" sldId="514"/>
        </pc:sldMkLst>
      </pc:sldChg>
      <pc:sldChg chg="modSp add mod">
        <pc:chgData name="Figuet Benoit (figu)" userId="8c71bb66-15c0-4937-9a52-ae53d8d93ba3" providerId="ADAL" clId="{89E5163C-6AE1-6D49-B4EA-C92AE01E96E4}" dt="2025-03-24T20:57:37.922" v="7965" actId="20577"/>
        <pc:sldMkLst>
          <pc:docMk/>
          <pc:sldMk cId="2300468769" sldId="515"/>
        </pc:sldMkLst>
        <pc:spChg chg="mod">
          <ac:chgData name="Figuet Benoit (figu)" userId="8c71bb66-15c0-4937-9a52-ae53d8d93ba3" providerId="ADAL" clId="{89E5163C-6AE1-6D49-B4EA-C92AE01E96E4}" dt="2025-03-24T20:57:37.922" v="7965" actId="20577"/>
          <ac:spMkLst>
            <pc:docMk/>
            <pc:sldMk cId="2300468769" sldId="515"/>
            <ac:spMk id="5" creationId="{5958293A-2612-3937-0551-BAC568CA8FDA}"/>
          </ac:spMkLst>
        </pc:spChg>
      </pc:sldChg>
    </pc:docChg>
  </pc:docChgLst>
  <pc:docChgLst>
    <pc:chgData name="Figuet Benoit (figu)" userId="8c71bb66-15c0-4937-9a52-ae53d8d93ba3" providerId="ADAL" clId="{7ECE0233-0AA4-944E-BA7B-B488B1EAB132}"/>
    <pc:docChg chg="undo custSel addSld delSld modSld sldOrd">
      <pc:chgData name="Figuet Benoit (figu)" userId="8c71bb66-15c0-4937-9a52-ae53d8d93ba3" providerId="ADAL" clId="{7ECE0233-0AA4-944E-BA7B-B488B1EAB132}" dt="2025-04-01T10:36:34.636" v="3332" actId="20577"/>
      <pc:docMkLst>
        <pc:docMk/>
      </pc:docMkLst>
      <pc:sldChg chg="modSp mod">
        <pc:chgData name="Figuet Benoit (figu)" userId="8c71bb66-15c0-4937-9a52-ae53d8d93ba3" providerId="ADAL" clId="{7ECE0233-0AA4-944E-BA7B-B488B1EAB132}" dt="2025-04-01T10:36:34.636" v="3332" actId="20577"/>
        <pc:sldMkLst>
          <pc:docMk/>
          <pc:sldMk cId="1130738914" sldId="258"/>
        </pc:sldMkLst>
        <pc:graphicFrameChg chg="modGraphic">
          <ac:chgData name="Figuet Benoit (figu)" userId="8c71bb66-15c0-4937-9a52-ae53d8d93ba3" providerId="ADAL" clId="{7ECE0233-0AA4-944E-BA7B-B488B1EAB132}" dt="2025-04-01T10:36:34.636" v="3332" actId="20577"/>
          <ac:graphicFrameMkLst>
            <pc:docMk/>
            <pc:sldMk cId="1130738914" sldId="258"/>
            <ac:graphicFrameMk id="5" creationId="{7982EC6E-686E-E54B-8A5E-6C510F6659CF}"/>
          </ac:graphicFrameMkLst>
        </pc:graphicFrameChg>
      </pc:sldChg>
      <pc:sldChg chg="modSp mod">
        <pc:chgData name="Figuet Benoit (figu)" userId="8c71bb66-15c0-4937-9a52-ae53d8d93ba3" providerId="ADAL" clId="{7ECE0233-0AA4-944E-BA7B-B488B1EAB132}" dt="2025-04-01T09:06:29.102" v="3284" actId="108"/>
        <pc:sldMkLst>
          <pc:docMk/>
          <pc:sldMk cId="2652915546" sldId="346"/>
        </pc:sldMkLst>
        <pc:spChg chg="mod">
          <ac:chgData name="Figuet Benoit (figu)" userId="8c71bb66-15c0-4937-9a52-ae53d8d93ba3" providerId="ADAL" clId="{7ECE0233-0AA4-944E-BA7B-B488B1EAB132}" dt="2025-04-01T09:06:29.102" v="3284" actId="108"/>
          <ac:spMkLst>
            <pc:docMk/>
            <pc:sldMk cId="2652915546" sldId="346"/>
            <ac:spMk id="2" creationId="{311312A0-4A11-B34A-8F9D-94D02E5988C8}"/>
          </ac:spMkLst>
        </pc:spChg>
      </pc:sldChg>
      <pc:sldChg chg="modSp mod modNotesTx">
        <pc:chgData name="Figuet Benoit (figu)" userId="8c71bb66-15c0-4937-9a52-ae53d8d93ba3" providerId="ADAL" clId="{7ECE0233-0AA4-944E-BA7B-B488B1EAB132}" dt="2025-04-01T09:06:53.484" v="3293" actId="20577"/>
        <pc:sldMkLst>
          <pc:docMk/>
          <pc:sldMk cId="2780238345" sldId="351"/>
        </pc:sldMkLst>
        <pc:spChg chg="mod">
          <ac:chgData name="Figuet Benoit (figu)" userId="8c71bb66-15c0-4937-9a52-ae53d8d93ba3" providerId="ADAL" clId="{7ECE0233-0AA4-944E-BA7B-B488B1EAB132}" dt="2025-04-01T09:06:40.848" v="3292" actId="20577"/>
          <ac:spMkLst>
            <pc:docMk/>
            <pc:sldMk cId="2780238345" sldId="351"/>
            <ac:spMk id="2" creationId="{BEE9DBA4-A207-43AC-A2F1-AC54C1C2C9B2}"/>
          </ac:spMkLst>
        </pc:spChg>
      </pc:sldChg>
      <pc:sldChg chg="del">
        <pc:chgData name="Figuet Benoit (figu)" userId="8c71bb66-15c0-4937-9a52-ae53d8d93ba3" providerId="ADAL" clId="{7ECE0233-0AA4-944E-BA7B-B488B1EAB132}" dt="2025-03-31T07:58:04.065" v="14" actId="2696"/>
        <pc:sldMkLst>
          <pc:docMk/>
          <pc:sldMk cId="3527773429" sldId="482"/>
        </pc:sldMkLst>
      </pc:sldChg>
      <pc:sldChg chg="addSp modSp mod modAnim">
        <pc:chgData name="Figuet Benoit (figu)" userId="8c71bb66-15c0-4937-9a52-ae53d8d93ba3" providerId="ADAL" clId="{7ECE0233-0AA4-944E-BA7B-B488B1EAB132}" dt="2025-04-01T07:52:47.412" v="2939" actId="14100"/>
        <pc:sldMkLst>
          <pc:docMk/>
          <pc:sldMk cId="1595432303" sldId="486"/>
        </pc:sldMkLst>
        <pc:spChg chg="add mod">
          <ac:chgData name="Figuet Benoit (figu)" userId="8c71bb66-15c0-4937-9a52-ae53d8d93ba3" providerId="ADAL" clId="{7ECE0233-0AA4-944E-BA7B-B488B1EAB132}" dt="2025-04-01T07:52:47.412" v="2939" actId="14100"/>
          <ac:spMkLst>
            <pc:docMk/>
            <pc:sldMk cId="1595432303" sldId="486"/>
            <ac:spMk id="8" creationId="{78919B1B-C1E1-8EB3-89E0-4C46765F446D}"/>
          </ac:spMkLst>
        </pc:spChg>
      </pc:sldChg>
      <pc:sldChg chg="del">
        <pc:chgData name="Figuet Benoit (figu)" userId="8c71bb66-15c0-4937-9a52-ae53d8d93ba3" providerId="ADAL" clId="{7ECE0233-0AA4-944E-BA7B-B488B1EAB132}" dt="2025-03-31T10:57:19.025" v="2505" actId="2696"/>
        <pc:sldMkLst>
          <pc:docMk/>
          <pc:sldMk cId="314834250" sldId="488"/>
        </pc:sldMkLst>
      </pc:sldChg>
      <pc:sldChg chg="del">
        <pc:chgData name="Figuet Benoit (figu)" userId="8c71bb66-15c0-4937-9a52-ae53d8d93ba3" providerId="ADAL" clId="{7ECE0233-0AA4-944E-BA7B-B488B1EAB132}" dt="2025-03-31T10:57:19.024" v="2504" actId="2696"/>
        <pc:sldMkLst>
          <pc:docMk/>
          <pc:sldMk cId="318138415" sldId="489"/>
        </pc:sldMkLst>
      </pc:sldChg>
      <pc:sldChg chg="del">
        <pc:chgData name="Figuet Benoit (figu)" userId="8c71bb66-15c0-4937-9a52-ae53d8d93ba3" providerId="ADAL" clId="{7ECE0233-0AA4-944E-BA7B-B488B1EAB132}" dt="2025-03-31T10:57:19.019" v="2501" actId="2696"/>
        <pc:sldMkLst>
          <pc:docMk/>
          <pc:sldMk cId="3144367329" sldId="490"/>
        </pc:sldMkLst>
      </pc:sldChg>
      <pc:sldChg chg="del">
        <pc:chgData name="Figuet Benoit (figu)" userId="8c71bb66-15c0-4937-9a52-ae53d8d93ba3" providerId="ADAL" clId="{7ECE0233-0AA4-944E-BA7B-B488B1EAB132}" dt="2025-03-31T10:57:19.191" v="2514" actId="2696"/>
        <pc:sldMkLst>
          <pc:docMk/>
          <pc:sldMk cId="1080189032" sldId="493"/>
        </pc:sldMkLst>
      </pc:sldChg>
      <pc:sldChg chg="del">
        <pc:chgData name="Figuet Benoit (figu)" userId="8c71bb66-15c0-4937-9a52-ae53d8d93ba3" providerId="ADAL" clId="{7ECE0233-0AA4-944E-BA7B-B488B1EAB132}" dt="2025-03-31T10:57:19.017" v="2500" actId="2696"/>
        <pc:sldMkLst>
          <pc:docMk/>
          <pc:sldMk cId="48984104" sldId="495"/>
        </pc:sldMkLst>
      </pc:sldChg>
      <pc:sldChg chg="del">
        <pc:chgData name="Figuet Benoit (figu)" userId="8c71bb66-15c0-4937-9a52-ae53d8d93ba3" providerId="ADAL" clId="{7ECE0233-0AA4-944E-BA7B-B488B1EAB132}" dt="2025-03-31T10:57:19.021" v="2502" actId="2696"/>
        <pc:sldMkLst>
          <pc:docMk/>
          <pc:sldMk cId="2496798134" sldId="496"/>
        </pc:sldMkLst>
      </pc:sldChg>
      <pc:sldChg chg="del">
        <pc:chgData name="Figuet Benoit (figu)" userId="8c71bb66-15c0-4937-9a52-ae53d8d93ba3" providerId="ADAL" clId="{7ECE0233-0AA4-944E-BA7B-B488B1EAB132}" dt="2025-03-31T10:57:19.022" v="2503" actId="2696"/>
        <pc:sldMkLst>
          <pc:docMk/>
          <pc:sldMk cId="2965702419" sldId="497"/>
        </pc:sldMkLst>
      </pc:sldChg>
      <pc:sldChg chg="del">
        <pc:chgData name="Figuet Benoit (figu)" userId="8c71bb66-15c0-4937-9a52-ae53d8d93ba3" providerId="ADAL" clId="{7ECE0233-0AA4-944E-BA7B-B488B1EAB132}" dt="2025-03-31T10:57:19.016" v="2499" actId="2696"/>
        <pc:sldMkLst>
          <pc:docMk/>
          <pc:sldMk cId="1602021699" sldId="498"/>
        </pc:sldMkLst>
      </pc:sldChg>
      <pc:sldChg chg="del">
        <pc:chgData name="Figuet Benoit (figu)" userId="8c71bb66-15c0-4937-9a52-ae53d8d93ba3" providerId="ADAL" clId="{7ECE0233-0AA4-944E-BA7B-B488B1EAB132}" dt="2025-03-31T10:57:19.125" v="2511" actId="2696"/>
        <pc:sldMkLst>
          <pc:docMk/>
          <pc:sldMk cId="1599909446" sldId="499"/>
        </pc:sldMkLst>
      </pc:sldChg>
      <pc:sldChg chg="del">
        <pc:chgData name="Figuet Benoit (figu)" userId="8c71bb66-15c0-4937-9a52-ae53d8d93ba3" providerId="ADAL" clId="{7ECE0233-0AA4-944E-BA7B-B488B1EAB132}" dt="2025-03-31T10:57:19.220" v="2515" actId="2696"/>
        <pc:sldMkLst>
          <pc:docMk/>
          <pc:sldMk cId="4041473861" sldId="500"/>
        </pc:sldMkLst>
      </pc:sldChg>
      <pc:sldChg chg="del">
        <pc:chgData name="Figuet Benoit (figu)" userId="8c71bb66-15c0-4937-9a52-ae53d8d93ba3" providerId="ADAL" clId="{7ECE0233-0AA4-944E-BA7B-B488B1EAB132}" dt="2025-03-31T10:57:19.165" v="2513" actId="2696"/>
        <pc:sldMkLst>
          <pc:docMk/>
          <pc:sldMk cId="4101771612" sldId="501"/>
        </pc:sldMkLst>
      </pc:sldChg>
      <pc:sldChg chg="del">
        <pc:chgData name="Figuet Benoit (figu)" userId="8c71bb66-15c0-4937-9a52-ae53d8d93ba3" providerId="ADAL" clId="{7ECE0233-0AA4-944E-BA7B-B488B1EAB132}" dt="2025-03-31T10:57:19.077" v="2510" actId="2696"/>
        <pc:sldMkLst>
          <pc:docMk/>
          <pc:sldMk cId="500298635" sldId="504"/>
        </pc:sldMkLst>
      </pc:sldChg>
      <pc:sldChg chg="del">
        <pc:chgData name="Figuet Benoit (figu)" userId="8c71bb66-15c0-4937-9a52-ae53d8d93ba3" providerId="ADAL" clId="{7ECE0233-0AA4-944E-BA7B-B488B1EAB132}" dt="2025-03-31T10:57:19.163" v="2512" actId="2696"/>
        <pc:sldMkLst>
          <pc:docMk/>
          <pc:sldMk cId="4269261602" sldId="505"/>
        </pc:sldMkLst>
      </pc:sldChg>
      <pc:sldChg chg="del">
        <pc:chgData name="Figuet Benoit (figu)" userId="8c71bb66-15c0-4937-9a52-ae53d8d93ba3" providerId="ADAL" clId="{7ECE0233-0AA4-944E-BA7B-B488B1EAB132}" dt="2025-03-31T10:57:19.014" v="2498" actId="2696"/>
        <pc:sldMkLst>
          <pc:docMk/>
          <pc:sldMk cId="1552469254" sldId="506"/>
        </pc:sldMkLst>
      </pc:sldChg>
      <pc:sldChg chg="del">
        <pc:chgData name="Figuet Benoit (figu)" userId="8c71bb66-15c0-4937-9a52-ae53d8d93ba3" providerId="ADAL" clId="{7ECE0233-0AA4-944E-BA7B-B488B1EAB132}" dt="2025-03-31T10:57:19.063" v="2508" actId="2696"/>
        <pc:sldMkLst>
          <pc:docMk/>
          <pc:sldMk cId="4109805151" sldId="508"/>
        </pc:sldMkLst>
      </pc:sldChg>
      <pc:sldChg chg="del">
        <pc:chgData name="Figuet Benoit (figu)" userId="8c71bb66-15c0-4937-9a52-ae53d8d93ba3" providerId="ADAL" clId="{7ECE0233-0AA4-944E-BA7B-B488B1EAB132}" dt="2025-03-31T10:57:19.027" v="2506" actId="2696"/>
        <pc:sldMkLst>
          <pc:docMk/>
          <pc:sldMk cId="3924585660" sldId="510"/>
        </pc:sldMkLst>
      </pc:sldChg>
      <pc:sldChg chg="del">
        <pc:chgData name="Figuet Benoit (figu)" userId="8c71bb66-15c0-4937-9a52-ae53d8d93ba3" providerId="ADAL" clId="{7ECE0233-0AA4-944E-BA7B-B488B1EAB132}" dt="2025-03-31T10:57:18.975" v="2495" actId="2696"/>
        <pc:sldMkLst>
          <pc:docMk/>
          <pc:sldMk cId="4229158512" sldId="511"/>
        </pc:sldMkLst>
      </pc:sldChg>
      <pc:sldChg chg="del">
        <pc:chgData name="Figuet Benoit (figu)" userId="8c71bb66-15c0-4937-9a52-ae53d8d93ba3" providerId="ADAL" clId="{7ECE0233-0AA4-944E-BA7B-B488B1EAB132}" dt="2025-03-31T10:57:19.028" v="2507" actId="2696"/>
        <pc:sldMkLst>
          <pc:docMk/>
          <pc:sldMk cId="3139000621" sldId="512"/>
        </pc:sldMkLst>
      </pc:sldChg>
      <pc:sldChg chg="del">
        <pc:chgData name="Figuet Benoit (figu)" userId="8c71bb66-15c0-4937-9a52-ae53d8d93ba3" providerId="ADAL" clId="{7ECE0233-0AA4-944E-BA7B-B488B1EAB132}" dt="2025-03-31T10:57:18.977" v="2496" actId="2696"/>
        <pc:sldMkLst>
          <pc:docMk/>
          <pc:sldMk cId="1083246218" sldId="514"/>
        </pc:sldMkLst>
      </pc:sldChg>
      <pc:sldChg chg="addSp modSp new mod">
        <pc:chgData name="Figuet Benoit (figu)" userId="8c71bb66-15c0-4937-9a52-ae53d8d93ba3" providerId="ADAL" clId="{7ECE0233-0AA4-944E-BA7B-B488B1EAB132}" dt="2025-04-01T07:53:03.057" v="2941" actId="20577"/>
        <pc:sldMkLst>
          <pc:docMk/>
          <pc:sldMk cId="3398321910" sldId="516"/>
        </pc:sldMkLst>
        <pc:spChg chg="mod">
          <ac:chgData name="Figuet Benoit (figu)" userId="8c71bb66-15c0-4937-9a52-ae53d8d93ba3" providerId="ADAL" clId="{7ECE0233-0AA4-944E-BA7B-B488B1EAB132}" dt="2025-04-01T07:53:03.057" v="2941" actId="20577"/>
          <ac:spMkLst>
            <pc:docMk/>
            <pc:sldMk cId="3398321910" sldId="516"/>
            <ac:spMk id="2" creationId="{029360F8-7657-A9CF-EE12-50AAA6E8AF41}"/>
          </ac:spMkLst>
        </pc:spChg>
        <pc:spChg chg="mod">
          <ac:chgData name="Figuet Benoit (figu)" userId="8c71bb66-15c0-4937-9a52-ae53d8d93ba3" providerId="ADAL" clId="{7ECE0233-0AA4-944E-BA7B-B488B1EAB132}" dt="2025-03-31T08:04:13.890" v="28" actId="20577"/>
          <ac:spMkLst>
            <pc:docMk/>
            <pc:sldMk cId="3398321910" sldId="516"/>
            <ac:spMk id="4" creationId="{7A06CB40-6A97-6523-5719-B2C600B0B5F3}"/>
          </ac:spMkLst>
        </pc:spChg>
        <pc:spChg chg="mod">
          <ac:chgData name="Figuet Benoit (figu)" userId="8c71bb66-15c0-4937-9a52-ae53d8d93ba3" providerId="ADAL" clId="{7ECE0233-0AA4-944E-BA7B-B488B1EAB132}" dt="2025-03-31T08:04:18.475" v="43" actId="20577"/>
          <ac:spMkLst>
            <pc:docMk/>
            <pc:sldMk cId="3398321910" sldId="516"/>
            <ac:spMk id="5" creationId="{D0936665-AFB1-C589-62BF-0D7B49427255}"/>
          </ac:spMkLst>
        </pc:spChg>
        <pc:picChg chg="add mod">
          <ac:chgData name="Figuet Benoit (figu)" userId="8c71bb66-15c0-4937-9a52-ae53d8d93ba3" providerId="ADAL" clId="{7ECE0233-0AA4-944E-BA7B-B488B1EAB132}" dt="2025-03-31T08:07:08.531" v="282" actId="1076"/>
          <ac:picMkLst>
            <pc:docMk/>
            <pc:sldMk cId="3398321910" sldId="516"/>
            <ac:picMk id="6" creationId="{61950DF4-994F-83C3-3768-2FA2ECAC1222}"/>
          </ac:picMkLst>
        </pc:picChg>
      </pc:sldChg>
      <pc:sldChg chg="modSp new mod">
        <pc:chgData name="Figuet Benoit (figu)" userId="8c71bb66-15c0-4937-9a52-ae53d8d93ba3" providerId="ADAL" clId="{7ECE0233-0AA4-944E-BA7B-B488B1EAB132}" dt="2025-04-01T07:53:26.173" v="2942" actId="313"/>
        <pc:sldMkLst>
          <pc:docMk/>
          <pc:sldMk cId="907069856" sldId="517"/>
        </pc:sldMkLst>
        <pc:spChg chg="mod">
          <ac:chgData name="Figuet Benoit (figu)" userId="8c71bb66-15c0-4937-9a52-ae53d8d93ba3" providerId="ADAL" clId="{7ECE0233-0AA4-944E-BA7B-B488B1EAB132}" dt="2025-04-01T07:53:26.173" v="2942" actId="313"/>
          <ac:spMkLst>
            <pc:docMk/>
            <pc:sldMk cId="907069856" sldId="517"/>
            <ac:spMk id="2" creationId="{DC4C922B-E6F7-0318-D586-9601914B401E}"/>
          </ac:spMkLst>
        </pc:spChg>
        <pc:spChg chg="mod">
          <ac:chgData name="Figuet Benoit (figu)" userId="8c71bb66-15c0-4937-9a52-ae53d8d93ba3" providerId="ADAL" clId="{7ECE0233-0AA4-944E-BA7B-B488B1EAB132}" dt="2025-03-31T08:09:35.747" v="320" actId="20577"/>
          <ac:spMkLst>
            <pc:docMk/>
            <pc:sldMk cId="907069856" sldId="517"/>
            <ac:spMk id="4" creationId="{BBCE042E-7799-D5FA-C5CA-5ACB1440DC2B}"/>
          </ac:spMkLst>
        </pc:spChg>
      </pc:sldChg>
      <pc:sldChg chg="modSp new mod modAnim">
        <pc:chgData name="Figuet Benoit (figu)" userId="8c71bb66-15c0-4937-9a52-ae53d8d93ba3" providerId="ADAL" clId="{7ECE0233-0AA4-944E-BA7B-B488B1EAB132}" dt="2025-04-01T07:54:06.014" v="2943"/>
        <pc:sldMkLst>
          <pc:docMk/>
          <pc:sldMk cId="2108699595" sldId="518"/>
        </pc:sldMkLst>
        <pc:spChg chg="mod">
          <ac:chgData name="Figuet Benoit (figu)" userId="8c71bb66-15c0-4937-9a52-ae53d8d93ba3" providerId="ADAL" clId="{7ECE0233-0AA4-944E-BA7B-B488B1EAB132}" dt="2025-03-31T08:27:55.152" v="1761" actId="20577"/>
          <ac:spMkLst>
            <pc:docMk/>
            <pc:sldMk cId="2108699595" sldId="518"/>
            <ac:spMk id="2" creationId="{36E081E3-78A1-D3D4-C015-4DCBA8A1B3E6}"/>
          </ac:spMkLst>
        </pc:spChg>
        <pc:spChg chg="mod">
          <ac:chgData name="Figuet Benoit (figu)" userId="8c71bb66-15c0-4937-9a52-ae53d8d93ba3" providerId="ADAL" clId="{7ECE0233-0AA4-944E-BA7B-B488B1EAB132}" dt="2025-03-31T08:20:59.062" v="842" actId="20577"/>
          <ac:spMkLst>
            <pc:docMk/>
            <pc:sldMk cId="2108699595" sldId="518"/>
            <ac:spMk id="4" creationId="{E664F71A-74E3-7ECC-8ABA-336216D9F21F}"/>
          </ac:spMkLst>
        </pc:spChg>
        <pc:spChg chg="mod">
          <ac:chgData name="Figuet Benoit (figu)" userId="8c71bb66-15c0-4937-9a52-ae53d8d93ba3" providerId="ADAL" clId="{7ECE0233-0AA4-944E-BA7B-B488B1EAB132}" dt="2025-03-31T08:45:50.940" v="1810" actId="313"/>
          <ac:spMkLst>
            <pc:docMk/>
            <pc:sldMk cId="2108699595" sldId="518"/>
            <ac:spMk id="5" creationId="{AC1F708C-47A4-4732-28D4-FE314810EBCA}"/>
          </ac:spMkLst>
        </pc:spChg>
      </pc:sldChg>
      <pc:sldChg chg="addSp modSp add mod">
        <pc:chgData name="Figuet Benoit (figu)" userId="8c71bb66-15c0-4937-9a52-ae53d8d93ba3" providerId="ADAL" clId="{7ECE0233-0AA4-944E-BA7B-B488B1EAB132}" dt="2025-04-01T07:54:18.325" v="2955" actId="20577"/>
        <pc:sldMkLst>
          <pc:docMk/>
          <pc:sldMk cId="1517926339" sldId="519"/>
        </pc:sldMkLst>
        <pc:spChg chg="mod">
          <ac:chgData name="Figuet Benoit (figu)" userId="8c71bb66-15c0-4937-9a52-ae53d8d93ba3" providerId="ADAL" clId="{7ECE0233-0AA4-944E-BA7B-B488B1EAB132}" dt="2025-04-01T07:54:18.325" v="2955" actId="20577"/>
          <ac:spMkLst>
            <pc:docMk/>
            <pc:sldMk cId="1517926339" sldId="519"/>
            <ac:spMk id="2" creationId="{47207327-880C-0745-2C66-15E35F8802CD}"/>
          </ac:spMkLst>
        </pc:spChg>
        <pc:spChg chg="mod">
          <ac:chgData name="Figuet Benoit (figu)" userId="8c71bb66-15c0-4937-9a52-ae53d8d93ba3" providerId="ADAL" clId="{7ECE0233-0AA4-944E-BA7B-B488B1EAB132}" dt="2025-03-31T08:45:48.348" v="1809" actId="313"/>
          <ac:spMkLst>
            <pc:docMk/>
            <pc:sldMk cId="1517926339" sldId="519"/>
            <ac:spMk id="5" creationId="{DCD94783-A403-26C6-D564-C6A75B56796D}"/>
          </ac:spMkLst>
        </pc:spChg>
        <pc:picChg chg="add mod">
          <ac:chgData name="Figuet Benoit (figu)" userId="8c71bb66-15c0-4937-9a52-ae53d8d93ba3" providerId="ADAL" clId="{7ECE0233-0AA4-944E-BA7B-B488B1EAB132}" dt="2025-03-31T08:36:16.242" v="1776" actId="14100"/>
          <ac:picMkLst>
            <pc:docMk/>
            <pc:sldMk cId="1517926339" sldId="519"/>
            <ac:picMk id="6" creationId="{AD7C039E-0568-4DE1-91C2-F802A3E24341}"/>
          </ac:picMkLst>
        </pc:picChg>
      </pc:sldChg>
      <pc:sldChg chg="addSp delSp modSp add mod">
        <pc:chgData name="Figuet Benoit (figu)" userId="8c71bb66-15c0-4937-9a52-ae53d8d93ba3" providerId="ADAL" clId="{7ECE0233-0AA4-944E-BA7B-B488B1EAB132}" dt="2025-03-31T11:55:09.422" v="2645" actId="313"/>
        <pc:sldMkLst>
          <pc:docMk/>
          <pc:sldMk cId="785925634" sldId="520"/>
        </pc:sldMkLst>
        <pc:spChg chg="mod">
          <ac:chgData name="Figuet Benoit (figu)" userId="8c71bb66-15c0-4937-9a52-ae53d8d93ba3" providerId="ADAL" clId="{7ECE0233-0AA4-944E-BA7B-B488B1EAB132}" dt="2025-03-31T11:55:09.422" v="2645" actId="313"/>
          <ac:spMkLst>
            <pc:docMk/>
            <pc:sldMk cId="785925634" sldId="520"/>
            <ac:spMk id="2" creationId="{D47C1921-F8C5-74B0-F546-86D3A2CADC24}"/>
          </ac:spMkLst>
        </pc:spChg>
        <pc:spChg chg="mod">
          <ac:chgData name="Figuet Benoit (figu)" userId="8c71bb66-15c0-4937-9a52-ae53d8d93ba3" providerId="ADAL" clId="{7ECE0233-0AA4-944E-BA7B-B488B1EAB132}" dt="2025-03-31T08:45:46.140" v="1808" actId="313"/>
          <ac:spMkLst>
            <pc:docMk/>
            <pc:sldMk cId="785925634" sldId="520"/>
            <ac:spMk id="5" creationId="{580998C9-ED35-4075-0394-F1C5A10F749F}"/>
          </ac:spMkLst>
        </pc:spChg>
        <pc:picChg chg="del">
          <ac:chgData name="Figuet Benoit (figu)" userId="8c71bb66-15c0-4937-9a52-ae53d8d93ba3" providerId="ADAL" clId="{7ECE0233-0AA4-944E-BA7B-B488B1EAB132}" dt="2025-03-31T08:34:25.580" v="1773" actId="478"/>
          <ac:picMkLst>
            <pc:docMk/>
            <pc:sldMk cId="785925634" sldId="520"/>
            <ac:picMk id="6" creationId="{984160B0-6FA3-358B-B881-D72A555668AF}"/>
          </ac:picMkLst>
        </pc:picChg>
        <pc:picChg chg="add mod">
          <ac:chgData name="Figuet Benoit (figu)" userId="8c71bb66-15c0-4937-9a52-ae53d8d93ba3" providerId="ADAL" clId="{7ECE0233-0AA4-944E-BA7B-B488B1EAB132}" dt="2025-03-31T08:36:33.221" v="1779" actId="1076"/>
          <ac:picMkLst>
            <pc:docMk/>
            <pc:sldMk cId="785925634" sldId="520"/>
            <ac:picMk id="7" creationId="{B95F2369-F904-D71B-89F7-58B89C90FA13}"/>
          </ac:picMkLst>
        </pc:picChg>
      </pc:sldChg>
      <pc:sldChg chg="add del">
        <pc:chgData name="Figuet Benoit (figu)" userId="8c71bb66-15c0-4937-9a52-ae53d8d93ba3" providerId="ADAL" clId="{7ECE0233-0AA4-944E-BA7B-B488B1EAB132}" dt="2025-03-31T08:30:50.970" v="1770"/>
        <pc:sldMkLst>
          <pc:docMk/>
          <pc:sldMk cId="1504103333" sldId="520"/>
        </pc:sldMkLst>
      </pc:sldChg>
      <pc:sldChg chg="addSp delSp modSp add mod">
        <pc:chgData name="Figuet Benoit (figu)" userId="8c71bb66-15c0-4937-9a52-ae53d8d93ba3" providerId="ADAL" clId="{7ECE0233-0AA4-944E-BA7B-B488B1EAB132}" dt="2025-03-31T11:55:14.015" v="2647" actId="313"/>
        <pc:sldMkLst>
          <pc:docMk/>
          <pc:sldMk cId="1849308418" sldId="521"/>
        </pc:sldMkLst>
        <pc:spChg chg="mod">
          <ac:chgData name="Figuet Benoit (figu)" userId="8c71bb66-15c0-4937-9a52-ae53d8d93ba3" providerId="ADAL" clId="{7ECE0233-0AA4-944E-BA7B-B488B1EAB132}" dt="2025-03-31T11:55:14.015" v="2647" actId="313"/>
          <ac:spMkLst>
            <pc:docMk/>
            <pc:sldMk cId="1849308418" sldId="521"/>
            <ac:spMk id="2" creationId="{64FA3950-C37B-23EC-FB16-DE00F4FB5D38}"/>
          </ac:spMkLst>
        </pc:spChg>
        <pc:spChg chg="mod">
          <ac:chgData name="Figuet Benoit (figu)" userId="8c71bb66-15c0-4937-9a52-ae53d8d93ba3" providerId="ADAL" clId="{7ECE0233-0AA4-944E-BA7B-B488B1EAB132}" dt="2025-03-31T08:45:39.809" v="1806" actId="313"/>
          <ac:spMkLst>
            <pc:docMk/>
            <pc:sldMk cId="1849308418" sldId="521"/>
            <ac:spMk id="5" creationId="{F0DB0944-F79C-390F-C7DE-DC8632DEEF30}"/>
          </ac:spMkLst>
        </pc:spChg>
        <pc:picChg chg="add mod">
          <ac:chgData name="Figuet Benoit (figu)" userId="8c71bb66-15c0-4937-9a52-ae53d8d93ba3" providerId="ADAL" clId="{7ECE0233-0AA4-944E-BA7B-B488B1EAB132}" dt="2025-03-31T08:43:59.017" v="1796" actId="1076"/>
          <ac:picMkLst>
            <pc:docMk/>
            <pc:sldMk cId="1849308418" sldId="521"/>
            <ac:picMk id="6" creationId="{4894A7C8-3801-52A4-91A9-D3A097BA1787}"/>
          </ac:picMkLst>
        </pc:picChg>
        <pc:picChg chg="del">
          <ac:chgData name="Figuet Benoit (figu)" userId="8c71bb66-15c0-4937-9a52-ae53d8d93ba3" providerId="ADAL" clId="{7ECE0233-0AA4-944E-BA7B-B488B1EAB132}" dt="2025-03-31T08:37:47.383" v="1782" actId="478"/>
          <ac:picMkLst>
            <pc:docMk/>
            <pc:sldMk cId="1849308418" sldId="521"/>
            <ac:picMk id="7" creationId="{11588BB6-8458-DA40-0D6F-80241EE16F43}"/>
          </ac:picMkLst>
        </pc:picChg>
      </pc:sldChg>
      <pc:sldChg chg="addSp delSp modSp add mod ord">
        <pc:chgData name="Figuet Benoit (figu)" userId="8c71bb66-15c0-4937-9a52-ae53d8d93ba3" providerId="ADAL" clId="{7ECE0233-0AA4-944E-BA7B-B488B1EAB132}" dt="2025-04-01T07:55:06.487" v="2956" actId="20577"/>
        <pc:sldMkLst>
          <pc:docMk/>
          <pc:sldMk cId="1364391464" sldId="522"/>
        </pc:sldMkLst>
        <pc:spChg chg="mod">
          <ac:chgData name="Figuet Benoit (figu)" userId="8c71bb66-15c0-4937-9a52-ae53d8d93ba3" providerId="ADAL" clId="{7ECE0233-0AA4-944E-BA7B-B488B1EAB132}" dt="2025-04-01T07:55:06.487" v="2956" actId="20577"/>
          <ac:spMkLst>
            <pc:docMk/>
            <pc:sldMk cId="1364391464" sldId="522"/>
            <ac:spMk id="2" creationId="{E9C4771D-544C-49A0-F688-F85735B13B35}"/>
          </ac:spMkLst>
        </pc:spChg>
        <pc:spChg chg="mod">
          <ac:chgData name="Figuet Benoit (figu)" userId="8c71bb66-15c0-4937-9a52-ae53d8d93ba3" providerId="ADAL" clId="{7ECE0233-0AA4-944E-BA7B-B488B1EAB132}" dt="2025-03-31T08:45:43.737" v="1807" actId="313"/>
          <ac:spMkLst>
            <pc:docMk/>
            <pc:sldMk cId="1364391464" sldId="522"/>
            <ac:spMk id="5" creationId="{6C70F6CF-DDA7-EB76-99CC-A086A0D26399}"/>
          </ac:spMkLst>
        </pc:spChg>
        <pc:picChg chg="add mod">
          <ac:chgData name="Figuet Benoit (figu)" userId="8c71bb66-15c0-4937-9a52-ae53d8d93ba3" providerId="ADAL" clId="{7ECE0233-0AA4-944E-BA7B-B488B1EAB132}" dt="2025-03-31T08:38:17.210" v="1787" actId="1076"/>
          <ac:picMkLst>
            <pc:docMk/>
            <pc:sldMk cId="1364391464" sldId="522"/>
            <ac:picMk id="6" creationId="{CEE461AC-C85A-4974-0F4C-99CD3493BAF7}"/>
          </ac:picMkLst>
        </pc:picChg>
        <pc:picChg chg="del">
          <ac:chgData name="Figuet Benoit (figu)" userId="8c71bb66-15c0-4937-9a52-ae53d8d93ba3" providerId="ADAL" clId="{7ECE0233-0AA4-944E-BA7B-B488B1EAB132}" dt="2025-03-31T08:38:10.457" v="1785" actId="478"/>
          <ac:picMkLst>
            <pc:docMk/>
            <pc:sldMk cId="1364391464" sldId="522"/>
            <ac:picMk id="7" creationId="{7F01B84B-4BEB-6683-4D7A-E1174564E102}"/>
          </ac:picMkLst>
        </pc:picChg>
      </pc:sldChg>
      <pc:sldChg chg="addSp delSp modSp new mod">
        <pc:chgData name="Figuet Benoit (figu)" userId="8c71bb66-15c0-4937-9a52-ae53d8d93ba3" providerId="ADAL" clId="{7ECE0233-0AA4-944E-BA7B-B488B1EAB132}" dt="2025-03-31T08:46:04.602" v="1812"/>
        <pc:sldMkLst>
          <pc:docMk/>
          <pc:sldMk cId="3421645645" sldId="523"/>
        </pc:sldMkLst>
        <pc:spChg chg="del">
          <ac:chgData name="Figuet Benoit (figu)" userId="8c71bb66-15c0-4937-9a52-ae53d8d93ba3" providerId="ADAL" clId="{7ECE0233-0AA4-944E-BA7B-B488B1EAB132}" dt="2025-03-31T08:45:25.191" v="1802"/>
          <ac:spMkLst>
            <pc:docMk/>
            <pc:sldMk cId="3421645645" sldId="523"/>
            <ac:spMk id="2" creationId="{B378414D-24BF-0A0B-39B3-861E9BFEA69E}"/>
          </ac:spMkLst>
        </pc:spChg>
        <pc:spChg chg="mod">
          <ac:chgData name="Figuet Benoit (figu)" userId="8c71bb66-15c0-4937-9a52-ae53d8d93ba3" providerId="ADAL" clId="{7ECE0233-0AA4-944E-BA7B-B488B1EAB132}" dt="2025-03-31T08:46:04.602" v="1812"/>
          <ac:spMkLst>
            <pc:docMk/>
            <pc:sldMk cId="3421645645" sldId="523"/>
            <ac:spMk id="4" creationId="{D760A349-BA62-2465-6DCD-585BAD41F398}"/>
          </ac:spMkLst>
        </pc:spChg>
        <pc:spChg chg="mod">
          <ac:chgData name="Figuet Benoit (figu)" userId="8c71bb66-15c0-4937-9a52-ae53d8d93ba3" providerId="ADAL" clId="{7ECE0233-0AA4-944E-BA7B-B488B1EAB132}" dt="2025-03-31T08:45:58.593" v="1811"/>
          <ac:spMkLst>
            <pc:docMk/>
            <pc:sldMk cId="3421645645" sldId="523"/>
            <ac:spMk id="5" creationId="{E8FEC480-0385-0AD9-34B1-3F60A658830C}"/>
          </ac:spMkLst>
        </pc:spChg>
        <pc:picChg chg="add mod">
          <ac:chgData name="Figuet Benoit (figu)" userId="8c71bb66-15c0-4937-9a52-ae53d8d93ba3" providerId="ADAL" clId="{7ECE0233-0AA4-944E-BA7B-B488B1EAB132}" dt="2025-03-31T08:45:32.584" v="1805" actId="1076"/>
          <ac:picMkLst>
            <pc:docMk/>
            <pc:sldMk cId="3421645645" sldId="523"/>
            <ac:picMk id="6" creationId="{2C94E0D0-813B-BB9B-91C6-F36411E6945B}"/>
          </ac:picMkLst>
        </pc:picChg>
      </pc:sldChg>
      <pc:sldChg chg="modSp add del">
        <pc:chgData name="Figuet Benoit (figu)" userId="8c71bb66-15c0-4937-9a52-ae53d8d93ba3" providerId="ADAL" clId="{7ECE0233-0AA4-944E-BA7B-B488B1EAB132}" dt="2025-03-31T10:57:18.978" v="2497" actId="2696"/>
        <pc:sldMkLst>
          <pc:docMk/>
          <pc:sldMk cId="1019302851" sldId="524"/>
        </pc:sldMkLst>
        <pc:picChg chg="mod">
          <ac:chgData name="Figuet Benoit (figu)" userId="8c71bb66-15c0-4937-9a52-ae53d8d93ba3" providerId="ADAL" clId="{7ECE0233-0AA4-944E-BA7B-B488B1EAB132}" dt="2025-03-31T08:48:20.945" v="1815" actId="1076"/>
          <ac:picMkLst>
            <pc:docMk/>
            <pc:sldMk cId="1019302851" sldId="524"/>
            <ac:picMk id="6" creationId="{CBDC85D1-C8A0-5529-989F-176CBDC7A466}"/>
          </ac:picMkLst>
        </pc:picChg>
      </pc:sldChg>
      <pc:sldChg chg="add del">
        <pc:chgData name="Figuet Benoit (figu)" userId="8c71bb66-15c0-4937-9a52-ae53d8d93ba3" providerId="ADAL" clId="{7ECE0233-0AA4-944E-BA7B-B488B1EAB132}" dt="2025-03-31T08:45:22.201" v="1801" actId="2696"/>
        <pc:sldMkLst>
          <pc:docMk/>
          <pc:sldMk cId="4128685836" sldId="524"/>
        </pc:sldMkLst>
      </pc:sldChg>
      <pc:sldChg chg="addSp modSp new del mod">
        <pc:chgData name="Figuet Benoit (figu)" userId="8c71bb66-15c0-4937-9a52-ae53d8d93ba3" providerId="ADAL" clId="{7ECE0233-0AA4-944E-BA7B-B488B1EAB132}" dt="2025-04-01T08:41:13.870" v="2993" actId="2696"/>
        <pc:sldMkLst>
          <pc:docMk/>
          <pc:sldMk cId="1095879948" sldId="525"/>
        </pc:sldMkLst>
        <pc:spChg chg="mod">
          <ac:chgData name="Figuet Benoit (figu)" userId="8c71bb66-15c0-4937-9a52-ae53d8d93ba3" providerId="ADAL" clId="{7ECE0233-0AA4-944E-BA7B-B488B1EAB132}" dt="2025-03-31T08:48:50.545" v="1867" actId="20577"/>
          <ac:spMkLst>
            <pc:docMk/>
            <pc:sldMk cId="1095879948" sldId="525"/>
            <ac:spMk id="2" creationId="{B995F1CD-D320-6C15-B4BB-37042A5EE0D6}"/>
          </ac:spMkLst>
        </pc:spChg>
        <pc:spChg chg="mod">
          <ac:chgData name="Figuet Benoit (figu)" userId="8c71bb66-15c0-4937-9a52-ae53d8d93ba3" providerId="ADAL" clId="{7ECE0233-0AA4-944E-BA7B-B488B1EAB132}" dt="2025-03-31T08:48:29.361" v="1817"/>
          <ac:spMkLst>
            <pc:docMk/>
            <pc:sldMk cId="1095879948" sldId="525"/>
            <ac:spMk id="4" creationId="{0A511468-2447-F97E-1620-4CD92089FB96}"/>
          </ac:spMkLst>
        </pc:spChg>
        <pc:spChg chg="mod">
          <ac:chgData name="Figuet Benoit (figu)" userId="8c71bb66-15c0-4937-9a52-ae53d8d93ba3" providerId="ADAL" clId="{7ECE0233-0AA4-944E-BA7B-B488B1EAB132}" dt="2025-03-31T08:48:38.019" v="1818"/>
          <ac:spMkLst>
            <pc:docMk/>
            <pc:sldMk cId="1095879948" sldId="525"/>
            <ac:spMk id="5" creationId="{1E043200-A257-D078-D80C-304AAC15179B}"/>
          </ac:spMkLst>
        </pc:spChg>
        <pc:picChg chg="add mod">
          <ac:chgData name="Figuet Benoit (figu)" userId="8c71bb66-15c0-4937-9a52-ae53d8d93ba3" providerId="ADAL" clId="{7ECE0233-0AA4-944E-BA7B-B488B1EAB132}" dt="2025-03-31T08:51:02.272" v="1869" actId="1076"/>
          <ac:picMkLst>
            <pc:docMk/>
            <pc:sldMk cId="1095879948" sldId="525"/>
            <ac:picMk id="6" creationId="{08070F2A-C90F-E146-2172-1073ECFBCD7D}"/>
          </ac:picMkLst>
        </pc:picChg>
        <pc:picChg chg="add mod">
          <ac:chgData name="Figuet Benoit (figu)" userId="8c71bb66-15c0-4937-9a52-ae53d8d93ba3" providerId="ADAL" clId="{7ECE0233-0AA4-944E-BA7B-B488B1EAB132}" dt="2025-03-31T08:51:59.798" v="1871" actId="1076"/>
          <ac:picMkLst>
            <pc:docMk/>
            <pc:sldMk cId="1095879948" sldId="525"/>
            <ac:picMk id="7" creationId="{B17E9BE0-83F8-9C7F-761E-FF1DEFD32581}"/>
          </ac:picMkLst>
        </pc:picChg>
      </pc:sldChg>
      <pc:sldChg chg="addSp modSp new mod">
        <pc:chgData name="Figuet Benoit (figu)" userId="8c71bb66-15c0-4937-9a52-ae53d8d93ba3" providerId="ADAL" clId="{7ECE0233-0AA4-944E-BA7B-B488B1EAB132}" dt="2025-03-31T11:57:16.653" v="2744" actId="20577"/>
        <pc:sldMkLst>
          <pc:docMk/>
          <pc:sldMk cId="769582284" sldId="526"/>
        </pc:sldMkLst>
        <pc:spChg chg="mod">
          <ac:chgData name="Figuet Benoit (figu)" userId="8c71bb66-15c0-4937-9a52-ae53d8d93ba3" providerId="ADAL" clId="{7ECE0233-0AA4-944E-BA7B-B488B1EAB132}" dt="2025-03-31T11:57:16.653" v="2744" actId="20577"/>
          <ac:spMkLst>
            <pc:docMk/>
            <pc:sldMk cId="769582284" sldId="526"/>
            <ac:spMk id="2" creationId="{6A3428DD-A74E-104D-308E-C52C2CF01610}"/>
          </ac:spMkLst>
        </pc:spChg>
        <pc:spChg chg="mod">
          <ac:chgData name="Figuet Benoit (figu)" userId="8c71bb66-15c0-4937-9a52-ae53d8d93ba3" providerId="ADAL" clId="{7ECE0233-0AA4-944E-BA7B-B488B1EAB132}" dt="2025-03-31T11:51:57.896" v="2517"/>
          <ac:spMkLst>
            <pc:docMk/>
            <pc:sldMk cId="769582284" sldId="526"/>
            <ac:spMk id="4" creationId="{C53963B1-94EA-7338-3AC8-AB66135B53E9}"/>
          </ac:spMkLst>
        </pc:spChg>
        <pc:spChg chg="mod">
          <ac:chgData name="Figuet Benoit (figu)" userId="8c71bb66-15c0-4937-9a52-ae53d8d93ba3" providerId="ADAL" clId="{7ECE0233-0AA4-944E-BA7B-B488B1EAB132}" dt="2025-03-31T11:52:06.449" v="2525"/>
          <ac:spMkLst>
            <pc:docMk/>
            <pc:sldMk cId="769582284" sldId="526"/>
            <ac:spMk id="5" creationId="{72CD79AD-67C5-08DD-D2E4-E362608C44FF}"/>
          </ac:spMkLst>
        </pc:spChg>
        <pc:picChg chg="add mod">
          <ac:chgData name="Figuet Benoit (figu)" userId="8c71bb66-15c0-4937-9a52-ae53d8d93ba3" providerId="ADAL" clId="{7ECE0233-0AA4-944E-BA7B-B488B1EAB132}" dt="2025-03-31T11:53:43.909" v="2538" actId="1076"/>
          <ac:picMkLst>
            <pc:docMk/>
            <pc:sldMk cId="769582284" sldId="526"/>
            <ac:picMk id="6" creationId="{CF852A90-F780-19F6-BCB0-4E2F7C0D3438}"/>
          </ac:picMkLst>
        </pc:picChg>
      </pc:sldChg>
      <pc:sldChg chg="new del">
        <pc:chgData name="Figuet Benoit (figu)" userId="8c71bb66-15c0-4937-9a52-ae53d8d93ba3" providerId="ADAL" clId="{7ECE0233-0AA4-944E-BA7B-B488B1EAB132}" dt="2025-03-31T10:57:18.973" v="2494" actId="2696"/>
        <pc:sldMkLst>
          <pc:docMk/>
          <pc:sldMk cId="2440717129" sldId="527"/>
        </pc:sldMkLst>
      </pc:sldChg>
      <pc:sldChg chg="new del">
        <pc:chgData name="Figuet Benoit (figu)" userId="8c71bb66-15c0-4937-9a52-ae53d8d93ba3" providerId="ADAL" clId="{7ECE0233-0AA4-944E-BA7B-B488B1EAB132}" dt="2025-03-31T10:57:19.075" v="2509" actId="2696"/>
        <pc:sldMkLst>
          <pc:docMk/>
          <pc:sldMk cId="3719176252" sldId="528"/>
        </pc:sldMkLst>
      </pc:sldChg>
      <pc:sldChg chg="delSp modSp add mod">
        <pc:chgData name="Figuet Benoit (figu)" userId="8c71bb66-15c0-4937-9a52-ae53d8d93ba3" providerId="ADAL" clId="{7ECE0233-0AA4-944E-BA7B-B488B1EAB132}" dt="2025-03-31T09:11:20.691" v="2493" actId="20577"/>
        <pc:sldMkLst>
          <pc:docMk/>
          <pc:sldMk cId="2740110282" sldId="529"/>
        </pc:sldMkLst>
        <pc:spChg chg="mod">
          <ac:chgData name="Figuet Benoit (figu)" userId="8c71bb66-15c0-4937-9a52-ae53d8d93ba3" providerId="ADAL" clId="{7ECE0233-0AA4-944E-BA7B-B488B1EAB132}" dt="2025-03-31T09:11:20.691" v="2493" actId="20577"/>
          <ac:spMkLst>
            <pc:docMk/>
            <pc:sldMk cId="2740110282" sldId="529"/>
            <ac:spMk id="2" creationId="{7F9D668C-F6DA-DA34-BC58-04D464442E1D}"/>
          </ac:spMkLst>
        </pc:spChg>
        <pc:spChg chg="mod">
          <ac:chgData name="Figuet Benoit (figu)" userId="8c71bb66-15c0-4937-9a52-ae53d8d93ba3" providerId="ADAL" clId="{7ECE0233-0AA4-944E-BA7B-B488B1EAB132}" dt="2025-03-31T09:05:35.596" v="1887" actId="20577"/>
          <ac:spMkLst>
            <pc:docMk/>
            <pc:sldMk cId="2740110282" sldId="529"/>
            <ac:spMk id="5" creationId="{B4B91072-6B67-416D-B4B6-50328EE53430}"/>
          </ac:spMkLst>
        </pc:spChg>
        <pc:picChg chg="del">
          <ac:chgData name="Figuet Benoit (figu)" userId="8c71bb66-15c0-4937-9a52-ae53d8d93ba3" providerId="ADAL" clId="{7ECE0233-0AA4-944E-BA7B-B488B1EAB132}" dt="2025-03-31T09:05:31.872" v="1876" actId="478"/>
          <ac:picMkLst>
            <pc:docMk/>
            <pc:sldMk cId="2740110282" sldId="529"/>
            <ac:picMk id="6" creationId="{24D3ED23-98BE-D9F2-2797-7CC5EDA032E5}"/>
          </ac:picMkLst>
        </pc:picChg>
        <pc:picChg chg="del">
          <ac:chgData name="Figuet Benoit (figu)" userId="8c71bb66-15c0-4937-9a52-ae53d8d93ba3" providerId="ADAL" clId="{7ECE0233-0AA4-944E-BA7B-B488B1EAB132}" dt="2025-03-31T09:05:32.764" v="1877" actId="478"/>
          <ac:picMkLst>
            <pc:docMk/>
            <pc:sldMk cId="2740110282" sldId="529"/>
            <ac:picMk id="7" creationId="{A28771FB-1E1E-E948-FC32-834FA133FD6C}"/>
          </ac:picMkLst>
        </pc:picChg>
      </pc:sldChg>
      <pc:sldChg chg="addSp delSp modSp add mod">
        <pc:chgData name="Figuet Benoit (figu)" userId="8c71bb66-15c0-4937-9a52-ae53d8d93ba3" providerId="ADAL" clId="{7ECE0233-0AA4-944E-BA7B-B488B1EAB132}" dt="2025-03-31T12:04:56.557" v="2751" actId="1076"/>
        <pc:sldMkLst>
          <pc:docMk/>
          <pc:sldMk cId="2774404409" sldId="530"/>
        </pc:sldMkLst>
        <pc:spChg chg="mod">
          <ac:chgData name="Figuet Benoit (figu)" userId="8c71bb66-15c0-4937-9a52-ae53d8d93ba3" providerId="ADAL" clId="{7ECE0233-0AA4-944E-BA7B-B488B1EAB132}" dt="2025-03-31T12:04:31.704" v="2746" actId="207"/>
          <ac:spMkLst>
            <pc:docMk/>
            <pc:sldMk cId="2774404409" sldId="530"/>
            <ac:spMk id="2" creationId="{2F9ABA26-758D-D1C6-4C52-329462AEB174}"/>
          </ac:spMkLst>
        </pc:spChg>
        <pc:picChg chg="del">
          <ac:chgData name="Figuet Benoit (figu)" userId="8c71bb66-15c0-4937-9a52-ae53d8d93ba3" providerId="ADAL" clId="{7ECE0233-0AA4-944E-BA7B-B488B1EAB132}" dt="2025-03-31T12:04:33.141" v="2747" actId="478"/>
          <ac:picMkLst>
            <pc:docMk/>
            <pc:sldMk cId="2774404409" sldId="530"/>
            <ac:picMk id="6" creationId="{E9EDF072-DF58-E453-B43F-30415BC2F695}"/>
          </ac:picMkLst>
        </pc:picChg>
        <pc:picChg chg="add mod">
          <ac:chgData name="Figuet Benoit (figu)" userId="8c71bb66-15c0-4937-9a52-ae53d8d93ba3" providerId="ADAL" clId="{7ECE0233-0AA4-944E-BA7B-B488B1EAB132}" dt="2025-03-31T12:04:56.557" v="2751" actId="1076"/>
          <ac:picMkLst>
            <pc:docMk/>
            <pc:sldMk cId="2774404409" sldId="530"/>
            <ac:picMk id="7" creationId="{D268FAB6-56DC-74BC-656C-D5F6AE0EFD57}"/>
          </ac:picMkLst>
        </pc:picChg>
      </pc:sldChg>
      <pc:sldChg chg="addSp delSp modSp add mod">
        <pc:chgData name="Figuet Benoit (figu)" userId="8c71bb66-15c0-4937-9a52-ae53d8d93ba3" providerId="ADAL" clId="{7ECE0233-0AA4-944E-BA7B-B488B1EAB132}" dt="2025-03-31T12:05:51.306" v="2760" actId="1076"/>
        <pc:sldMkLst>
          <pc:docMk/>
          <pc:sldMk cId="2994899440" sldId="531"/>
        </pc:sldMkLst>
        <pc:spChg chg="mod">
          <ac:chgData name="Figuet Benoit (figu)" userId="8c71bb66-15c0-4937-9a52-ae53d8d93ba3" providerId="ADAL" clId="{7ECE0233-0AA4-944E-BA7B-B488B1EAB132}" dt="2025-03-31T12:05:12.218" v="2756" actId="207"/>
          <ac:spMkLst>
            <pc:docMk/>
            <pc:sldMk cId="2994899440" sldId="531"/>
            <ac:spMk id="2" creationId="{B9C76679-9138-E63C-BE7E-FC3CCA04731A}"/>
          </ac:spMkLst>
        </pc:spChg>
        <pc:picChg chg="add mod">
          <ac:chgData name="Figuet Benoit (figu)" userId="8c71bb66-15c0-4937-9a52-ae53d8d93ba3" providerId="ADAL" clId="{7ECE0233-0AA4-944E-BA7B-B488B1EAB132}" dt="2025-03-31T12:05:51.306" v="2760" actId="1076"/>
          <ac:picMkLst>
            <pc:docMk/>
            <pc:sldMk cId="2994899440" sldId="531"/>
            <ac:picMk id="6" creationId="{4791ADEC-5AB4-ACB0-1D5F-7DAE37AE884A}"/>
          </ac:picMkLst>
        </pc:picChg>
        <pc:picChg chg="del">
          <ac:chgData name="Figuet Benoit (figu)" userId="8c71bb66-15c0-4937-9a52-ae53d8d93ba3" providerId="ADAL" clId="{7ECE0233-0AA4-944E-BA7B-B488B1EAB132}" dt="2025-03-31T12:05:04.610" v="2753" actId="478"/>
          <ac:picMkLst>
            <pc:docMk/>
            <pc:sldMk cId="2994899440" sldId="531"/>
            <ac:picMk id="7" creationId="{4C6514B2-5CC6-E5F8-634A-4CBA4937AFA2}"/>
          </ac:picMkLst>
        </pc:picChg>
      </pc:sldChg>
      <pc:sldChg chg="addSp delSp modSp add mod">
        <pc:chgData name="Figuet Benoit (figu)" userId="8c71bb66-15c0-4937-9a52-ae53d8d93ba3" providerId="ADAL" clId="{7ECE0233-0AA4-944E-BA7B-B488B1EAB132}" dt="2025-03-31T12:06:52.664" v="2769" actId="1076"/>
        <pc:sldMkLst>
          <pc:docMk/>
          <pc:sldMk cId="2801714736" sldId="532"/>
        </pc:sldMkLst>
        <pc:spChg chg="mod">
          <ac:chgData name="Figuet Benoit (figu)" userId="8c71bb66-15c0-4937-9a52-ae53d8d93ba3" providerId="ADAL" clId="{7ECE0233-0AA4-944E-BA7B-B488B1EAB132}" dt="2025-03-31T12:06:13.435" v="2762" actId="207"/>
          <ac:spMkLst>
            <pc:docMk/>
            <pc:sldMk cId="2801714736" sldId="532"/>
            <ac:spMk id="2" creationId="{78864A73-A885-1CE8-357F-1358C3CBA90D}"/>
          </ac:spMkLst>
        </pc:spChg>
        <pc:picChg chg="del">
          <ac:chgData name="Figuet Benoit (figu)" userId="8c71bb66-15c0-4937-9a52-ae53d8d93ba3" providerId="ADAL" clId="{7ECE0233-0AA4-944E-BA7B-B488B1EAB132}" dt="2025-03-31T12:06:15.082" v="2763" actId="478"/>
          <ac:picMkLst>
            <pc:docMk/>
            <pc:sldMk cId="2801714736" sldId="532"/>
            <ac:picMk id="6" creationId="{3CD3469E-BFC4-E5EB-0A54-F3980E47A9EF}"/>
          </ac:picMkLst>
        </pc:picChg>
        <pc:picChg chg="add mod">
          <ac:chgData name="Figuet Benoit (figu)" userId="8c71bb66-15c0-4937-9a52-ae53d8d93ba3" providerId="ADAL" clId="{7ECE0233-0AA4-944E-BA7B-B488B1EAB132}" dt="2025-03-31T12:06:52.664" v="2769" actId="1076"/>
          <ac:picMkLst>
            <pc:docMk/>
            <pc:sldMk cId="2801714736" sldId="532"/>
            <ac:picMk id="7" creationId="{F75DCAB6-45A7-FC2D-64F5-106C16798A18}"/>
          </ac:picMkLst>
        </pc:picChg>
      </pc:sldChg>
      <pc:sldChg chg="addSp delSp modSp add mod">
        <pc:chgData name="Figuet Benoit (figu)" userId="8c71bb66-15c0-4937-9a52-ae53d8d93ba3" providerId="ADAL" clId="{7ECE0233-0AA4-944E-BA7B-B488B1EAB132}" dt="2025-03-31T12:10:49.517" v="2778" actId="1076"/>
        <pc:sldMkLst>
          <pc:docMk/>
          <pc:sldMk cId="2143577560" sldId="533"/>
        </pc:sldMkLst>
        <pc:spChg chg="mod">
          <ac:chgData name="Figuet Benoit (figu)" userId="8c71bb66-15c0-4937-9a52-ae53d8d93ba3" providerId="ADAL" clId="{7ECE0233-0AA4-944E-BA7B-B488B1EAB132}" dt="2025-03-31T12:07:00.179" v="2771" actId="207"/>
          <ac:spMkLst>
            <pc:docMk/>
            <pc:sldMk cId="2143577560" sldId="533"/>
            <ac:spMk id="2" creationId="{747DB5C1-B759-2DCD-B985-24B65AC5F874}"/>
          </ac:spMkLst>
        </pc:spChg>
        <pc:picChg chg="add mod">
          <ac:chgData name="Figuet Benoit (figu)" userId="8c71bb66-15c0-4937-9a52-ae53d8d93ba3" providerId="ADAL" clId="{7ECE0233-0AA4-944E-BA7B-B488B1EAB132}" dt="2025-03-31T12:10:49.517" v="2778" actId="1076"/>
          <ac:picMkLst>
            <pc:docMk/>
            <pc:sldMk cId="2143577560" sldId="533"/>
            <ac:picMk id="6" creationId="{19A633C6-68B8-DBE7-9BA3-FE55F1A3DC10}"/>
          </ac:picMkLst>
        </pc:picChg>
        <pc:picChg chg="del">
          <ac:chgData name="Figuet Benoit (figu)" userId="8c71bb66-15c0-4937-9a52-ae53d8d93ba3" providerId="ADAL" clId="{7ECE0233-0AA4-944E-BA7B-B488B1EAB132}" dt="2025-03-31T12:07:13.013" v="2772" actId="478"/>
          <ac:picMkLst>
            <pc:docMk/>
            <pc:sldMk cId="2143577560" sldId="533"/>
            <ac:picMk id="7" creationId="{13B05920-5823-C0BC-3063-874BEA438D78}"/>
          </ac:picMkLst>
        </pc:picChg>
      </pc:sldChg>
      <pc:sldChg chg="addSp delSp modSp add mod">
        <pc:chgData name="Figuet Benoit (figu)" userId="8c71bb66-15c0-4937-9a52-ae53d8d93ba3" providerId="ADAL" clId="{7ECE0233-0AA4-944E-BA7B-B488B1EAB132}" dt="2025-03-31T12:26:05.974" v="2790" actId="1076"/>
        <pc:sldMkLst>
          <pc:docMk/>
          <pc:sldMk cId="3444401030" sldId="534"/>
        </pc:sldMkLst>
        <pc:spChg chg="del">
          <ac:chgData name="Figuet Benoit (figu)" userId="8c71bb66-15c0-4937-9a52-ae53d8d93ba3" providerId="ADAL" clId="{7ECE0233-0AA4-944E-BA7B-B488B1EAB132}" dt="2025-03-31T12:13:44.921" v="2781" actId="478"/>
          <ac:spMkLst>
            <pc:docMk/>
            <pc:sldMk cId="3444401030" sldId="534"/>
            <ac:spMk id="2" creationId="{1224787D-5082-16E6-713E-41F74CD3356D}"/>
          </ac:spMkLst>
        </pc:spChg>
        <pc:spChg chg="add del mod">
          <ac:chgData name="Figuet Benoit (figu)" userId="8c71bb66-15c0-4937-9a52-ae53d8d93ba3" providerId="ADAL" clId="{7ECE0233-0AA4-944E-BA7B-B488B1EAB132}" dt="2025-03-31T12:26:04.175" v="2789" actId="478"/>
          <ac:spMkLst>
            <pc:docMk/>
            <pc:sldMk cId="3444401030" sldId="534"/>
            <ac:spMk id="7" creationId="{DFAB70F2-9C9A-CDBF-7D35-465091E94B1B}"/>
          </ac:spMkLst>
        </pc:spChg>
        <pc:picChg chg="del">
          <ac:chgData name="Figuet Benoit (figu)" userId="8c71bb66-15c0-4937-9a52-ae53d8d93ba3" providerId="ADAL" clId="{7ECE0233-0AA4-944E-BA7B-B488B1EAB132}" dt="2025-03-31T12:13:41.972" v="2780" actId="478"/>
          <ac:picMkLst>
            <pc:docMk/>
            <pc:sldMk cId="3444401030" sldId="534"/>
            <ac:picMk id="6" creationId="{19DC785D-A4C6-3D43-7FF8-99320379ABA1}"/>
          </ac:picMkLst>
        </pc:picChg>
        <pc:picChg chg="add del mod">
          <ac:chgData name="Figuet Benoit (figu)" userId="8c71bb66-15c0-4937-9a52-ae53d8d93ba3" providerId="ADAL" clId="{7ECE0233-0AA4-944E-BA7B-B488B1EAB132}" dt="2025-03-31T12:25:55.141" v="2784" actId="478"/>
          <ac:picMkLst>
            <pc:docMk/>
            <pc:sldMk cId="3444401030" sldId="534"/>
            <ac:picMk id="8" creationId="{E412ACDF-FC52-8CB5-56FD-C6B9A8B95653}"/>
          </ac:picMkLst>
        </pc:picChg>
        <pc:picChg chg="add mod">
          <ac:chgData name="Figuet Benoit (figu)" userId="8c71bb66-15c0-4937-9a52-ae53d8d93ba3" providerId="ADAL" clId="{7ECE0233-0AA4-944E-BA7B-B488B1EAB132}" dt="2025-03-31T12:26:05.974" v="2790" actId="1076"/>
          <ac:picMkLst>
            <pc:docMk/>
            <pc:sldMk cId="3444401030" sldId="534"/>
            <ac:picMk id="9" creationId="{9B10722A-E580-155A-8890-C07DEE39F219}"/>
          </ac:picMkLst>
        </pc:picChg>
      </pc:sldChg>
      <pc:sldChg chg="modSp add mod">
        <pc:chgData name="Figuet Benoit (figu)" userId="8c71bb66-15c0-4937-9a52-ae53d8d93ba3" providerId="ADAL" clId="{7ECE0233-0AA4-944E-BA7B-B488B1EAB132}" dt="2025-04-01T08:40:49.642" v="2991" actId="20577"/>
        <pc:sldMkLst>
          <pc:docMk/>
          <pc:sldMk cId="3113404726" sldId="535"/>
        </pc:sldMkLst>
        <pc:spChg chg="mod">
          <ac:chgData name="Figuet Benoit (figu)" userId="8c71bb66-15c0-4937-9a52-ae53d8d93ba3" providerId="ADAL" clId="{7ECE0233-0AA4-944E-BA7B-B488B1EAB132}" dt="2025-04-01T08:40:49.642" v="2991" actId="20577"/>
          <ac:spMkLst>
            <pc:docMk/>
            <pc:sldMk cId="3113404726" sldId="535"/>
            <ac:spMk id="5" creationId="{44D7D7C0-8D83-E06E-49A9-4CE7A415E650}"/>
          </ac:spMkLst>
        </pc:spChg>
      </pc:sldChg>
      <pc:sldChg chg="add">
        <pc:chgData name="Figuet Benoit (figu)" userId="8c71bb66-15c0-4937-9a52-ae53d8d93ba3" providerId="ADAL" clId="{7ECE0233-0AA4-944E-BA7B-B488B1EAB132}" dt="2025-04-01T08:41:07.018" v="2992"/>
        <pc:sldMkLst>
          <pc:docMk/>
          <pc:sldMk cId="3673719073" sldId="536"/>
        </pc:sldMkLst>
      </pc:sldChg>
      <pc:sldChg chg="modSp add mod">
        <pc:chgData name="Figuet Benoit (figu)" userId="8c71bb66-15c0-4937-9a52-ae53d8d93ba3" providerId="ADAL" clId="{7ECE0233-0AA4-944E-BA7B-B488B1EAB132}" dt="2025-04-01T08:41:27.072" v="3004" actId="20577"/>
        <pc:sldMkLst>
          <pc:docMk/>
          <pc:sldMk cId="3348145802" sldId="537"/>
        </pc:sldMkLst>
        <pc:spChg chg="mod">
          <ac:chgData name="Figuet Benoit (figu)" userId="8c71bb66-15c0-4937-9a52-ae53d8d93ba3" providerId="ADAL" clId="{7ECE0233-0AA4-944E-BA7B-B488B1EAB132}" dt="2025-04-01T08:41:27.072" v="3004" actId="20577"/>
          <ac:spMkLst>
            <pc:docMk/>
            <pc:sldMk cId="3348145802" sldId="537"/>
            <ac:spMk id="5" creationId="{0267879B-FDF1-E518-A56D-BDEEEF8BB396}"/>
          </ac:spMkLst>
        </pc:spChg>
      </pc:sldChg>
      <pc:sldChg chg="modSp new mod">
        <pc:chgData name="Figuet Benoit (figu)" userId="8c71bb66-15c0-4937-9a52-ae53d8d93ba3" providerId="ADAL" clId="{7ECE0233-0AA4-944E-BA7B-B488B1EAB132}" dt="2025-04-01T09:05:21.633" v="3189" actId="5793"/>
        <pc:sldMkLst>
          <pc:docMk/>
          <pc:sldMk cId="99941803" sldId="538"/>
        </pc:sldMkLst>
        <pc:spChg chg="mod">
          <ac:chgData name="Figuet Benoit (figu)" userId="8c71bb66-15c0-4937-9a52-ae53d8d93ba3" providerId="ADAL" clId="{7ECE0233-0AA4-944E-BA7B-B488B1EAB132}" dt="2025-04-01T09:05:21.633" v="3189" actId="5793"/>
          <ac:spMkLst>
            <pc:docMk/>
            <pc:sldMk cId="99941803" sldId="538"/>
            <ac:spMk id="2" creationId="{47D4D427-9753-D7E8-5C22-9CDF553C2888}"/>
          </ac:spMkLst>
        </pc:spChg>
        <pc:spChg chg="mod">
          <ac:chgData name="Figuet Benoit (figu)" userId="8c71bb66-15c0-4937-9a52-ae53d8d93ba3" providerId="ADAL" clId="{7ECE0233-0AA4-944E-BA7B-B488B1EAB132}" dt="2025-04-01T08:43:38.253" v="3006"/>
          <ac:spMkLst>
            <pc:docMk/>
            <pc:sldMk cId="99941803" sldId="538"/>
            <ac:spMk id="4" creationId="{6FD0BDEB-BFB5-C806-B183-25E5211C7339}"/>
          </ac:spMkLst>
        </pc:spChg>
        <pc:spChg chg="mod">
          <ac:chgData name="Figuet Benoit (figu)" userId="8c71bb66-15c0-4937-9a52-ae53d8d93ba3" providerId="ADAL" clId="{7ECE0233-0AA4-944E-BA7B-B488B1EAB132}" dt="2025-04-01T08:43:43.230" v="3007"/>
          <ac:spMkLst>
            <pc:docMk/>
            <pc:sldMk cId="99941803" sldId="538"/>
            <ac:spMk id="5" creationId="{20283571-1D15-FA47-D322-07CDD37BF0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1CC96FE-26D6-E84E-AFB1-04A0D52CE1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1F8975-F013-E546-A52D-092412AF3C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6D8C0-9C28-7C4F-81F3-12AEA5F6E46B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64510F-5759-6840-B811-4AC8B4100A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82138"/>
            <a:ext cx="29448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D5DB11-215C-5C46-B3A0-E5FE5F3B68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0D105-1423-0C49-95EC-3E5F7F493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244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B3DF5-8005-3E4F-A84A-E62A07E77557}" type="datetimeFigureOut">
              <a:rPr lang="de-DE" smtClean="0"/>
              <a:t>01.04.25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82138"/>
            <a:ext cx="29448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DE6DA-218A-8F44-9DFA-7F0D5994B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3225" y="1247775"/>
            <a:ext cx="5988050" cy="3368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872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465E8-21E3-1C22-046C-67B5E5635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28B3C1B-6B75-0E98-94AD-9E528708DC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225" y="1247775"/>
            <a:ext cx="5988050" cy="3368675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DFC9449-9C65-3A36-8B91-FDC51730D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1F1A77-9DC2-1253-BD96-8041811AA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45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61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946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837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93BEF-0513-7BEE-21A0-54607C748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A64A9A5-09E1-B7A1-23D3-D7D4121F8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225" y="1247775"/>
            <a:ext cx="5988050" cy="3368675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F9DD9E-FD8D-D264-D8D8-BA505F22B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F6601A-485A-5357-3CE3-4ABE9689C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900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205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1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13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By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89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93790-96AA-28C2-0C08-7A3AD4E7C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BF9E1D9-5DAD-2718-2391-04A4F6561D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225" y="1247775"/>
            <a:ext cx="5988050" cy="3368675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B4AFF9F-CE6E-9D06-A7F0-0573C4C1A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20200A-CDBD-E59C-01F2-55664C090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48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374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5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104A4-F868-FB79-2E8F-83889B79C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7D6B6E4-DB30-CFEB-4714-C6ADDFA22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225" y="1247775"/>
            <a:ext cx="5988050" cy="3368675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8F8EA3C-50DE-12B5-DF7D-AB437F026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FDE2CC-C936-3169-F250-7300622E9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870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257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95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948" y="1617366"/>
            <a:ext cx="9274827" cy="1668761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4948" y="3933056"/>
            <a:ext cx="9313333" cy="432048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INFRA-AV, HS2019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670C025-315D-E046-8020-433C86050689}"/>
              </a:ext>
            </a:extLst>
          </p:cNvPr>
          <p:cNvSpPr txBox="1"/>
          <p:nvPr userDrawn="1"/>
        </p:nvSpPr>
        <p:spPr>
          <a:xfrm>
            <a:off x="154947" y="6104332"/>
            <a:ext cx="9190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Manuel Waltert, </a:t>
            </a:r>
            <a:r>
              <a:rPr lang="en-CA" sz="1200" dirty="0" err="1"/>
              <a:t>Zentrum</a:t>
            </a:r>
            <a:r>
              <a:rPr lang="en-CA" sz="1200" dirty="0"/>
              <a:t> </a:t>
            </a:r>
            <a:r>
              <a:rPr lang="en-CA" sz="1200" dirty="0" err="1"/>
              <a:t>für</a:t>
            </a:r>
            <a:r>
              <a:rPr lang="en-CA" sz="1200" dirty="0"/>
              <a:t> </a:t>
            </a:r>
            <a:r>
              <a:rPr lang="en-CA" sz="1200" dirty="0" err="1"/>
              <a:t>Aviatik</a:t>
            </a:r>
            <a:r>
              <a:rPr lang="en-CA" sz="1200" dirty="0"/>
              <a:t>, </a:t>
            </a:r>
            <a:r>
              <a:rPr lang="en-CA" sz="1200" dirty="0" err="1"/>
              <a:t>Zürcher</a:t>
            </a:r>
            <a:r>
              <a:rPr lang="en-CA" sz="1200" dirty="0"/>
              <a:t> Hochschule </a:t>
            </a:r>
            <a:r>
              <a:rPr lang="en-CA" sz="1200" dirty="0" err="1"/>
              <a:t>für</a:t>
            </a:r>
            <a:r>
              <a:rPr lang="en-CA" sz="1200" dirty="0"/>
              <a:t> </a:t>
            </a:r>
            <a:r>
              <a:rPr lang="en-CA" sz="1200" dirty="0" err="1"/>
              <a:t>Angewandte</a:t>
            </a:r>
            <a:r>
              <a:rPr lang="en-CA" sz="1200" dirty="0"/>
              <a:t> </a:t>
            </a:r>
            <a:r>
              <a:rPr lang="en-CA" sz="1200" dirty="0" err="1"/>
              <a:t>Wissenschaften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57616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59059-7972-5848-9CA3-5B3EF7BD2B71}" type="datetime1">
              <a:rPr lang="de-CH" smtClean="0"/>
              <a:t>01.04.25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8AE9-8548-420F-BBAB-3E66E467D7B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4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1" y="1628775"/>
            <a:ext cx="5749728" cy="45151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noProof="0"/>
              <a:t>Mastertextformat bearbeiten
Zweite Ebene
Dritte Ebene
Vierte Ebene
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35" y="1619898"/>
            <a:ext cx="5761565" cy="45370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noProof="0"/>
              <a:t>Mastertextformat bearbeiten
Zweite Ebene
Dritte Ebene
Vierte Ebene
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C2CE0-3741-1247-B2DB-4471E2DB5246}" type="datetime1">
              <a:rPr lang="de-CH" noProof="0" smtClean="0"/>
              <a:t>01.04.25</a:t>
            </a:fld>
            <a:endParaRPr lang="en-CA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65A0A-F6C8-4FDD-BC16-E59C1F13EEA3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D44EF03-F699-3A48-98DB-1DF3FE49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10" name="Inhaltsplatzhalter 12">
            <a:extLst>
              <a:ext uri="{FF2B5EF4-FFF2-40B4-BE49-F238E27FC236}">
                <a16:creationId xmlns:a16="http://schemas.microsoft.com/office/drawing/2014/main" id="{A74221CF-CB4B-C445-9E0B-4046E4AB444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989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3935" y="1618386"/>
            <a:ext cx="11904133" cy="373944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/>
              <a:t>Bild durch Klicken auf Symbol hinzufügen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3"/>
          </p:nvPr>
        </p:nvSpPr>
        <p:spPr>
          <a:xfrm>
            <a:off x="143935" y="5572140"/>
            <a:ext cx="9313333" cy="584832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Master-Untertitelformat bearbeiten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43935" y="188912"/>
            <a:ext cx="9262165" cy="936626"/>
          </a:xfrm>
        </p:spPr>
        <p:txBody>
          <a:bodyPr/>
          <a:lstStyle/>
          <a:p>
            <a:r>
              <a:rPr lang="en-CA" noProof="0"/>
              <a:t>Mastertitelformat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9964F-CD0D-F14A-ADAF-2DEC06DEE478}" type="datetime1">
              <a:rPr lang="de-CH" noProof="0" smtClean="0"/>
              <a:t>01.04.25</a:t>
            </a:fld>
            <a:endParaRPr lang="en-CA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6F3D0-9FD7-4C48-82FF-70294F156D3B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397179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C340C-EF02-2845-BA1D-EE0A881B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1494E1-1D87-9C43-91B0-2CF245C3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316C97-2720-4749-9B4E-B27224D34E08}" type="datetime1">
              <a:rPr lang="de-CH" noProof="0" smtClean="0"/>
              <a:t>01.04.25</a:t>
            </a:fld>
            <a:endParaRPr lang="en-CA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985BF9-2909-9244-9B3D-A885DE98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E9355-30DB-9042-A93C-EF0D2B26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62064-3020-486C-B189-0E9359D7A6F7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D399DD15-4D59-E743-A9CF-D079D981088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43933" y="1340771"/>
            <a:ext cx="11880851" cy="489654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4C751313-1603-0D4E-8310-854ECDD547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580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1494E1-1D87-9C43-91B0-2CF245C3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42352-7BE5-1445-9209-7FE33F4CE01E}" type="datetime1">
              <a:rPr lang="de-CH" noProof="0" smtClean="0"/>
              <a:t>01.04.25</a:t>
            </a:fld>
            <a:endParaRPr lang="en-CA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985BF9-2909-9244-9B3D-A885DE98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E9355-30DB-9042-A93C-EF0D2B26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62064-3020-486C-B189-0E9359D7A6F7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D399DD15-4D59-E743-A9CF-D079D981088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43936" y="1340768"/>
            <a:ext cx="10428817" cy="5040982"/>
          </a:xfrm>
        </p:spPr>
        <p:txBody>
          <a:bodyPr/>
          <a:lstStyle/>
          <a:p>
            <a:endParaRPr lang="en-CA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2135DFFA-D8FF-A641-808F-3CA8626847F8}"/>
              </a:ext>
            </a:extLst>
          </p:cNvPr>
          <p:cNvCxnSpPr>
            <a:cxnSpLocks/>
          </p:cNvCxnSpPr>
          <p:nvPr userDrawn="1"/>
        </p:nvCxnSpPr>
        <p:spPr>
          <a:xfrm>
            <a:off x="10608501" y="1340768"/>
            <a:ext cx="0" cy="504098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ACBC8C27-5BBB-8349-BE39-9063734A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15" name="Inhaltsplatzhalter 12">
            <a:extLst>
              <a:ext uri="{FF2B5EF4-FFF2-40B4-BE49-F238E27FC236}">
                <a16:creationId xmlns:a16="http://schemas.microsoft.com/office/drawing/2014/main" id="{031A75FA-D355-C74C-A3A2-0BB6929E062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831D4B17-EFEE-F045-9066-36BD550468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3029" y="1340771"/>
            <a:ext cx="1320800" cy="1728787"/>
          </a:xfrm>
        </p:spPr>
        <p:txBody>
          <a:bodyPr lIns="0" tIns="46800" rIns="0"/>
          <a:lstStyle>
            <a:lvl1pPr marL="0" indent="0">
              <a:buNone/>
              <a:defRPr sz="1000"/>
            </a:lvl1pPr>
          </a:lstStyle>
          <a:p>
            <a:r>
              <a:rPr lang="de-DE"/>
              <a:t>Mastertextformat bearbeiten
Zweite Ebene
Dritte Ebene
Vierte Ebene
Fünfte Ebene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3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935" y="1340769"/>
            <a:ext cx="11904133" cy="504135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CA" noProof="0" dirty="0" err="1"/>
              <a:t>Mastertextformat</a:t>
            </a:r>
            <a:r>
              <a:rPr lang="en-CA" noProof="0" dirty="0"/>
              <a:t> </a:t>
            </a:r>
            <a:r>
              <a:rPr lang="en-CA" noProof="0" dirty="0" err="1"/>
              <a:t>bearbeiten</a:t>
            </a:r>
            <a:r>
              <a:rPr lang="en-CA" noProof="0" dirty="0"/>
              <a:t>
</a:t>
            </a:r>
            <a:r>
              <a:rPr lang="en-CA" noProof="0" dirty="0" err="1"/>
              <a:t>Zweite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Dritte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Vierte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Fünfte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endParaRPr lang="en-CA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4D513-C3A2-6B41-B395-93323B27B4BE}" type="datetime1">
              <a:rPr lang="de-CH" noProof="0" smtClean="0"/>
              <a:t>01.04.25</a:t>
            </a:fld>
            <a:endParaRPr lang="en-CA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1D5ABD3-7124-AA46-B030-A14773A1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8" name="Inhaltsplatzhalter 12">
            <a:extLst>
              <a:ext uri="{FF2B5EF4-FFF2-40B4-BE49-F238E27FC236}">
                <a16:creationId xmlns:a16="http://schemas.microsoft.com/office/drawing/2014/main" id="{ED60CEAE-4597-9E48-A585-7D0F680953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547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936" y="1342305"/>
            <a:ext cx="10428817" cy="503981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CA" noProof="0" dirty="0" err="1"/>
              <a:t>Mastertextformat</a:t>
            </a:r>
            <a:r>
              <a:rPr lang="en-CA" noProof="0" dirty="0"/>
              <a:t> </a:t>
            </a:r>
            <a:r>
              <a:rPr lang="en-CA" noProof="0" dirty="0" err="1"/>
              <a:t>bearbeiten</a:t>
            </a:r>
            <a:r>
              <a:rPr lang="en-CA" noProof="0" dirty="0"/>
              <a:t>
</a:t>
            </a:r>
            <a:r>
              <a:rPr lang="en-CA" noProof="0" dirty="0" err="1"/>
              <a:t>Zweite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Dritte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Vierte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Fünfte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endParaRPr lang="en-CA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36748-F8F5-5A47-98D5-0A01AB5A0B12}" type="datetime1">
              <a:rPr lang="de-CH" noProof="0" smtClean="0"/>
              <a:t>01.04.25</a:t>
            </a:fld>
            <a:endParaRPr lang="en-CA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33D94741-0AFE-804E-85DA-B9E9FBE4FE8B}"/>
              </a:ext>
            </a:extLst>
          </p:cNvPr>
          <p:cNvCxnSpPr>
            <a:cxnSpLocks/>
          </p:cNvCxnSpPr>
          <p:nvPr userDrawn="1"/>
        </p:nvCxnSpPr>
        <p:spPr>
          <a:xfrm>
            <a:off x="10608501" y="1342305"/>
            <a:ext cx="0" cy="50398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0D26E27-F6C6-344B-B5D9-E0BEE4A76A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9044" y="1342308"/>
            <a:ext cx="1320800" cy="1728787"/>
          </a:xfrm>
        </p:spPr>
        <p:txBody>
          <a:bodyPr lIns="0" tIns="46800" rIns="0"/>
          <a:lstStyle>
            <a:lvl1pPr marL="0" indent="0">
              <a:buNone/>
              <a:defRPr sz="1000"/>
            </a:lvl1pPr>
          </a:lstStyle>
          <a:p>
            <a:r>
              <a:rPr lang="de-DE"/>
              <a:t>Mastertextformat bearbeiten
Zweite Ebene
Dritte Ebene
Vierte Ebene
Fünfte Ebene</a:t>
            </a:r>
            <a:endParaRPr lang="en-CA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96C03B3C-01F3-5944-9033-186E5290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7DF681B9-3E97-F64F-807B-41BE0A48C88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717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95E840-118D-EE4E-96A0-038225FC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34BAE7-9FC2-2844-AA78-7C4C49B62446}" type="datetime1">
              <a:rPr lang="de-CH" noProof="0" smtClean="0"/>
              <a:t>01.04.25</a:t>
            </a:fld>
            <a:endParaRPr lang="en-CA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53FE49-921F-764A-BDE7-B4398641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ACCF15-EF5D-E342-81AC-B4827F97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62064-3020-486C-B189-0E9359D7A6F7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291EC458-ABC1-D044-B113-D1FCA2864B7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619251" y="1484784"/>
            <a:ext cx="8953500" cy="4392612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D0A1A82-4037-EE44-9A37-63FEE2F9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9" name="Inhaltsplatzhalter 12">
            <a:extLst>
              <a:ext uri="{FF2B5EF4-FFF2-40B4-BE49-F238E27FC236}">
                <a16:creationId xmlns:a16="http://schemas.microsoft.com/office/drawing/2014/main" id="{380E7915-C8FF-064F-9D4F-0FEE64AC2C6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690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948" y="1617366"/>
            <a:ext cx="9274827" cy="166876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Mastertitelformat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42039-3B20-1147-93FA-E6E2FA72830E}" type="datetime1">
              <a:rPr lang="de-CH" noProof="0" smtClean="0"/>
              <a:t>01.04.25</a:t>
            </a:fld>
            <a:endParaRPr lang="en-US" noProof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noProof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4B87E-FD53-48EE-8883-379A50405351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201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9697" y="1412779"/>
            <a:ext cx="5765803" cy="47311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noProof="0" dirty="0" err="1"/>
              <a:t>Mastertextformat</a:t>
            </a:r>
            <a:r>
              <a:rPr lang="en-CA" noProof="0" dirty="0"/>
              <a:t> </a:t>
            </a:r>
            <a:r>
              <a:rPr lang="en-CA" noProof="0" dirty="0" err="1"/>
              <a:t>bearbeiten</a:t>
            </a:r>
            <a:r>
              <a:rPr lang="en-CA" noProof="0" dirty="0"/>
              <a:t>
</a:t>
            </a:r>
            <a:r>
              <a:rPr lang="en-CA" noProof="0" dirty="0" err="1"/>
              <a:t>Zweite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Dritte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Vierte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Fünfte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endParaRPr lang="en-CA" noProof="0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3"/>
          </p:nvPr>
        </p:nvSpPr>
        <p:spPr>
          <a:xfrm>
            <a:off x="6286501" y="1412777"/>
            <a:ext cx="5750552" cy="47308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noProof="0"/>
              <a:t>Mastertextformat bearbeiten
Zweite Ebene
Dritte Ebene
Vierte Ebene
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6D59D-C3CE-834C-84C1-B45BA611884D}" type="datetime1">
              <a:rPr lang="de-CH" noProof="0" smtClean="0"/>
              <a:t>01.04.25</a:t>
            </a:fld>
            <a:endParaRPr lang="en-CA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C1B84-7D46-43D7-A190-ABDEC0507586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FD70276-9F99-544F-80AA-228E1BE7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12" name="Inhaltsplatzhalter 12">
            <a:extLst>
              <a:ext uri="{FF2B5EF4-FFF2-40B4-BE49-F238E27FC236}">
                <a16:creationId xmlns:a16="http://schemas.microsoft.com/office/drawing/2014/main" id="{19A4F203-030A-E74C-8F59-2A8B536167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390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/>
              <a:t>Mastertitelformat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9206B-4A9B-1F4A-B766-33A077635BA0}" type="datetime1">
              <a:rPr lang="de-CH" smtClean="0"/>
              <a:t>01.04.25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F0CCF-BA9D-45A2-B965-C8A63BDE9C3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7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131235" y="82082"/>
            <a:ext cx="926253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dirty="0" err="1"/>
              <a:t>Titelmasterformat</a:t>
            </a:r>
            <a:r>
              <a:rPr lang="en-CA" noProof="0" dirty="0"/>
              <a:t> </a:t>
            </a:r>
            <a:r>
              <a:rPr lang="en-CA" noProof="0" dirty="0" err="1"/>
              <a:t>durch</a:t>
            </a:r>
            <a:r>
              <a:rPr lang="en-CA" noProof="0" dirty="0"/>
              <a:t> </a:t>
            </a:r>
            <a:r>
              <a:rPr lang="en-CA" noProof="0" dirty="0" err="1"/>
              <a:t>Klicken</a:t>
            </a:r>
            <a:r>
              <a:rPr lang="en-CA" noProof="0" dirty="0"/>
              <a:t> </a:t>
            </a:r>
            <a:r>
              <a:rPr lang="en-CA" noProof="0" dirty="0" err="1"/>
              <a:t>bearbeiten</a:t>
            </a:r>
            <a:endParaRPr lang="en-CA" noProof="0" dirty="0"/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3935" y="1342305"/>
            <a:ext cx="11904133" cy="503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dirty="0" err="1"/>
              <a:t>Textmasterformate</a:t>
            </a:r>
            <a:r>
              <a:rPr lang="en-CA" noProof="0" dirty="0"/>
              <a:t> </a:t>
            </a:r>
            <a:r>
              <a:rPr lang="en-CA" noProof="0" dirty="0" err="1"/>
              <a:t>durch</a:t>
            </a:r>
            <a:r>
              <a:rPr lang="en-CA" noProof="0" dirty="0"/>
              <a:t> </a:t>
            </a:r>
            <a:r>
              <a:rPr lang="en-CA" noProof="0" dirty="0" err="1"/>
              <a:t>Klicken</a:t>
            </a:r>
            <a:r>
              <a:rPr lang="en-CA" noProof="0" dirty="0"/>
              <a:t> </a:t>
            </a:r>
            <a:r>
              <a:rPr lang="en-CA" noProof="0" dirty="0" err="1"/>
              <a:t>bearbeiten</a:t>
            </a:r>
            <a:endParaRPr lang="en-CA" noProof="0" dirty="0"/>
          </a:p>
          <a:p>
            <a:pPr lvl="1"/>
            <a:r>
              <a:rPr lang="en-CA" noProof="0" dirty="0" err="1"/>
              <a:t>Zweite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endParaRPr lang="en-CA" noProof="0" dirty="0"/>
          </a:p>
          <a:p>
            <a:pPr lvl="2"/>
            <a:r>
              <a:rPr lang="en-CA" noProof="0" dirty="0" err="1"/>
              <a:t>Dritte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endParaRPr lang="en-CA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36" y="6453336"/>
            <a:ext cx="1284817" cy="226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A55DDF-A4AD-644F-AC7F-DBCC267C15E0}" type="datetime1">
              <a:rPr lang="de-CH" smtClean="0"/>
              <a:t>01.04.25</a:t>
            </a:fld>
            <a:endParaRPr lang="en-CA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19251" y="6453336"/>
            <a:ext cx="8953500" cy="226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44252" y="6453336"/>
            <a:ext cx="880533" cy="226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E62064-3020-486C-B189-0E9359D7A6F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9" name="Textfeld 8"/>
          <p:cNvSpPr txBox="1"/>
          <p:nvPr/>
        </p:nvSpPr>
        <p:spPr>
          <a:xfrm>
            <a:off x="131235" y="6657978"/>
            <a:ext cx="209550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sz="700" noProof="0"/>
              <a:t>Zürcher Fachhochschule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96011" y="1124744"/>
            <a:ext cx="1200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A106DA1C-4394-DA46-B701-83E81141AD8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3" y="189635"/>
            <a:ext cx="1329922" cy="721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5" r:id="rId2"/>
    <p:sldLayoutId id="2147483766" r:id="rId3"/>
    <p:sldLayoutId id="2147483754" r:id="rId4"/>
    <p:sldLayoutId id="2147483767" r:id="rId5"/>
    <p:sldLayoutId id="214748376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SzPct val="105000"/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ftaliharris.com/blog/visualizing-dbscan-cluster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Landschaft, draußen, Baum enthält.&#10;&#10;Automatisch generierte Beschreibung">
            <a:extLst>
              <a:ext uri="{FF2B5EF4-FFF2-40B4-BE49-F238E27FC236}">
                <a16:creationId xmlns:a16="http://schemas.microsoft.com/office/drawing/2014/main" id="{B8AE1294-B8D9-3000-64EE-106A92767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" b="117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24211A2-F546-5745-BA44-2F85FE47A882}"/>
              </a:ext>
            </a:extLst>
          </p:cNvPr>
          <p:cNvSpPr/>
          <p:nvPr/>
        </p:nvSpPr>
        <p:spPr>
          <a:xfrm>
            <a:off x="0" y="980728"/>
            <a:ext cx="1219200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E7D2F3-A822-1344-8E15-680FC8462FE2}"/>
              </a:ext>
            </a:extLst>
          </p:cNvPr>
          <p:cNvSpPr txBox="1"/>
          <p:nvPr/>
        </p:nvSpPr>
        <p:spPr>
          <a:xfrm>
            <a:off x="695400" y="1124747"/>
            <a:ext cx="1116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Introduction to Machine-Learning in Aviation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881BAA-7734-2448-BF3B-99299BE83859}"/>
              </a:ext>
            </a:extLst>
          </p:cNvPr>
          <p:cNvSpPr txBox="1"/>
          <p:nvPr/>
        </p:nvSpPr>
        <p:spPr>
          <a:xfrm>
            <a:off x="695400" y="2035019"/>
            <a:ext cx="878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Benoit Figuet, Centre for Aviation, Zurich University of Applied Sciences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587AA4-D31A-B64A-9C54-A8895F9F0ACD}"/>
              </a:ext>
            </a:extLst>
          </p:cNvPr>
          <p:cNvSpPr txBox="1"/>
          <p:nvPr/>
        </p:nvSpPr>
        <p:spPr>
          <a:xfrm>
            <a:off x="695400" y="170951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Traffic Systems Operation (TSO)</a:t>
            </a:r>
          </a:p>
        </p:txBody>
      </p:sp>
    </p:spTree>
    <p:extLst>
      <p:ext uri="{BB962C8B-B14F-4D97-AF65-F5344CB8AC3E}">
        <p14:creationId xmlns:p14="http://schemas.microsoft.com/office/powerpoint/2010/main" val="307845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58A86-3C49-1C4C-674E-7A8FDE84B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207327-880C-0745-2C66-15E35F88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015961" cy="5041353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Normalize / Standardize data (mean=0, variance=1) to treat all features equally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Calculate covariance matric to see how features vary together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Find </a:t>
            </a:r>
            <a:r>
              <a:rPr lang="en-GB" dirty="0" err="1">
                <a:solidFill>
                  <a:schemeClr val="accent3"/>
                </a:solidFill>
              </a:rPr>
              <a:t>Eigenvectores</a:t>
            </a:r>
            <a:r>
              <a:rPr lang="en-GB" dirty="0">
                <a:solidFill>
                  <a:schemeClr val="accent3"/>
                </a:solidFill>
              </a:rPr>
              <a:t> (directions) and eigenvalues to pick top </a:t>
            </a:r>
            <a:r>
              <a:rPr lang="en-GB" dirty="0" err="1">
                <a:solidFill>
                  <a:schemeClr val="accent3"/>
                </a:solidFill>
              </a:rPr>
              <a:t>cmponents</a:t>
            </a:r>
            <a:endParaRPr lang="en-GB" dirty="0">
              <a:solidFill>
                <a:schemeClr val="accent3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Project data onto these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8B5AC0-44D0-AA59-90D4-707E95C7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10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80DAD4-4C76-6431-AFEC-93B310E3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D94783-A403-26C6-D564-C6A75B56796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Dimensionality Reduction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7C039E-0568-4DE1-91C2-F802A3E24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1700809"/>
            <a:ext cx="6120000" cy="41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2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6D65C-C65A-0936-8815-3BFBB3603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7C1921-F8C5-74B0-F546-86D3A2CA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015961" cy="5041353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Standardize data (mean=0, variance=1) to treat all features equally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Calculate covariance matric to see how features vary together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Find </a:t>
            </a:r>
            <a:r>
              <a:rPr lang="en-GB" dirty="0" err="1">
                <a:solidFill>
                  <a:schemeClr val="accent3"/>
                </a:solidFill>
              </a:rPr>
              <a:t>Eigenvectores</a:t>
            </a:r>
            <a:r>
              <a:rPr lang="en-GB" dirty="0">
                <a:solidFill>
                  <a:schemeClr val="accent3"/>
                </a:solidFill>
              </a:rPr>
              <a:t> (directions) and eigenvalues to pick top </a:t>
            </a:r>
            <a:r>
              <a:rPr lang="en-GB" dirty="0" err="1">
                <a:solidFill>
                  <a:schemeClr val="accent3"/>
                </a:solidFill>
              </a:rPr>
              <a:t>cmponents</a:t>
            </a:r>
            <a:endParaRPr lang="en-GB" dirty="0">
              <a:solidFill>
                <a:schemeClr val="accent3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Project data onto these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2E0ED-292B-71F3-B557-BEC17911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F9D594-A205-4EB6-A7BA-A35464DF8D20}" type="slidenum">
              <a:rPr kumimoji="0" lang="en-CA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571152-01DB-4051-0A6B-1C2CCD3F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998C9-ED35-4075-0394-F1C5A10F749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Dimensionality Reduction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F2369-F904-D71B-89F7-58B89C90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1931891"/>
            <a:ext cx="6120000" cy="385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25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AB065-787B-F04D-85F8-DA2AF3309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C4771D-544C-49A0-F688-F85735B1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015961" cy="5041353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Standardize data (mean=0, variance=1) to treat all features equally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Calculate covariance matric to see how features vary together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Find Eigenvectors (directions) and eigenvalues to pick top components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Project data onto these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42EA4-D330-6E47-DD21-CC56D091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F9D594-A205-4EB6-A7BA-A35464DF8D20}" type="slidenum">
              <a:rPr kumimoji="0" lang="en-CA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FE5CE0-1AC7-34B4-0310-A09CE828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0F6CF-DDA7-EB76-99CC-A086A0D2639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Dimensionality Reduction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461AC-C85A-4974-0F4C-99CD3493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518" y="1700808"/>
            <a:ext cx="6120000" cy="360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9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3BCFE-20F1-7DB7-C16E-F03FB34F5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FA3950-C37B-23EC-FB16-DE00F4FB5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015961" cy="5041353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Standardize data (mean=0, variance=1) to treat all features equally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Calculate covariance matric to see how features vary together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Find Eigenvectors (directions) and eigenvalues to pick top components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Project data onto these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3E5E9F-8DA5-2152-06D8-A9112AB4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F9D594-A205-4EB6-A7BA-A35464DF8D20}" type="slidenum">
              <a:rPr kumimoji="0" lang="en-CA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33849F-54F4-9636-A75C-4B1C5997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DB0944-F79C-390F-C7DE-DC8632DEEF3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Dimensionality Reduction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4A7C8-3801-52A4-91A9-D3A097BA1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1223888"/>
            <a:ext cx="46228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0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94E0D0-813B-BB9B-91C6-F36411E69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667" y="1194588"/>
            <a:ext cx="11352665" cy="53720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40106B-3300-9307-931D-17034A80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14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60A349-BA62-2465-6DCD-585BAD41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EC480-0385-0AD9-34B1-3F60A658830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Dimensionality Reduction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64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F5C63-FBB4-42A0-4856-4ED5D99FE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DADF6F-B19D-E0EF-F068-2896FC3D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could have reduced the data into 3 dimensions: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70B00-2D0E-DC73-9211-1D31D395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15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58E28-3D50-8FE0-0056-C8A87295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B80C67-DCFB-1A63-3AE6-F7E2FAF3AC6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Dimensionality Reduction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51CF6-B734-1E37-9C02-A539DBF5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1" y="2304131"/>
            <a:ext cx="4419600" cy="321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DEF89-DBE2-27EE-BF84-E5B2B9EEB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5131"/>
            <a:ext cx="51308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19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4B321-9210-AABD-DEAE-7455B6DFD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Landschaft, draußen, Baum enthält.&#10;&#10;Automatisch generierte Beschreibung">
            <a:extLst>
              <a:ext uri="{FF2B5EF4-FFF2-40B4-BE49-F238E27FC236}">
                <a16:creationId xmlns:a16="http://schemas.microsoft.com/office/drawing/2014/main" id="{80015CF1-1A87-D06B-73BB-53C7EC712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" b="117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1640D52-4820-B119-DA76-D1855C0E65DB}"/>
              </a:ext>
            </a:extLst>
          </p:cNvPr>
          <p:cNvSpPr/>
          <p:nvPr/>
        </p:nvSpPr>
        <p:spPr>
          <a:xfrm>
            <a:off x="0" y="980728"/>
            <a:ext cx="1219200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67879B-FDF1-E518-A56D-BDEEEF8BB396}"/>
              </a:ext>
            </a:extLst>
          </p:cNvPr>
          <p:cNvSpPr txBox="1"/>
          <p:nvPr/>
        </p:nvSpPr>
        <p:spPr>
          <a:xfrm>
            <a:off x="695400" y="1124747"/>
            <a:ext cx="1116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Clustering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66C3A1-930E-9EF8-BCAC-8D58365BC86B}"/>
              </a:ext>
            </a:extLst>
          </p:cNvPr>
          <p:cNvSpPr txBox="1"/>
          <p:nvPr/>
        </p:nvSpPr>
        <p:spPr>
          <a:xfrm>
            <a:off x="695400" y="170951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Traffic Systems Operation (TSO)</a:t>
            </a:r>
          </a:p>
        </p:txBody>
      </p:sp>
    </p:spTree>
    <p:extLst>
      <p:ext uri="{BB962C8B-B14F-4D97-AF65-F5344CB8AC3E}">
        <p14:creationId xmlns:p14="http://schemas.microsoft.com/office/powerpoint/2010/main" val="3348145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C8E62-52E1-6BB5-3747-DD5C9E04C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9D668C-F6DA-DA34-BC58-04D46444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Clustering:</a:t>
            </a:r>
          </a:p>
          <a:p>
            <a:pPr lvl="1"/>
            <a:r>
              <a:rPr lang="en-GB" dirty="0"/>
              <a:t>Groups similar data points together based on their features, without knowing categories in advance.</a:t>
            </a:r>
          </a:p>
          <a:p>
            <a:pPr lvl="1"/>
            <a:r>
              <a:rPr lang="en-GB" dirty="0"/>
              <a:t>Why? High-dimensional data is hard to visualize, analyse or process efficiently.</a:t>
            </a:r>
          </a:p>
          <a:p>
            <a:pPr lvl="1"/>
            <a:r>
              <a:rPr lang="en-GB" dirty="0"/>
              <a:t>Goal: Discover inherent structures in unlabelled data.</a:t>
            </a:r>
          </a:p>
          <a:p>
            <a:endParaRPr lang="en-GB" dirty="0"/>
          </a:p>
          <a:p>
            <a:r>
              <a:rPr lang="en-GB" dirty="0"/>
              <a:t>Key Techniques:</a:t>
            </a:r>
          </a:p>
          <a:p>
            <a:pPr lvl="1"/>
            <a:r>
              <a:rPr lang="en-GB" dirty="0"/>
              <a:t>K-means Clustering:</a:t>
            </a:r>
          </a:p>
          <a:p>
            <a:pPr lvl="2"/>
            <a:r>
              <a:rPr lang="en-GB" dirty="0"/>
              <a:t>Partition Data into K clusters by minimizing distance to cluster centroids.</a:t>
            </a:r>
          </a:p>
          <a:p>
            <a:pPr lvl="2"/>
            <a:r>
              <a:rPr lang="en-GB" dirty="0"/>
              <a:t>K, the number of clusters, is a parameter.</a:t>
            </a:r>
          </a:p>
          <a:p>
            <a:pPr lvl="1"/>
            <a:r>
              <a:rPr lang="en-GB" dirty="0"/>
              <a:t>DBSCAN:</a:t>
            </a:r>
          </a:p>
          <a:p>
            <a:pPr lvl="2"/>
            <a:r>
              <a:rPr lang="en-GB" dirty="0"/>
              <a:t>Groups based on density, flags outliers.</a:t>
            </a:r>
          </a:p>
          <a:p>
            <a:pPr lvl="2"/>
            <a:r>
              <a:rPr lang="en-GB" dirty="0"/>
              <a:t>The number of clusters is not a known in advance and will be found by the algorithm.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32833-0B28-12C4-B39D-F4CD4BF6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17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7E8DD7-BCC3-E145-FCEE-B2C02E32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B91072-6B67-416D-B4B6-50328EE5343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110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3428DD-A74E-104D-308E-C52C2CF01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376001" cy="5041353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K-means 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Standardize data (mean=0, variance=1) to treat all features equally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Randomly chose K centroids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Assign each point (row) to the nearest centroid based on Euclidian distance.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Recalculate centroids as the mean of assigned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Repeat until centroids don’t move much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accent3"/>
              </a:solidFill>
            </a:endParaRP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59760-98AA-6EB5-9F1D-0E0D830C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18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3963B1-94EA-7338-3AC8-AB66135B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D79AD-67C5-08DD-D2E4-E362608C44F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852A90-F780-19F6-BCB0-4E2F7C0D3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065" y="2148615"/>
            <a:ext cx="6120000" cy="342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8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96434-2B5F-6497-F612-59A85E346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9ABA26-758D-D1C6-4C52-329462AE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376001" cy="5041353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K-means 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Standardize data (mean=0, variance=1) to treat all features equally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Randomly chose K centroids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Assign each point (row) to the nearest centroid based on Euclidian distance.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Recalculate centroids as the mean of assigned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Repeat until centroids don’t move much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accent3"/>
              </a:solidFill>
            </a:endParaRP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A80974-AC86-C26E-D370-071902E3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19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8AFDE8-6218-EFA0-887B-6200DDBE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CFBF25-E3FB-2B7D-E22D-C6BF91B7FC5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8FAB6-56DC-74BC-656C-D5F6AE0E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785" y="2204864"/>
            <a:ext cx="6120000" cy="30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0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DBF46-3E1D-554D-82EE-F826C763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/>
              <a:t>Introduction to Machine-Learning in Aviation</a:t>
            </a:r>
          </a:p>
        </p:txBody>
      </p:sp>
      <p:graphicFrame>
        <p:nvGraphicFramePr>
          <p:cNvPr id="5" name="Tabellenplatzhalter 4">
            <a:extLst>
              <a:ext uri="{FF2B5EF4-FFF2-40B4-BE49-F238E27FC236}">
                <a16:creationId xmlns:a16="http://schemas.microsoft.com/office/drawing/2014/main" id="{7982EC6E-686E-E54B-8A5E-6C510F6659CF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58457269"/>
              </p:ext>
            </p:extLst>
          </p:nvPr>
        </p:nvGraphicFramePr>
        <p:xfrm>
          <a:off x="191344" y="1484313"/>
          <a:ext cx="10225136" cy="2725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8673">
                  <a:extLst>
                    <a:ext uri="{9D8B030D-6E8A-4147-A177-3AD203B41FA5}">
                      <a16:colId xmlns:a16="http://schemas.microsoft.com/office/drawing/2014/main" val="3071985291"/>
                    </a:ext>
                  </a:extLst>
                </a:gridCol>
                <a:gridCol w="9516463">
                  <a:extLst>
                    <a:ext uri="{9D8B030D-6E8A-4147-A177-3AD203B41FA5}">
                      <a16:colId xmlns:a16="http://schemas.microsoft.com/office/drawing/2014/main" val="956254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Unsupervised Machine Learning</a:t>
                      </a:r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0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Introduction</a:t>
                      </a:r>
                      <a:endParaRPr lang="en-CA" i="1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6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Unsupervised Machine Learning</a:t>
                      </a:r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29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Dimension Reduction</a:t>
                      </a:r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52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Clustering</a:t>
                      </a:r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8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Conclusion</a:t>
                      </a:r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832445"/>
                  </a:ext>
                </a:extLst>
              </a:tr>
            </a:tbl>
          </a:graphicData>
        </a:graphic>
      </p:graphicFrame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9758F5-8045-D846-9FC3-5BAEFB0A71A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3DF6DB-6DA2-0540-AAB1-9A20C061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62064-3020-486C-B189-0E9359D7A6F7}" type="slidenum">
              <a:rPr lang="en-CA" noProof="0" smtClean="0"/>
              <a:pPr>
                <a:defRPr/>
              </a:pPr>
              <a:t>2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1130738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296FD-3064-A8CB-BA2E-95FAC1C38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C76679-9138-E63C-BE7E-FC3CCA047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376001" cy="5041353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K-means 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Standardize data (mean=0, variance=1) to treat all features equally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Randomly chose K centroids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Assign each point (row) to the nearest centroid based on Euclidian distance.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Recalculate centroids as the mean of assigned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Repeat until centroids don’t move much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accent3"/>
              </a:solidFill>
            </a:endParaRP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4FA57-A6A3-26E4-3662-9569A92E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20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FB1B0C-B5F2-C66D-E377-23A38A69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4B3815-C1FD-5C89-F265-8743DB84B93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1ADEC-5AB4-ACB0-1D5F-7DAE37AE8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2156324"/>
            <a:ext cx="6120000" cy="341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9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798A1-E7B0-862C-4EC1-5FB240249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864A73-A885-1CE8-357F-1358C3CBA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376001" cy="5041353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K-means 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Standardize data (mean=0, variance=1) to treat all features equally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Randomly chose K centroids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Assign each point (row) to the nearest centroid based on Euclidian distance.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Recalculate centroids as the mean of assigned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chemeClr val="accent3"/>
                </a:solidFill>
              </a:rPr>
              <a:t>Repeat until centroids don’t move much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accent3"/>
              </a:solidFill>
            </a:endParaRP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9CFFAB-BDFC-A25A-E9FE-49BA1AE6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21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CB5713-AC13-42AA-8B4B-30583E53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122DA0-D80F-125E-61DC-49E77FCDDFC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5DCAB6-45A7-FC2D-64F5-106C16798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2249593"/>
            <a:ext cx="6120000" cy="322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14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18C23-8C28-7804-5659-FAD8187F5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7DB5C1-B759-2DCD-B985-24B65AC5F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376001" cy="5041353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K-means Workflow: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Standardize data (mean=0, variance=1) to treat all features equally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Randomly chose K centroids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Assign each point (row) to the nearest centroid based on Euclidian distance.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Recalculate centroids as the mean of assigned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Repeat until centroids don’t move much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>
              <a:solidFill>
                <a:schemeClr val="accent3"/>
              </a:solidFill>
            </a:endParaRP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5B6F6-52FB-EFB6-0DC1-D162B435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22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8BF66-644D-4F68-C11A-8B1C0925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0A55B9-FD11-8368-5BA0-6AE8C33D99A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A633C6-68B8-DBE7-9BA3-FE55F1A3D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928" y="2276872"/>
            <a:ext cx="5767073" cy="335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77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75BDF-FEEB-3A64-6C59-C50C4E3EC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8C1605-DD1A-E742-7532-8988EE8B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23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38404-8D26-8FC4-0CCE-7564D476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DAD7A4-0347-0D05-E899-0DCDF08BCA4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10722A-E580-155A-8890-C07DEE39F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1269240"/>
            <a:ext cx="9048412" cy="528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0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D4D427-9753-D7E8-5C22-9CDF553C2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DBSCAN?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DBSCAN stands for Density-Based Spatial Clustering of Applications with Noise.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Unlike K-means, it 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doesn’t require specifying the number of clusters 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(K) in advance.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groups data points based on density: areas with many nearby points form clusters, while sparse areas are labelled as noise (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Idea: Clusters are dense regions separated by less dense areas, ideal for irregularly shaped groups.</a:t>
            </a:r>
          </a:p>
          <a:p>
            <a:pPr lvl="1"/>
            <a:endParaRPr lang="en-GB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Core Concepts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Epsilon </a:t>
            </a:r>
            <a:r>
              <a:rPr lang="el-G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distance threshold defining the neighbourhood around a point (e.g., how close points must be to be “nearby”).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MinPts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Minimum number of points needed in a neighbourhood to form a cluster.</a:t>
            </a:r>
          </a:p>
          <a:p>
            <a:pPr lvl="1"/>
            <a:endParaRPr lang="en-GB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www.naftaliharris.com</a:t>
            </a:r>
            <a:r>
              <a:rPr lang="en-GB" dirty="0">
                <a:hlinkClick r:id="rId3"/>
              </a:rPr>
              <a:t>/blog/visualizing-</a:t>
            </a:r>
            <a:r>
              <a:rPr lang="en-GB" dirty="0" err="1">
                <a:hlinkClick r:id="rId3"/>
              </a:rPr>
              <a:t>dbscan</a:t>
            </a:r>
            <a:r>
              <a:rPr lang="en-GB" dirty="0">
                <a:hlinkClick r:id="rId3"/>
              </a:rPr>
              <a:t>-clustering/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BD6991-C5C4-35ED-5899-83918A27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24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D0BDEB-BFB5-C806-B183-25E5211C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283571-1D15-FA47-D322-07CDD37BF0D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99941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4CB93-F363-024B-D888-CA8625549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Landschaft, draußen, Baum enthält.&#10;&#10;Automatisch generierte Beschreibung">
            <a:extLst>
              <a:ext uri="{FF2B5EF4-FFF2-40B4-BE49-F238E27FC236}">
                <a16:creationId xmlns:a16="http://schemas.microsoft.com/office/drawing/2014/main" id="{0282ED63-9D3C-40CC-BF86-E11DFE5D7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" b="117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18AA853-06B1-1FEE-B9C8-87DACCC63DCD}"/>
              </a:ext>
            </a:extLst>
          </p:cNvPr>
          <p:cNvSpPr/>
          <p:nvPr/>
        </p:nvSpPr>
        <p:spPr>
          <a:xfrm>
            <a:off x="0" y="980728"/>
            <a:ext cx="1219200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958293A-2612-3937-0551-BAC568CA8FDA}"/>
              </a:ext>
            </a:extLst>
          </p:cNvPr>
          <p:cNvSpPr txBox="1"/>
          <p:nvPr/>
        </p:nvSpPr>
        <p:spPr>
          <a:xfrm>
            <a:off x="695400" y="1124747"/>
            <a:ext cx="1116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Conclusion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5EDD58-1871-E368-AE10-5EEDA975FE3A}"/>
              </a:ext>
            </a:extLst>
          </p:cNvPr>
          <p:cNvSpPr txBox="1"/>
          <p:nvPr/>
        </p:nvSpPr>
        <p:spPr>
          <a:xfrm>
            <a:off x="695400" y="170951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Traffic Systems Operation (TSO)</a:t>
            </a:r>
          </a:p>
        </p:txBody>
      </p:sp>
    </p:spTree>
    <p:extLst>
      <p:ext uri="{BB962C8B-B14F-4D97-AF65-F5344CB8AC3E}">
        <p14:creationId xmlns:p14="http://schemas.microsoft.com/office/powerpoint/2010/main" val="2300468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EE9DBA4-A207-43AC-A2F1-AC54C1C2C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Now you are able to:</a:t>
            </a:r>
          </a:p>
          <a:p>
            <a:pPr>
              <a:buNone/>
            </a:pPr>
            <a:endParaRPr lang="en-GB" b="1" dirty="0"/>
          </a:p>
          <a:p>
            <a:r>
              <a:rPr lang="en-GB" b="1" dirty="0"/>
              <a:t>Explain</a:t>
            </a:r>
            <a:r>
              <a:rPr lang="en-GB" dirty="0"/>
              <a:t> what </a:t>
            </a:r>
            <a:r>
              <a:rPr lang="en-GB" b="1" dirty="0"/>
              <a:t>dimension reduction </a:t>
            </a:r>
            <a:r>
              <a:rPr lang="en-GB" dirty="0"/>
              <a:t>is.</a:t>
            </a:r>
          </a:p>
          <a:p>
            <a:r>
              <a:rPr lang="en-GB" b="1" dirty="0"/>
              <a:t>Explain</a:t>
            </a:r>
            <a:r>
              <a:rPr lang="en-GB" dirty="0"/>
              <a:t> what </a:t>
            </a:r>
            <a:r>
              <a:rPr lang="en-GB" b="1" dirty="0"/>
              <a:t>clustering</a:t>
            </a:r>
            <a:r>
              <a:rPr lang="en-GB" dirty="0"/>
              <a:t> is.</a:t>
            </a:r>
          </a:p>
          <a:p>
            <a:r>
              <a:rPr lang="en-GB" b="1" dirty="0"/>
              <a:t>Describe</a:t>
            </a:r>
            <a:r>
              <a:rPr lang="en-GB" dirty="0"/>
              <a:t> the typical steps in an </a:t>
            </a:r>
            <a:r>
              <a:rPr lang="en-GB" b="1" dirty="0"/>
              <a:t>unsupervised machine learning workflow.</a:t>
            </a:r>
            <a:endParaRPr lang="en-GB" dirty="0"/>
          </a:p>
          <a:p>
            <a:r>
              <a:rPr lang="en-GB" b="1" dirty="0"/>
              <a:t>Understand</a:t>
            </a:r>
            <a:r>
              <a:rPr lang="en-GB" dirty="0"/>
              <a:t> how </a:t>
            </a:r>
            <a:r>
              <a:rPr lang="en-GB" b="1" dirty="0"/>
              <a:t>PCA</a:t>
            </a:r>
            <a:r>
              <a:rPr lang="en-GB" dirty="0"/>
              <a:t> and </a:t>
            </a:r>
            <a:r>
              <a:rPr lang="en-GB" b="1" dirty="0"/>
              <a:t>K-means, DBSCAN</a:t>
            </a:r>
            <a:r>
              <a:rPr lang="en-GB" dirty="0"/>
              <a:t> work.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 marL="0" indent="0">
              <a:spcBef>
                <a:spcPts val="900"/>
              </a:spcBef>
              <a:buNone/>
            </a:pP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23DAFE-EBC9-47DD-9BEC-D2E96F7B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26</a:t>
            </a:fld>
            <a:endParaRPr lang="en-CA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DE4825C-FC8F-4DAF-9403-6C6B1DD2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r>
              <a:rPr lang="de-CH" dirty="0"/>
              <a:t> &amp;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32BA46-4CB4-3C1A-EAF1-2526ADB3E49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38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94D6E3-6E62-9D38-4E41-5EE94AE9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Libraries:</a:t>
            </a:r>
          </a:p>
          <a:p>
            <a:pPr lvl="1"/>
            <a:r>
              <a:rPr lang="en-GB" dirty="0"/>
              <a:t>Core Libraries:</a:t>
            </a:r>
          </a:p>
          <a:p>
            <a:pPr lvl="2"/>
            <a:r>
              <a:rPr lang="en-GB" dirty="0" err="1"/>
              <a:t>Numpy</a:t>
            </a:r>
            <a:endParaRPr lang="en-GB" dirty="0"/>
          </a:p>
          <a:p>
            <a:pPr lvl="2"/>
            <a:r>
              <a:rPr lang="en-GB" dirty="0"/>
              <a:t>Pandas</a:t>
            </a:r>
          </a:p>
          <a:p>
            <a:pPr lvl="2"/>
            <a:r>
              <a:rPr lang="en-GB" dirty="0" err="1"/>
              <a:t>Plotly</a:t>
            </a:r>
            <a:r>
              <a:rPr lang="en-GB" dirty="0"/>
              <a:t> / Matplotlib</a:t>
            </a:r>
          </a:p>
          <a:p>
            <a:pPr lvl="2"/>
            <a:r>
              <a:rPr lang="en-GB" dirty="0" err="1"/>
              <a:t>Scipy</a:t>
            </a:r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Machine Learning</a:t>
            </a:r>
          </a:p>
          <a:p>
            <a:pPr lvl="2"/>
            <a:r>
              <a:rPr lang="en-GB" dirty="0"/>
              <a:t>Scikit-learn</a:t>
            </a:r>
          </a:p>
          <a:p>
            <a:pPr lvl="2"/>
            <a:r>
              <a:rPr lang="en-GB" dirty="0" err="1"/>
              <a:t>XGBoost</a:t>
            </a:r>
            <a:r>
              <a:rPr lang="en-GB" dirty="0"/>
              <a:t> / </a:t>
            </a:r>
            <a:r>
              <a:rPr lang="en-GB" dirty="0" err="1"/>
              <a:t>LightGBM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A409A-C1C6-4B61-8FDF-40C92F9D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27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2C9AA3-DBC2-16DC-AE00-00FA6AFE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E25A5-EE4E-1046-160D-BF6ABF0D16B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05277-1D43-D127-A51C-F6EDCCEF7692}"/>
              </a:ext>
            </a:extLst>
          </p:cNvPr>
          <p:cNvSpPr txBox="1"/>
          <p:nvPr/>
        </p:nvSpPr>
        <p:spPr>
          <a:xfrm>
            <a:off x="5519936" y="191683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Youtube</a:t>
            </a:r>
            <a:r>
              <a:rPr lang="en-GB" dirty="0"/>
              <a:t> Channel: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AD945-7A1E-5612-8A13-A8FA0433B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072" y="2449513"/>
            <a:ext cx="7556993" cy="188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11312A0-4A11-B34A-8F9D-94D02E598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You can </a:t>
            </a:r>
            <a:r>
              <a:rPr lang="en-CA" b="1" dirty="0">
                <a:solidFill>
                  <a:srgbClr val="0064A6"/>
                </a:solidFill>
              </a:rPr>
              <a:t>explain</a:t>
            </a:r>
            <a:r>
              <a:rPr lang="en-CA" dirty="0"/>
              <a:t> in your own words the different types of machine learning models.</a:t>
            </a:r>
          </a:p>
          <a:p>
            <a:endParaRPr lang="en-CA" dirty="0"/>
          </a:p>
          <a:p>
            <a:r>
              <a:rPr lang="en-CA" dirty="0"/>
              <a:t>You can </a:t>
            </a:r>
            <a:r>
              <a:rPr lang="en-CA" b="1" dirty="0">
                <a:solidFill>
                  <a:srgbClr val="0064A6"/>
                </a:solidFill>
              </a:rPr>
              <a:t>describe</a:t>
            </a:r>
            <a:r>
              <a:rPr lang="en-CA" dirty="0"/>
              <a:t> the key ideas of dimensionality reduction and clustering.</a:t>
            </a:r>
          </a:p>
          <a:p>
            <a:endParaRPr lang="en-CA" dirty="0"/>
          </a:p>
          <a:p>
            <a:r>
              <a:rPr lang="en-CA" dirty="0"/>
              <a:t>You can </a:t>
            </a:r>
            <a:r>
              <a:rPr lang="en-CA" b="1" dirty="0">
                <a:solidFill>
                  <a:srgbClr val="0064A6"/>
                </a:solidFill>
              </a:rPr>
              <a:t>describe</a:t>
            </a:r>
            <a:r>
              <a:rPr lang="en-CA" dirty="0"/>
              <a:t> the typical steps in PCA and K-means</a:t>
            </a:r>
            <a:r>
              <a:rPr lang="en-CA" i="1" dirty="0"/>
              <a:t>.</a:t>
            </a:r>
          </a:p>
          <a:p>
            <a:endParaRPr lang="en-CA" dirty="0"/>
          </a:p>
          <a:p>
            <a:r>
              <a:rPr lang="en-CA" dirty="0"/>
              <a:t>You </a:t>
            </a:r>
            <a:r>
              <a:rPr lang="en-CA" b="1" dirty="0">
                <a:solidFill>
                  <a:srgbClr val="0064A6"/>
                </a:solidFill>
              </a:rPr>
              <a:t>understand</a:t>
            </a:r>
            <a:r>
              <a:rPr lang="en-CA" dirty="0"/>
              <a:t> how DBSCAN works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774B8E-68B5-434E-ACC2-01323175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3</a:t>
            </a:fld>
            <a:endParaRPr lang="en-CA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D4856EB-5AD3-7249-965F-937C48AD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BE7184-11C8-DCA1-3552-44A4D9BB169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91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A1478-4B3F-C89C-6792-3B5D60726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Landschaft, draußen, Baum enthält.&#10;&#10;Automatisch generierte Beschreibung">
            <a:extLst>
              <a:ext uri="{FF2B5EF4-FFF2-40B4-BE49-F238E27FC236}">
                <a16:creationId xmlns:a16="http://schemas.microsoft.com/office/drawing/2014/main" id="{E716EE75-4A1D-D45B-704D-2234338AC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" b="117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D073BE9-EAEE-F70D-6141-97E3C1269FB4}"/>
              </a:ext>
            </a:extLst>
          </p:cNvPr>
          <p:cNvSpPr/>
          <p:nvPr/>
        </p:nvSpPr>
        <p:spPr>
          <a:xfrm>
            <a:off x="0" y="980728"/>
            <a:ext cx="1219200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5757DE-54E3-C384-80C7-24BD2ECBE273}"/>
              </a:ext>
            </a:extLst>
          </p:cNvPr>
          <p:cNvSpPr txBox="1"/>
          <p:nvPr/>
        </p:nvSpPr>
        <p:spPr>
          <a:xfrm>
            <a:off x="695400" y="1124747"/>
            <a:ext cx="1116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Introduction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D0C0D4-1001-609B-D34B-D0313341D420}"/>
              </a:ext>
            </a:extLst>
          </p:cNvPr>
          <p:cNvSpPr txBox="1"/>
          <p:nvPr/>
        </p:nvSpPr>
        <p:spPr>
          <a:xfrm>
            <a:off x="695400" y="170951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Traffic Systems Operation (TSO)</a:t>
            </a:r>
          </a:p>
        </p:txBody>
      </p:sp>
    </p:spTree>
    <p:extLst>
      <p:ext uri="{BB962C8B-B14F-4D97-AF65-F5344CB8AC3E}">
        <p14:creationId xmlns:p14="http://schemas.microsoft.com/office/powerpoint/2010/main" val="49133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2FF811-7BA8-998E-A650-FA2992EA8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4" y="1340769"/>
            <a:ext cx="3600000" cy="5041353"/>
          </a:xfrm>
        </p:spPr>
        <p:txBody>
          <a:bodyPr/>
          <a:lstStyle/>
          <a:p>
            <a:pPr marL="0" indent="0" algn="ctr">
              <a:buNone/>
            </a:pPr>
            <a:r>
              <a:rPr lang="en-GB" sz="2200" b="1" dirty="0"/>
              <a:t>Supervised Learning</a:t>
            </a:r>
          </a:p>
          <a:p>
            <a:endParaRPr lang="en-GB" sz="2000" dirty="0"/>
          </a:p>
          <a:p>
            <a:r>
              <a:rPr lang="en-GB" sz="2000" dirty="0"/>
              <a:t>The model learns from </a:t>
            </a:r>
            <a:r>
              <a:rPr lang="en-GB" sz="2000" b="1" dirty="0"/>
              <a:t>input-output pairs  </a:t>
            </a:r>
            <a:r>
              <a:rPr lang="en-GB" sz="2000" dirty="0"/>
              <a:t>(X-&gt;Y)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Goal: Predict outcomes based on past examples</a:t>
            </a:r>
          </a:p>
          <a:p>
            <a:pPr marL="0" indent="0">
              <a:buNone/>
            </a:pP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Examples in Aviation:</a:t>
            </a:r>
          </a:p>
          <a:p>
            <a:pPr lvl="1"/>
            <a:r>
              <a:rPr lang="en-GB" sz="1600" dirty="0"/>
              <a:t>Predict delays, take-off weight, runway occupancy times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5F785-8472-F767-045D-2A3858EE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5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B92AC0-46D0-6506-10BD-7D71E815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101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E2680B-98E7-10D5-1D15-59529B56173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Three Main Categories of Machine Learning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AFA0F51-770E-DC7D-0F81-B494BB5591C7}"/>
              </a:ext>
            </a:extLst>
          </p:cNvPr>
          <p:cNvSpPr txBox="1">
            <a:spLocks/>
          </p:cNvSpPr>
          <p:nvPr/>
        </p:nvSpPr>
        <p:spPr bwMode="auto">
          <a:xfrm>
            <a:off x="4272095" y="1340769"/>
            <a:ext cx="3600000" cy="504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200" b="1" dirty="0"/>
              <a:t>Unsupervised Learning</a:t>
            </a:r>
          </a:p>
          <a:p>
            <a:pPr marL="0" indent="0" algn="ctr">
              <a:buNone/>
            </a:pPr>
            <a:endParaRPr lang="en-GB" sz="2200" b="1" dirty="0"/>
          </a:p>
          <a:p>
            <a:r>
              <a:rPr lang="en-GB" sz="2000" dirty="0"/>
              <a:t>The model finds </a:t>
            </a:r>
            <a:r>
              <a:rPr lang="en-GB" sz="2000" b="1" dirty="0"/>
              <a:t>hidden patterns</a:t>
            </a:r>
            <a:r>
              <a:rPr lang="en-GB" sz="2000" dirty="0"/>
              <a:t> in data without predefined outputs.</a:t>
            </a:r>
          </a:p>
          <a:p>
            <a:endParaRPr lang="en-GB" sz="2000" dirty="0"/>
          </a:p>
          <a:p>
            <a:r>
              <a:rPr lang="en-GB" sz="2000" dirty="0"/>
              <a:t>Goal: Group similar data points (clustering) or detect anomalies</a:t>
            </a:r>
          </a:p>
          <a:p>
            <a:endParaRPr lang="en-GB" sz="2000" dirty="0"/>
          </a:p>
          <a:p>
            <a:r>
              <a:rPr lang="en-GB" sz="2000" dirty="0"/>
              <a:t>Examples in Aviation:</a:t>
            </a:r>
          </a:p>
          <a:p>
            <a:pPr lvl="1"/>
            <a:r>
              <a:rPr lang="en-GB" sz="1600" dirty="0"/>
              <a:t>Cluster airport operation types</a:t>
            </a:r>
          </a:p>
          <a:p>
            <a:pPr lvl="1"/>
            <a:r>
              <a:rPr lang="en-GB" sz="1600" dirty="0"/>
              <a:t>Find anomalies in trajectories, in maintenances…</a:t>
            </a:r>
          </a:p>
          <a:p>
            <a:pPr marL="0" indent="0" algn="ctr">
              <a:buNone/>
            </a:pPr>
            <a:endParaRPr lang="en-GB" sz="2200" b="1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795167B-84AD-CD45-D552-6B56814EA42D}"/>
              </a:ext>
            </a:extLst>
          </p:cNvPr>
          <p:cNvSpPr txBox="1">
            <a:spLocks/>
          </p:cNvSpPr>
          <p:nvPr/>
        </p:nvSpPr>
        <p:spPr bwMode="auto">
          <a:xfrm>
            <a:off x="8400255" y="1340769"/>
            <a:ext cx="3600000" cy="504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200" b="1" dirty="0"/>
              <a:t>Reinforcement Learning</a:t>
            </a:r>
          </a:p>
          <a:p>
            <a:pPr marL="0" indent="0" algn="ctr">
              <a:buNone/>
            </a:pPr>
            <a:endParaRPr lang="en-GB" sz="2200" b="1" dirty="0"/>
          </a:p>
          <a:p>
            <a:r>
              <a:rPr lang="en-GB" sz="2000" dirty="0"/>
              <a:t>An agent interacts with an environment and learns by rewards / punishments.</a:t>
            </a:r>
          </a:p>
          <a:p>
            <a:endParaRPr lang="en-GB" sz="2000" dirty="0"/>
          </a:p>
          <a:p>
            <a:r>
              <a:rPr lang="en-GB" sz="2000" dirty="0"/>
              <a:t>Goal: optimize actions to maximize long-term rewards.</a:t>
            </a:r>
          </a:p>
          <a:p>
            <a:endParaRPr lang="en-GB" sz="2000" dirty="0"/>
          </a:p>
          <a:p>
            <a:r>
              <a:rPr lang="en-GB" sz="2000" dirty="0"/>
              <a:t>Examples in Aviation:</a:t>
            </a:r>
          </a:p>
          <a:p>
            <a:pPr lvl="1"/>
            <a:r>
              <a:rPr lang="en-GB" sz="1600" dirty="0"/>
              <a:t>Air traffic flow optimizations…</a:t>
            </a:r>
          </a:p>
          <a:p>
            <a:pPr marL="0" indent="0" algn="ctr">
              <a:buNone/>
            </a:pPr>
            <a:endParaRPr lang="en-GB" sz="2200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8919B1B-C1E1-8EB3-89E0-4C46765F446D}"/>
              </a:ext>
            </a:extLst>
          </p:cNvPr>
          <p:cNvSpPr/>
          <p:nvPr/>
        </p:nvSpPr>
        <p:spPr>
          <a:xfrm>
            <a:off x="4272096" y="1268760"/>
            <a:ext cx="3599999" cy="54111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43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9360F8-7657-A9CF-EE12-50AAA6E8A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952065" cy="5041353"/>
          </a:xfrm>
        </p:spPr>
        <p:txBody>
          <a:bodyPr/>
          <a:lstStyle/>
          <a:p>
            <a:r>
              <a:rPr lang="en-GB" dirty="0"/>
              <a:t>We will use the classic Iris dataset:</a:t>
            </a:r>
          </a:p>
          <a:p>
            <a:pPr lvl="1"/>
            <a:r>
              <a:rPr lang="en-GB" dirty="0"/>
              <a:t>150 sample of flowers</a:t>
            </a:r>
          </a:p>
          <a:p>
            <a:pPr lvl="2"/>
            <a:r>
              <a:rPr lang="en-GB" dirty="0"/>
              <a:t>4 numerical features:</a:t>
            </a:r>
          </a:p>
          <a:p>
            <a:pPr lvl="3"/>
            <a:r>
              <a:rPr lang="en-GB" dirty="0" err="1"/>
              <a:t>sepal_length</a:t>
            </a:r>
            <a:endParaRPr lang="en-GB" dirty="0"/>
          </a:p>
          <a:p>
            <a:pPr lvl="3"/>
            <a:r>
              <a:rPr lang="en-GB" dirty="0" err="1"/>
              <a:t>sepal_width</a:t>
            </a:r>
            <a:endParaRPr lang="en-GB" dirty="0"/>
          </a:p>
          <a:p>
            <a:pPr lvl="3"/>
            <a:r>
              <a:rPr lang="en-GB" dirty="0" err="1"/>
              <a:t>petal_length</a:t>
            </a:r>
            <a:endParaRPr lang="en-GB" dirty="0"/>
          </a:p>
          <a:p>
            <a:pPr lvl="3"/>
            <a:r>
              <a:rPr lang="en-GB" dirty="0" err="1"/>
              <a:t>petal_width</a:t>
            </a:r>
            <a:endParaRPr lang="en-GB" dirty="0"/>
          </a:p>
          <a:p>
            <a:pPr lvl="2"/>
            <a:r>
              <a:rPr lang="en-GB" dirty="0"/>
              <a:t>One categorical label: species (</a:t>
            </a:r>
            <a:r>
              <a:rPr lang="en-GB" dirty="0" err="1"/>
              <a:t>setosa</a:t>
            </a:r>
            <a:r>
              <a:rPr lang="en-GB" dirty="0"/>
              <a:t>, versicolor, virginica)</a:t>
            </a:r>
          </a:p>
          <a:p>
            <a:pPr lvl="2"/>
            <a:endParaRPr lang="en-GB" dirty="0"/>
          </a:p>
          <a:p>
            <a:pPr marL="457200" lvl="1" indent="0">
              <a:buNone/>
            </a:pPr>
            <a:r>
              <a:rPr lang="en-GB" i="1" dirty="0"/>
              <a:t>If we don’t know the species labels. Can we </a:t>
            </a:r>
            <a:r>
              <a:rPr lang="en-GB" b="1" i="1" dirty="0"/>
              <a:t>group or understand the data structure </a:t>
            </a:r>
            <a:r>
              <a:rPr lang="en-GB" i="1" dirty="0"/>
              <a:t>just from the features?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BA0EED-7444-3274-18B0-96756A6F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6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06CB40-6A97-6523-5719-B2C600B0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936665-AFB1-C589-62BF-0D7B4942725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Running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950DF4-994F-83C3-3768-2FA2ECAC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1916832"/>
            <a:ext cx="489584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2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4C922B-E6F7-0318-D586-9601914B4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Real-world data is often unlabelled</a:t>
            </a:r>
          </a:p>
          <a:p>
            <a:pPr lvl="1"/>
            <a:endParaRPr lang="en-GB" dirty="0"/>
          </a:p>
          <a:p>
            <a:r>
              <a:rPr lang="en-GB" dirty="0"/>
              <a:t>Common tasks / use cases:</a:t>
            </a:r>
          </a:p>
          <a:p>
            <a:pPr lvl="1"/>
            <a:r>
              <a:rPr lang="en-GB" dirty="0"/>
              <a:t>Find groups: clustering</a:t>
            </a:r>
            <a:endParaRPr lang="en-GB" b="1" dirty="0"/>
          </a:p>
          <a:p>
            <a:pPr lvl="1"/>
            <a:r>
              <a:rPr lang="en-GB" dirty="0"/>
              <a:t>Detect anomalies</a:t>
            </a:r>
          </a:p>
          <a:p>
            <a:pPr lvl="1"/>
            <a:r>
              <a:rPr lang="en-GB" dirty="0"/>
              <a:t>Understand structure</a:t>
            </a:r>
          </a:p>
          <a:p>
            <a:pPr lvl="1"/>
            <a:r>
              <a:rPr lang="en-GB" dirty="0"/>
              <a:t>Reduce dimensionality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Grouping flights with similar trajectories</a:t>
            </a:r>
          </a:p>
          <a:p>
            <a:pPr lvl="1"/>
            <a:r>
              <a:rPr lang="en-GB" dirty="0"/>
              <a:t>Segmenting customers by travel behaviour for targeted marketing strategies</a:t>
            </a:r>
          </a:p>
          <a:p>
            <a:pPr lvl="1"/>
            <a:r>
              <a:rPr lang="en-GB" dirty="0"/>
              <a:t>Visualizing high-dimensional data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41523-3A48-7F53-3CD3-5A431553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7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CE042E-7799-D5FA-C5CA-5ACB1440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Use Case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6CCEB-A2B7-57FD-BE04-C70B653EE16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06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5549-99C5-28BF-49F2-1A17B29AC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Landschaft, draußen, Baum enthält.&#10;&#10;Automatisch generierte Beschreibung">
            <a:extLst>
              <a:ext uri="{FF2B5EF4-FFF2-40B4-BE49-F238E27FC236}">
                <a16:creationId xmlns:a16="http://schemas.microsoft.com/office/drawing/2014/main" id="{9E8142EC-5EE0-25C3-1A3F-5144E599D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" b="117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6FED207E-0DE7-07F0-7F0E-F43862F4D679}"/>
              </a:ext>
            </a:extLst>
          </p:cNvPr>
          <p:cNvSpPr/>
          <p:nvPr/>
        </p:nvSpPr>
        <p:spPr>
          <a:xfrm>
            <a:off x="0" y="980728"/>
            <a:ext cx="1219200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D7D7C0-8D83-E06E-49A9-4CE7A415E650}"/>
              </a:ext>
            </a:extLst>
          </p:cNvPr>
          <p:cNvSpPr txBox="1"/>
          <p:nvPr/>
        </p:nvSpPr>
        <p:spPr>
          <a:xfrm>
            <a:off x="695400" y="1124747"/>
            <a:ext cx="1116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Dimensionality Reduction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481814-E1B4-09EF-8CD9-ACE07CD67449}"/>
              </a:ext>
            </a:extLst>
          </p:cNvPr>
          <p:cNvSpPr txBox="1"/>
          <p:nvPr/>
        </p:nvSpPr>
        <p:spPr>
          <a:xfrm>
            <a:off x="695400" y="170951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Traffic Systems Operation (TSO)</a:t>
            </a:r>
          </a:p>
        </p:txBody>
      </p:sp>
    </p:spTree>
    <p:extLst>
      <p:ext uri="{BB962C8B-B14F-4D97-AF65-F5344CB8AC3E}">
        <p14:creationId xmlns:p14="http://schemas.microsoft.com/office/powerpoint/2010/main" val="311340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E081E3-78A1-D3D4-C015-4DCBA8A1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What is Dimensionality Reduction:</a:t>
            </a:r>
          </a:p>
          <a:p>
            <a:pPr lvl="1"/>
            <a:r>
              <a:rPr lang="en-GB" dirty="0"/>
              <a:t>Reduce the number of features (dimensions) in a dataset while preserving relevant information.</a:t>
            </a:r>
          </a:p>
          <a:p>
            <a:pPr lvl="1"/>
            <a:r>
              <a:rPr lang="en-GB" dirty="0"/>
              <a:t>Why? High-dimensional data is hard to visualize, analyse or process efficiently.</a:t>
            </a:r>
          </a:p>
          <a:p>
            <a:pPr lvl="1"/>
            <a:r>
              <a:rPr lang="en-GB" dirty="0"/>
              <a:t>Goal: Simplify data without losing relevant patterns.</a:t>
            </a:r>
          </a:p>
          <a:p>
            <a:endParaRPr lang="en-GB" dirty="0"/>
          </a:p>
          <a:p>
            <a:r>
              <a:rPr lang="en-GB" dirty="0"/>
              <a:t>Key Technique:</a:t>
            </a:r>
          </a:p>
          <a:p>
            <a:pPr lvl="1"/>
            <a:r>
              <a:rPr lang="en-GB" dirty="0"/>
              <a:t>Principal Component Analysis (PCA):</a:t>
            </a:r>
          </a:p>
          <a:p>
            <a:pPr lvl="2"/>
            <a:r>
              <a:rPr lang="en-GB" dirty="0"/>
              <a:t>Find directions (principal components) of maximum variance in the data.</a:t>
            </a:r>
          </a:p>
          <a:p>
            <a:pPr lvl="2"/>
            <a:r>
              <a:rPr lang="en-GB" dirty="0"/>
              <a:t>Project data onto fewer dimensions (e.g., from 4D to 2D for Iris).</a:t>
            </a:r>
          </a:p>
          <a:p>
            <a:pPr lvl="1"/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0AA1A9-D30A-BA7E-9BEE-C2D976A8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9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64F71A-74E3-7ECC-8ABA-336216D9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Unsupervised Learning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1F708C-47A4-4732-28D4-FE314810EBC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10869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vorlage_SoE_deutsch_blaues Logo">
  <a:themeElements>
    <a:clrScheme name="SoE Farben">
      <a:dk1>
        <a:sysClr val="windowText" lastClr="000000"/>
      </a:dk1>
      <a:lt1>
        <a:sysClr val="window" lastClr="FFFFFF"/>
      </a:lt1>
      <a:dk2>
        <a:srgbClr val="2266AB"/>
      </a:dk2>
      <a:lt2>
        <a:srgbClr val="78786E"/>
      </a:lt2>
      <a:accent1>
        <a:srgbClr val="2266AB"/>
      </a:accent1>
      <a:accent2>
        <a:srgbClr val="CE003C"/>
      </a:accent2>
      <a:accent3>
        <a:srgbClr val="78786E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0000F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6F40C02C6A948A6DA4707E542D33F" ma:contentTypeVersion="4" ma:contentTypeDescription="Create a new document." ma:contentTypeScope="" ma:versionID="69feadb23b97c4e3b6bdea6b55e0c32e">
  <xsd:schema xmlns:xsd="http://www.w3.org/2001/XMLSchema" xmlns:xs="http://www.w3.org/2001/XMLSchema" xmlns:p="http://schemas.microsoft.com/office/2006/metadata/properties" xmlns:ns2="f6a02a5d-bf27-4d2b-bea1-4f2e1d95ca2c" targetNamespace="http://schemas.microsoft.com/office/2006/metadata/properties" ma:root="true" ma:fieldsID="64002bdd9e109210dd79962501be6806" ns2:_="">
    <xsd:import namespace="f6a02a5d-bf27-4d2b-bea1-4f2e1d95ca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a02a5d-bf27-4d2b-bea1-4f2e1d95ca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952708-7409-4BC1-AE5E-4F6B674322BA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6a02a5d-bf27-4d2b-bea1-4f2e1d95ca2c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9A8A398-5BF9-46D4-BE94-B85C7226AF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14C8DF-CB98-4B02-9098-2491157EF1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a02a5d-bf27-4d2b-bea1-4f2e1d95ca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19223</TotalTime>
  <Words>1290</Words>
  <Application>Microsoft Macintosh PowerPoint</Application>
  <PresentationFormat>Widescreen</PresentationFormat>
  <Paragraphs>263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Folienvorlage_SoE_deutsch_blaues Logo</vt:lpstr>
      <vt:lpstr>PowerPoint Presentation</vt:lpstr>
      <vt:lpstr>Introduction to Machine-Learning in Aviation</vt:lpstr>
      <vt:lpstr>Learning Objectives</vt:lpstr>
      <vt:lpstr>PowerPoint Presentation</vt:lpstr>
      <vt:lpstr>Machine Learning 101</vt:lpstr>
      <vt:lpstr>Iris Dataset</vt:lpstr>
      <vt:lpstr>Unsupervised Learning Use Case</vt:lpstr>
      <vt:lpstr>PowerPoint Presentation</vt:lpstr>
      <vt:lpstr>Unsupervised Learning Algorithms</vt:lpstr>
      <vt:lpstr>Unsupervised Learning Algorithms</vt:lpstr>
      <vt:lpstr>Unsupervised Learning Algorithms</vt:lpstr>
      <vt:lpstr>Unsupervised Learning Algorithms</vt:lpstr>
      <vt:lpstr>Unsupervised Learning Algorithms</vt:lpstr>
      <vt:lpstr>Unsupervised Learning Algorithms</vt:lpstr>
      <vt:lpstr>Unsupervised Learning Algorithms</vt:lpstr>
      <vt:lpstr>PowerPoint Presentation</vt:lpstr>
      <vt:lpstr>Unsupervised Learning Algorithms</vt:lpstr>
      <vt:lpstr>Unsupervised Learning Algorithms</vt:lpstr>
      <vt:lpstr>Unsupervised Learning Algorithms</vt:lpstr>
      <vt:lpstr>Unsupervised Learning Algorithms</vt:lpstr>
      <vt:lpstr>Unsupervised Learning Algorithms</vt:lpstr>
      <vt:lpstr>Unsupervised Learning Algorithms</vt:lpstr>
      <vt:lpstr>Unsupervised Learning Algorithms</vt:lpstr>
      <vt:lpstr>Unsupervised Learning Algorithms</vt:lpstr>
      <vt:lpstr>PowerPoint Presentation</vt:lpstr>
      <vt:lpstr>Conclusion &amp; Takeaways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Runways</dc:title>
  <dc:creator>Waltert Manuel (wate)</dc:creator>
  <cp:lastModifiedBy>Figuet Benoit (figu)</cp:lastModifiedBy>
  <cp:revision>54</cp:revision>
  <cp:lastPrinted>2013-12-18T11:20:42Z</cp:lastPrinted>
  <dcterms:created xsi:type="dcterms:W3CDTF">2019-06-11T06:45:56Z</dcterms:created>
  <dcterms:modified xsi:type="dcterms:W3CDTF">2025-04-01T10:36:43Z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2021-10-01T06:02:59Z</vt:lpwstr>
  </property>
  <property fmtid="{D5CDD505-2E9C-101B-9397-08002B2CF9AE}" pid="4" name="MSIP_Label_10d9bad3-6dac-4e9a-89a3-89f3b8d247b2_Method">
    <vt:lpwstr>Privileged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aec16c26-45a1-42ac-9c34-85e8c706e62f</vt:lpwstr>
  </property>
  <property fmtid="{D5CDD505-2E9C-101B-9397-08002B2CF9AE}" pid="8" name="MSIP_Label_10d9bad3-6dac-4e9a-89a3-89f3b8d247b2_ContentBits">
    <vt:lpwstr>0</vt:lpwstr>
  </property>
  <property fmtid="{D5CDD505-2E9C-101B-9397-08002B2CF9AE}" pid="9" name="ContentTypeId">
    <vt:lpwstr>0x010100A9A6F40C02C6A948A6DA4707E542D33F</vt:lpwstr>
  </property>
</Properties>
</file>