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3"/>
  </p:notesMasterIdLst>
  <p:handoutMasterIdLst>
    <p:handoutMasterId r:id="rId34"/>
  </p:handoutMasterIdLst>
  <p:sldIdLst>
    <p:sldId id="344" r:id="rId5"/>
    <p:sldId id="258" r:id="rId6"/>
    <p:sldId id="346" r:id="rId7"/>
    <p:sldId id="509" r:id="rId8"/>
    <p:sldId id="482" r:id="rId9"/>
    <p:sldId id="486" r:id="rId10"/>
    <p:sldId id="496" r:id="rId11"/>
    <p:sldId id="510" r:id="rId12"/>
    <p:sldId id="489" r:id="rId13"/>
    <p:sldId id="497" r:id="rId14"/>
    <p:sldId id="490" r:id="rId15"/>
    <p:sldId id="511" r:id="rId16"/>
    <p:sldId id="488" r:id="rId17"/>
    <p:sldId id="493" r:id="rId18"/>
    <p:sldId id="495" r:id="rId19"/>
    <p:sldId id="498" r:id="rId20"/>
    <p:sldId id="512" r:id="rId21"/>
    <p:sldId id="501" r:id="rId22"/>
    <p:sldId id="500" r:id="rId23"/>
    <p:sldId id="505" r:id="rId24"/>
    <p:sldId id="506" r:id="rId25"/>
    <p:sldId id="508" r:id="rId26"/>
    <p:sldId id="504" r:id="rId27"/>
    <p:sldId id="514" r:id="rId28"/>
    <p:sldId id="499" r:id="rId29"/>
    <p:sldId id="515" r:id="rId30"/>
    <p:sldId id="351" r:id="rId31"/>
    <p:sldId id="502" r:id="rId32"/>
  </p:sldIdLst>
  <p:sldSz cx="12192000" cy="6858000"/>
  <p:notesSz cx="6794500" cy="9982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E5163C-6AE1-6D49-B4EA-C92AE01E96E4}" v="577" dt="2025-03-24T21:04:51.1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3"/>
    <p:restoredTop sz="85255"/>
  </p:normalViewPr>
  <p:slideViewPr>
    <p:cSldViewPr>
      <p:cViewPr varScale="1">
        <p:scale>
          <a:sx n="184" d="100"/>
          <a:sy n="184" d="100"/>
        </p:scale>
        <p:origin x="623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9" d="100"/>
          <a:sy n="109" d="100"/>
        </p:scale>
        <p:origin x="515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guet Benoit (figu)" userId="8c71bb66-15c0-4937-9a52-ae53d8d93ba3" providerId="ADAL" clId="{89E5163C-6AE1-6D49-B4EA-C92AE01E96E4}"/>
    <pc:docChg chg="undo custSel addSld delSld modSld sldOrd">
      <pc:chgData name="Figuet Benoit (figu)" userId="8c71bb66-15c0-4937-9a52-ae53d8d93ba3" providerId="ADAL" clId="{89E5163C-6AE1-6D49-B4EA-C92AE01E96E4}" dt="2025-03-25T12:17:49.751" v="8116" actId="20577"/>
      <pc:docMkLst>
        <pc:docMk/>
      </pc:docMkLst>
      <pc:sldChg chg="modSp mod">
        <pc:chgData name="Figuet Benoit (figu)" userId="8c71bb66-15c0-4937-9a52-ae53d8d93ba3" providerId="ADAL" clId="{89E5163C-6AE1-6D49-B4EA-C92AE01E96E4}" dt="2025-03-24T20:57:58.870" v="7978" actId="20577"/>
        <pc:sldMkLst>
          <pc:docMk/>
          <pc:sldMk cId="1130738914" sldId="258"/>
        </pc:sldMkLst>
        <pc:spChg chg="mod">
          <ac:chgData name="Figuet Benoit (figu)" userId="8c71bb66-15c0-4937-9a52-ae53d8d93ba3" providerId="ADAL" clId="{89E5163C-6AE1-6D49-B4EA-C92AE01E96E4}" dt="2025-03-24T20:52:22.967" v="7613"/>
          <ac:spMkLst>
            <pc:docMk/>
            <pc:sldMk cId="1130738914" sldId="258"/>
            <ac:spMk id="2" creationId="{151DBF46-3E1D-554D-82EE-F826C7634B2A}"/>
          </ac:spMkLst>
        </pc:spChg>
        <pc:graphicFrameChg chg="mod modGraphic">
          <ac:chgData name="Figuet Benoit (figu)" userId="8c71bb66-15c0-4937-9a52-ae53d8d93ba3" providerId="ADAL" clId="{89E5163C-6AE1-6D49-B4EA-C92AE01E96E4}" dt="2025-03-24T20:57:58.870" v="7978" actId="20577"/>
          <ac:graphicFrameMkLst>
            <pc:docMk/>
            <pc:sldMk cId="1130738914" sldId="258"/>
            <ac:graphicFrameMk id="5" creationId="{7982EC6E-686E-E54B-8A5E-6C510F6659CF}"/>
          </ac:graphicFrameMkLst>
        </pc:graphicFrameChg>
      </pc:sldChg>
      <pc:sldChg chg="modSp mod">
        <pc:chgData name="Figuet Benoit (figu)" userId="8c71bb66-15c0-4937-9a52-ae53d8d93ba3" providerId="ADAL" clId="{89E5163C-6AE1-6D49-B4EA-C92AE01E96E4}" dt="2025-03-10T13:30:42.695" v="1358" actId="20577"/>
        <pc:sldMkLst>
          <pc:docMk/>
          <pc:sldMk cId="3078454285" sldId="344"/>
        </pc:sldMkLst>
        <pc:spChg chg="mod">
          <ac:chgData name="Figuet Benoit (figu)" userId="8c71bb66-15c0-4937-9a52-ae53d8d93ba3" providerId="ADAL" clId="{89E5163C-6AE1-6D49-B4EA-C92AE01E96E4}" dt="2025-03-10T13:30:42.695" v="1358" actId="20577"/>
          <ac:spMkLst>
            <pc:docMk/>
            <pc:sldMk cId="3078454285" sldId="344"/>
            <ac:spMk id="5" creationId="{E4E7D2F3-A822-1344-8E15-680FC8462FE2}"/>
          </ac:spMkLst>
        </pc:spChg>
        <pc:spChg chg="mod">
          <ac:chgData name="Figuet Benoit (figu)" userId="8c71bb66-15c0-4937-9a52-ae53d8d93ba3" providerId="ADAL" clId="{89E5163C-6AE1-6D49-B4EA-C92AE01E96E4}" dt="2025-02-26T13:48:52.212" v="12" actId="20577"/>
          <ac:spMkLst>
            <pc:docMk/>
            <pc:sldMk cId="3078454285" sldId="344"/>
            <ac:spMk id="6" creationId="{98881BAA-7734-2448-BF3B-99299BE83859}"/>
          </ac:spMkLst>
        </pc:spChg>
      </pc:sldChg>
      <pc:sldChg chg="modSp mod">
        <pc:chgData name="Figuet Benoit (figu)" userId="8c71bb66-15c0-4937-9a52-ae53d8d93ba3" providerId="ADAL" clId="{89E5163C-6AE1-6D49-B4EA-C92AE01E96E4}" dt="2025-03-24T18:49:06.175" v="4968" actId="20577"/>
        <pc:sldMkLst>
          <pc:docMk/>
          <pc:sldMk cId="2652915546" sldId="346"/>
        </pc:sldMkLst>
        <pc:spChg chg="mod">
          <ac:chgData name="Figuet Benoit (figu)" userId="8c71bb66-15c0-4937-9a52-ae53d8d93ba3" providerId="ADAL" clId="{89E5163C-6AE1-6D49-B4EA-C92AE01E96E4}" dt="2025-03-24T18:49:06.175" v="4968" actId="20577"/>
          <ac:spMkLst>
            <pc:docMk/>
            <pc:sldMk cId="2652915546" sldId="346"/>
            <ac:spMk id="2" creationId="{311312A0-4A11-B34A-8F9D-94D02E5988C8}"/>
          </ac:spMkLst>
        </pc:spChg>
      </pc:sldChg>
      <pc:sldChg chg="addSp delSp modSp mod ord">
        <pc:chgData name="Figuet Benoit (figu)" userId="8c71bb66-15c0-4937-9a52-ae53d8d93ba3" providerId="ADAL" clId="{89E5163C-6AE1-6D49-B4EA-C92AE01E96E4}" dt="2025-03-24T21:05:01.648" v="8109" actId="12"/>
        <pc:sldMkLst>
          <pc:docMk/>
          <pc:sldMk cId="2780238345" sldId="351"/>
        </pc:sldMkLst>
        <pc:spChg chg="mod">
          <ac:chgData name="Figuet Benoit (figu)" userId="8c71bb66-15c0-4937-9a52-ae53d8d93ba3" providerId="ADAL" clId="{89E5163C-6AE1-6D49-B4EA-C92AE01E96E4}" dt="2025-03-24T21:05:01.648" v="8109" actId="12"/>
          <ac:spMkLst>
            <pc:docMk/>
            <pc:sldMk cId="2780238345" sldId="351"/>
            <ac:spMk id="2" creationId="{BEE9DBA4-A207-43AC-A2F1-AC54C1C2C9B2}"/>
          </ac:spMkLst>
        </pc:spChg>
        <pc:spChg chg="add del mod">
          <ac:chgData name="Figuet Benoit (figu)" userId="8c71bb66-15c0-4937-9a52-ae53d8d93ba3" providerId="ADAL" clId="{89E5163C-6AE1-6D49-B4EA-C92AE01E96E4}" dt="2025-03-24T19:29:34.051" v="6009"/>
          <ac:spMkLst>
            <pc:docMk/>
            <pc:sldMk cId="2780238345" sldId="351"/>
            <ac:spMk id="4" creationId="{6DC03B2C-8580-3BEC-DE11-DE3916567488}"/>
          </ac:spMkLst>
        </pc:spChg>
        <pc:spChg chg="mod">
          <ac:chgData name="Figuet Benoit (figu)" userId="8c71bb66-15c0-4937-9a52-ae53d8d93ba3" providerId="ADAL" clId="{89E5163C-6AE1-6D49-B4EA-C92AE01E96E4}" dt="2025-03-24T20:58:35.971" v="7998" actId="20577"/>
          <ac:spMkLst>
            <pc:docMk/>
            <pc:sldMk cId="2780238345" sldId="351"/>
            <ac:spMk id="5" creationId="{FDE4825C-FC8F-4DAF-9403-6C6B1DD2F5BE}"/>
          </ac:spMkLst>
        </pc:spChg>
      </pc:sldChg>
      <pc:sldChg chg="del">
        <pc:chgData name="Figuet Benoit (figu)" userId="8c71bb66-15c0-4937-9a52-ae53d8d93ba3" providerId="ADAL" clId="{89E5163C-6AE1-6D49-B4EA-C92AE01E96E4}" dt="2025-02-26T13:49:27.068" v="39" actId="2696"/>
        <pc:sldMkLst>
          <pc:docMk/>
          <pc:sldMk cId="844099861" sldId="481"/>
        </pc:sldMkLst>
      </pc:sldChg>
      <pc:sldChg chg="addSp modSp mod">
        <pc:chgData name="Figuet Benoit (figu)" userId="8c71bb66-15c0-4937-9a52-ae53d8d93ba3" providerId="ADAL" clId="{89E5163C-6AE1-6D49-B4EA-C92AE01E96E4}" dt="2025-02-27T07:40:08.080" v="513" actId="20577"/>
        <pc:sldMkLst>
          <pc:docMk/>
          <pc:sldMk cId="3527773429" sldId="482"/>
        </pc:sldMkLst>
        <pc:spChg chg="mod">
          <ac:chgData name="Figuet Benoit (figu)" userId="8c71bb66-15c0-4937-9a52-ae53d8d93ba3" providerId="ADAL" clId="{89E5163C-6AE1-6D49-B4EA-C92AE01E96E4}" dt="2025-02-27T07:40:08.080" v="513" actId="20577"/>
          <ac:spMkLst>
            <pc:docMk/>
            <pc:sldMk cId="3527773429" sldId="482"/>
            <ac:spMk id="2" creationId="{01D28B1A-113A-7FB8-E411-ED536EC52144}"/>
          </ac:spMkLst>
        </pc:spChg>
        <pc:spChg chg="mod">
          <ac:chgData name="Figuet Benoit (figu)" userId="8c71bb66-15c0-4937-9a52-ae53d8d93ba3" providerId="ADAL" clId="{89E5163C-6AE1-6D49-B4EA-C92AE01E96E4}" dt="2025-02-27T07:30:56.158" v="244" actId="20577"/>
          <ac:spMkLst>
            <pc:docMk/>
            <pc:sldMk cId="3527773429" sldId="482"/>
            <ac:spMk id="4" creationId="{C9DAE8B4-93FA-A48F-701A-B716F0E21A3D}"/>
          </ac:spMkLst>
        </pc:spChg>
        <pc:spChg chg="mod">
          <ac:chgData name="Figuet Benoit (figu)" userId="8c71bb66-15c0-4937-9a52-ae53d8d93ba3" providerId="ADAL" clId="{89E5163C-6AE1-6D49-B4EA-C92AE01E96E4}" dt="2025-02-27T07:36:25.654" v="323" actId="20577"/>
          <ac:spMkLst>
            <pc:docMk/>
            <pc:sldMk cId="3527773429" sldId="482"/>
            <ac:spMk id="5" creationId="{D1B21C5E-3AE2-5A94-B640-52B9396B1671}"/>
          </ac:spMkLst>
        </pc:spChg>
        <pc:spChg chg="add mod">
          <ac:chgData name="Figuet Benoit (figu)" userId="8c71bb66-15c0-4937-9a52-ae53d8d93ba3" providerId="ADAL" clId="{89E5163C-6AE1-6D49-B4EA-C92AE01E96E4}" dt="2025-02-27T07:38:18.025" v="368" actId="1076"/>
          <ac:spMkLst>
            <pc:docMk/>
            <pc:sldMk cId="3527773429" sldId="482"/>
            <ac:spMk id="8" creationId="{600D8FAD-41D2-E674-F49C-0EF1370AA885}"/>
          </ac:spMkLst>
        </pc:spChg>
        <pc:spChg chg="add mod">
          <ac:chgData name="Figuet Benoit (figu)" userId="8c71bb66-15c0-4937-9a52-ae53d8d93ba3" providerId="ADAL" clId="{89E5163C-6AE1-6D49-B4EA-C92AE01E96E4}" dt="2025-02-27T07:38:46.308" v="378" actId="1076"/>
          <ac:spMkLst>
            <pc:docMk/>
            <pc:sldMk cId="3527773429" sldId="482"/>
            <ac:spMk id="9" creationId="{60A2010E-FE31-8397-9A91-C93AECEDA629}"/>
          </ac:spMkLst>
        </pc:spChg>
        <pc:picChg chg="add mod">
          <ac:chgData name="Figuet Benoit (figu)" userId="8c71bb66-15c0-4937-9a52-ae53d8d93ba3" providerId="ADAL" clId="{89E5163C-6AE1-6D49-B4EA-C92AE01E96E4}" dt="2025-02-27T07:38:22.273" v="369" actId="1076"/>
          <ac:picMkLst>
            <pc:docMk/>
            <pc:sldMk cId="3527773429" sldId="482"/>
            <ac:picMk id="6" creationId="{34B67DF3-D4DD-159B-390A-DD321EBDA16F}"/>
          </ac:picMkLst>
        </pc:picChg>
      </pc:sldChg>
      <pc:sldChg chg="del">
        <pc:chgData name="Figuet Benoit (figu)" userId="8c71bb66-15c0-4937-9a52-ae53d8d93ba3" providerId="ADAL" clId="{89E5163C-6AE1-6D49-B4EA-C92AE01E96E4}" dt="2025-03-04T07:59:56.386" v="1312" actId="2696"/>
        <pc:sldMkLst>
          <pc:docMk/>
          <pc:sldMk cId="2837934294" sldId="484"/>
        </pc:sldMkLst>
      </pc:sldChg>
      <pc:sldChg chg="del">
        <pc:chgData name="Figuet Benoit (figu)" userId="8c71bb66-15c0-4937-9a52-ae53d8d93ba3" providerId="ADAL" clId="{89E5163C-6AE1-6D49-B4EA-C92AE01E96E4}" dt="2025-03-24T19:04:38.696" v="5320" actId="2696"/>
        <pc:sldMkLst>
          <pc:docMk/>
          <pc:sldMk cId="925284529" sldId="485"/>
        </pc:sldMkLst>
      </pc:sldChg>
      <pc:sldChg chg="addSp modSp new mod modAnim">
        <pc:chgData name="Figuet Benoit (figu)" userId="8c71bb66-15c0-4937-9a52-ae53d8d93ba3" providerId="ADAL" clId="{89E5163C-6AE1-6D49-B4EA-C92AE01E96E4}" dt="2025-03-24T18:52:36.357" v="4976"/>
        <pc:sldMkLst>
          <pc:docMk/>
          <pc:sldMk cId="1595432303" sldId="486"/>
        </pc:sldMkLst>
        <pc:spChg chg="mod">
          <ac:chgData name="Figuet Benoit (figu)" userId="8c71bb66-15c0-4937-9a52-ae53d8d93ba3" providerId="ADAL" clId="{89E5163C-6AE1-6D49-B4EA-C92AE01E96E4}" dt="2025-03-04T07:59:02.606" v="1265" actId="20577"/>
          <ac:spMkLst>
            <pc:docMk/>
            <pc:sldMk cId="1595432303" sldId="486"/>
            <ac:spMk id="2" creationId="{442FF811-7BA8-998E-A650-FA2992EA8CE7}"/>
          </ac:spMkLst>
        </pc:spChg>
        <pc:spChg chg="mod">
          <ac:chgData name="Figuet Benoit (figu)" userId="8c71bb66-15c0-4937-9a52-ae53d8d93ba3" providerId="ADAL" clId="{89E5163C-6AE1-6D49-B4EA-C92AE01E96E4}" dt="2025-02-27T07:56:36.826" v="1260" actId="20577"/>
          <ac:spMkLst>
            <pc:docMk/>
            <pc:sldMk cId="1595432303" sldId="486"/>
            <ac:spMk id="4" creationId="{03B92AC0-46D0-6506-10BD-7D71E8157F44}"/>
          </ac:spMkLst>
        </pc:spChg>
        <pc:spChg chg="mod">
          <ac:chgData name="Figuet Benoit (figu)" userId="8c71bb66-15c0-4937-9a52-ae53d8d93ba3" providerId="ADAL" clId="{89E5163C-6AE1-6D49-B4EA-C92AE01E96E4}" dt="2025-02-27T07:42:04.351" v="576" actId="20577"/>
          <ac:spMkLst>
            <pc:docMk/>
            <pc:sldMk cId="1595432303" sldId="486"/>
            <ac:spMk id="5" creationId="{8CE2680B-98E7-10D5-1D15-59529B561739}"/>
          </ac:spMkLst>
        </pc:spChg>
        <pc:spChg chg="add mod">
          <ac:chgData name="Figuet Benoit (figu)" userId="8c71bb66-15c0-4937-9a52-ae53d8d93ba3" providerId="ADAL" clId="{89E5163C-6AE1-6D49-B4EA-C92AE01E96E4}" dt="2025-03-04T07:59:43.748" v="1310" actId="5793"/>
          <ac:spMkLst>
            <pc:docMk/>
            <pc:sldMk cId="1595432303" sldId="486"/>
            <ac:spMk id="6" creationId="{9AFA0F51-770E-DC7D-0F81-B494BB5591C7}"/>
          </ac:spMkLst>
        </pc:spChg>
        <pc:spChg chg="add mod">
          <ac:chgData name="Figuet Benoit (figu)" userId="8c71bb66-15c0-4937-9a52-ae53d8d93ba3" providerId="ADAL" clId="{89E5163C-6AE1-6D49-B4EA-C92AE01E96E4}" dt="2025-02-27T07:56:14.342" v="1255" actId="404"/>
          <ac:spMkLst>
            <pc:docMk/>
            <pc:sldMk cId="1595432303" sldId="486"/>
            <ac:spMk id="7" creationId="{3795167B-84AD-CD45-D552-6B56814EA42D}"/>
          </ac:spMkLst>
        </pc:spChg>
      </pc:sldChg>
      <pc:sldChg chg="add del">
        <pc:chgData name="Figuet Benoit (figu)" userId="8c71bb66-15c0-4937-9a52-ae53d8d93ba3" providerId="ADAL" clId="{89E5163C-6AE1-6D49-B4EA-C92AE01E96E4}" dt="2025-03-04T08:00:56.920" v="1314" actId="2696"/>
        <pc:sldMkLst>
          <pc:docMk/>
          <pc:sldMk cId="3884388728" sldId="487"/>
        </pc:sldMkLst>
      </pc:sldChg>
      <pc:sldChg chg="modSp new mod">
        <pc:chgData name="Figuet Benoit (figu)" userId="8c71bb66-15c0-4937-9a52-ae53d8d93ba3" providerId="ADAL" clId="{89E5163C-6AE1-6D49-B4EA-C92AE01E96E4}" dt="2025-03-24T18:59:44.173" v="5065" actId="20577"/>
        <pc:sldMkLst>
          <pc:docMk/>
          <pc:sldMk cId="314834250" sldId="488"/>
        </pc:sldMkLst>
        <pc:spChg chg="mod">
          <ac:chgData name="Figuet Benoit (figu)" userId="8c71bb66-15c0-4937-9a52-ae53d8d93ba3" providerId="ADAL" clId="{89E5163C-6AE1-6D49-B4EA-C92AE01E96E4}" dt="2025-03-17T10:21:45.092" v="4660" actId="20577"/>
          <ac:spMkLst>
            <pc:docMk/>
            <pc:sldMk cId="314834250" sldId="488"/>
            <ac:spMk id="2" creationId="{761CDF86-FBCC-6E79-DDA7-B1E77D8A18EF}"/>
          </ac:spMkLst>
        </pc:spChg>
        <pc:spChg chg="mod">
          <ac:chgData name="Figuet Benoit (figu)" userId="8c71bb66-15c0-4937-9a52-ae53d8d93ba3" providerId="ADAL" clId="{89E5163C-6AE1-6D49-B4EA-C92AE01E96E4}" dt="2025-03-17T09:49:34.259" v="2666" actId="20577"/>
          <ac:spMkLst>
            <pc:docMk/>
            <pc:sldMk cId="314834250" sldId="488"/>
            <ac:spMk id="4" creationId="{DACCCD71-E2B9-338E-13C0-AC1F9E9B3271}"/>
          </ac:spMkLst>
        </pc:spChg>
        <pc:spChg chg="mod">
          <ac:chgData name="Figuet Benoit (figu)" userId="8c71bb66-15c0-4937-9a52-ae53d8d93ba3" providerId="ADAL" clId="{89E5163C-6AE1-6D49-B4EA-C92AE01E96E4}" dt="2025-03-24T18:59:44.173" v="5065" actId="20577"/>
          <ac:spMkLst>
            <pc:docMk/>
            <pc:sldMk cId="314834250" sldId="488"/>
            <ac:spMk id="5" creationId="{4AFB74C4-37A2-F62C-14CA-A84237C10427}"/>
          </ac:spMkLst>
        </pc:spChg>
      </pc:sldChg>
      <pc:sldChg chg="modSp new mod">
        <pc:chgData name="Figuet Benoit (figu)" userId="8c71bb66-15c0-4937-9a52-ae53d8d93ba3" providerId="ADAL" clId="{89E5163C-6AE1-6D49-B4EA-C92AE01E96E4}" dt="2025-03-17T09:18:49.370" v="2599" actId="20577"/>
        <pc:sldMkLst>
          <pc:docMk/>
          <pc:sldMk cId="318138415" sldId="489"/>
        </pc:sldMkLst>
        <pc:spChg chg="mod">
          <ac:chgData name="Figuet Benoit (figu)" userId="8c71bb66-15c0-4937-9a52-ae53d8d93ba3" providerId="ADAL" clId="{89E5163C-6AE1-6D49-B4EA-C92AE01E96E4}" dt="2025-03-17T09:18:49.370" v="2599" actId="20577"/>
          <ac:spMkLst>
            <pc:docMk/>
            <pc:sldMk cId="318138415" sldId="489"/>
            <ac:spMk id="2" creationId="{110C3B1D-0E43-3F51-CDAF-F6FF307241EA}"/>
          </ac:spMkLst>
        </pc:spChg>
        <pc:spChg chg="mod">
          <ac:chgData name="Figuet Benoit (figu)" userId="8c71bb66-15c0-4937-9a52-ae53d8d93ba3" providerId="ADAL" clId="{89E5163C-6AE1-6D49-B4EA-C92AE01E96E4}" dt="2025-03-10T13:58:59.767" v="1387" actId="20577"/>
          <ac:spMkLst>
            <pc:docMk/>
            <pc:sldMk cId="318138415" sldId="489"/>
            <ac:spMk id="4" creationId="{1D9DD1EA-7DB6-D97B-7657-29EABFD563B3}"/>
          </ac:spMkLst>
        </pc:spChg>
      </pc:sldChg>
      <pc:sldChg chg="modSp new mod">
        <pc:chgData name="Figuet Benoit (figu)" userId="8c71bb66-15c0-4937-9a52-ae53d8d93ba3" providerId="ADAL" clId="{89E5163C-6AE1-6D49-B4EA-C92AE01E96E4}" dt="2025-03-24T18:54:08.257" v="4983" actId="113"/>
        <pc:sldMkLst>
          <pc:docMk/>
          <pc:sldMk cId="3144367329" sldId="490"/>
        </pc:sldMkLst>
        <pc:spChg chg="mod">
          <ac:chgData name="Figuet Benoit (figu)" userId="8c71bb66-15c0-4937-9a52-ae53d8d93ba3" providerId="ADAL" clId="{89E5163C-6AE1-6D49-B4EA-C92AE01E96E4}" dt="2025-03-24T18:54:08.257" v="4983" actId="113"/>
          <ac:spMkLst>
            <pc:docMk/>
            <pc:sldMk cId="3144367329" sldId="490"/>
            <ac:spMk id="2" creationId="{73F76D22-288A-7F04-5A13-399DB8FA8917}"/>
          </ac:spMkLst>
        </pc:spChg>
        <pc:spChg chg="mod">
          <ac:chgData name="Figuet Benoit (figu)" userId="8c71bb66-15c0-4937-9a52-ae53d8d93ba3" providerId="ADAL" clId="{89E5163C-6AE1-6D49-B4EA-C92AE01E96E4}" dt="2025-03-10T14:11:21.066" v="1870"/>
          <ac:spMkLst>
            <pc:docMk/>
            <pc:sldMk cId="3144367329" sldId="490"/>
            <ac:spMk id="4" creationId="{C5B13654-8322-2ED6-23FF-5A3198B0A7D8}"/>
          </ac:spMkLst>
        </pc:spChg>
        <pc:spChg chg="mod">
          <ac:chgData name="Figuet Benoit (figu)" userId="8c71bb66-15c0-4937-9a52-ae53d8d93ba3" providerId="ADAL" clId="{89E5163C-6AE1-6D49-B4EA-C92AE01E96E4}" dt="2025-03-10T14:11:25.736" v="1889" actId="20577"/>
          <ac:spMkLst>
            <pc:docMk/>
            <pc:sldMk cId="3144367329" sldId="490"/>
            <ac:spMk id="5" creationId="{19F45D0B-3FEE-F3BD-3096-CA5BF40BB88C}"/>
          </ac:spMkLst>
        </pc:spChg>
      </pc:sldChg>
      <pc:sldChg chg="modSp add del mod ord modShow">
        <pc:chgData name="Figuet Benoit (figu)" userId="8c71bb66-15c0-4937-9a52-ae53d8d93ba3" providerId="ADAL" clId="{89E5163C-6AE1-6D49-B4EA-C92AE01E96E4}" dt="2025-03-24T19:26:30.356" v="6005" actId="2696"/>
        <pc:sldMkLst>
          <pc:docMk/>
          <pc:sldMk cId="4093384863" sldId="491"/>
        </pc:sldMkLst>
      </pc:sldChg>
      <pc:sldChg chg="add del mod ord modShow">
        <pc:chgData name="Figuet Benoit (figu)" userId="8c71bb66-15c0-4937-9a52-ae53d8d93ba3" providerId="ADAL" clId="{89E5163C-6AE1-6D49-B4EA-C92AE01E96E4}" dt="2025-03-24T19:26:31.558" v="6006" actId="2696"/>
        <pc:sldMkLst>
          <pc:docMk/>
          <pc:sldMk cId="2754149049" sldId="492"/>
        </pc:sldMkLst>
      </pc:sldChg>
      <pc:sldChg chg="modSp add mod ord">
        <pc:chgData name="Figuet Benoit (figu)" userId="8c71bb66-15c0-4937-9a52-ae53d8d93ba3" providerId="ADAL" clId="{89E5163C-6AE1-6D49-B4EA-C92AE01E96E4}" dt="2025-03-24T18:59:47.821" v="5068" actId="20577"/>
        <pc:sldMkLst>
          <pc:docMk/>
          <pc:sldMk cId="1080189032" sldId="493"/>
        </pc:sldMkLst>
        <pc:spChg chg="mod">
          <ac:chgData name="Figuet Benoit (figu)" userId="8c71bb66-15c0-4937-9a52-ae53d8d93ba3" providerId="ADAL" clId="{89E5163C-6AE1-6D49-B4EA-C92AE01E96E4}" dt="2025-03-17T10:10:28.340" v="4331" actId="20577"/>
          <ac:spMkLst>
            <pc:docMk/>
            <pc:sldMk cId="1080189032" sldId="493"/>
            <ac:spMk id="2" creationId="{3FB22BEE-5FFB-0868-54C6-9A3DBF513EE8}"/>
          </ac:spMkLst>
        </pc:spChg>
        <pc:spChg chg="mod">
          <ac:chgData name="Figuet Benoit (figu)" userId="8c71bb66-15c0-4937-9a52-ae53d8d93ba3" providerId="ADAL" clId="{89E5163C-6AE1-6D49-B4EA-C92AE01E96E4}" dt="2025-03-24T18:59:47.821" v="5068" actId="20577"/>
          <ac:spMkLst>
            <pc:docMk/>
            <pc:sldMk cId="1080189032" sldId="493"/>
            <ac:spMk id="5" creationId="{23BDDF74-B83A-0487-870D-C017D6AA4EF5}"/>
          </ac:spMkLst>
        </pc:spChg>
      </pc:sldChg>
      <pc:sldChg chg="modSp add del mod ord">
        <pc:chgData name="Figuet Benoit (figu)" userId="8c71bb66-15c0-4937-9a52-ae53d8d93ba3" providerId="ADAL" clId="{89E5163C-6AE1-6D49-B4EA-C92AE01E96E4}" dt="2025-03-17T10:21:21.985" v="4656" actId="2696"/>
        <pc:sldMkLst>
          <pc:docMk/>
          <pc:sldMk cId="2309850683" sldId="494"/>
        </pc:sldMkLst>
      </pc:sldChg>
      <pc:sldChg chg="modSp add mod ord">
        <pc:chgData name="Figuet Benoit (figu)" userId="8c71bb66-15c0-4937-9a52-ae53d8d93ba3" providerId="ADAL" clId="{89E5163C-6AE1-6D49-B4EA-C92AE01E96E4}" dt="2025-03-24T19:00:00.592" v="5071" actId="20577"/>
        <pc:sldMkLst>
          <pc:docMk/>
          <pc:sldMk cId="48984104" sldId="495"/>
        </pc:sldMkLst>
        <pc:spChg chg="mod">
          <ac:chgData name="Figuet Benoit (figu)" userId="8c71bb66-15c0-4937-9a52-ae53d8d93ba3" providerId="ADAL" clId="{89E5163C-6AE1-6D49-B4EA-C92AE01E96E4}" dt="2025-03-17T12:54:37.768" v="4665" actId="20577"/>
          <ac:spMkLst>
            <pc:docMk/>
            <pc:sldMk cId="48984104" sldId="495"/>
            <ac:spMk id="2" creationId="{F11958D9-8402-F07D-31B3-6211F0265AD4}"/>
          </ac:spMkLst>
        </pc:spChg>
        <pc:spChg chg="mod">
          <ac:chgData name="Figuet Benoit (figu)" userId="8c71bb66-15c0-4937-9a52-ae53d8d93ba3" providerId="ADAL" clId="{89E5163C-6AE1-6D49-B4EA-C92AE01E96E4}" dt="2025-03-24T19:00:00.592" v="5071" actId="20577"/>
          <ac:spMkLst>
            <pc:docMk/>
            <pc:sldMk cId="48984104" sldId="495"/>
            <ac:spMk id="5" creationId="{931A7CD6-EDFB-322C-1E9C-A9FA1A12BA1C}"/>
          </ac:spMkLst>
        </pc:spChg>
      </pc:sldChg>
      <pc:sldChg chg="addSp modSp new mod">
        <pc:chgData name="Figuet Benoit (figu)" userId="8c71bb66-15c0-4937-9a52-ae53d8d93ba3" providerId="ADAL" clId="{89E5163C-6AE1-6D49-B4EA-C92AE01E96E4}" dt="2025-03-24T18:51:54.145" v="4974" actId="113"/>
        <pc:sldMkLst>
          <pc:docMk/>
          <pc:sldMk cId="2496798134" sldId="496"/>
        </pc:sldMkLst>
        <pc:spChg chg="mod">
          <ac:chgData name="Figuet Benoit (figu)" userId="8c71bb66-15c0-4937-9a52-ae53d8d93ba3" providerId="ADAL" clId="{89E5163C-6AE1-6D49-B4EA-C92AE01E96E4}" dt="2025-03-24T18:51:54.145" v="4974" actId="113"/>
          <ac:spMkLst>
            <pc:docMk/>
            <pc:sldMk cId="2496798134" sldId="496"/>
            <ac:spMk id="2" creationId="{B619B70B-CE74-E295-037D-309A0E0F5A0B}"/>
          </ac:spMkLst>
        </pc:spChg>
        <pc:spChg chg="mod">
          <ac:chgData name="Figuet Benoit (figu)" userId="8c71bb66-15c0-4937-9a52-ae53d8d93ba3" providerId="ADAL" clId="{89E5163C-6AE1-6D49-B4EA-C92AE01E96E4}" dt="2025-03-24T18:44:49.638" v="4743" actId="20577"/>
          <ac:spMkLst>
            <pc:docMk/>
            <pc:sldMk cId="2496798134" sldId="496"/>
            <ac:spMk id="4" creationId="{37E00862-E312-2967-5002-8C8666AB15F8}"/>
          </ac:spMkLst>
        </pc:spChg>
        <pc:spChg chg="mod">
          <ac:chgData name="Figuet Benoit (figu)" userId="8c71bb66-15c0-4937-9a52-ae53d8d93ba3" providerId="ADAL" clId="{89E5163C-6AE1-6D49-B4EA-C92AE01E96E4}" dt="2025-03-24T18:46:04.589" v="4755" actId="20577"/>
          <ac:spMkLst>
            <pc:docMk/>
            <pc:sldMk cId="2496798134" sldId="496"/>
            <ac:spMk id="5" creationId="{861AD052-1425-3F2A-618C-CC1587138AEA}"/>
          </ac:spMkLst>
        </pc:spChg>
        <pc:spChg chg="add mod">
          <ac:chgData name="Figuet Benoit (figu)" userId="8c71bb66-15c0-4937-9a52-ae53d8d93ba3" providerId="ADAL" clId="{89E5163C-6AE1-6D49-B4EA-C92AE01E96E4}" dt="2025-03-20T08:38:07.911" v="4708" actId="122"/>
          <ac:spMkLst>
            <pc:docMk/>
            <pc:sldMk cId="2496798134" sldId="496"/>
            <ac:spMk id="7" creationId="{B6D906E4-FA9F-8743-237A-FC9DA5148952}"/>
          </ac:spMkLst>
        </pc:spChg>
        <pc:picChg chg="add mod">
          <ac:chgData name="Figuet Benoit (figu)" userId="8c71bb66-15c0-4937-9a52-ae53d8d93ba3" providerId="ADAL" clId="{89E5163C-6AE1-6D49-B4EA-C92AE01E96E4}" dt="2025-03-20T08:37:40.278" v="4671" actId="14100"/>
          <ac:picMkLst>
            <pc:docMk/>
            <pc:sldMk cId="2496798134" sldId="496"/>
            <ac:picMk id="1026" creationId="{492F7A6D-998E-1D7C-D83B-584CAE71D092}"/>
          </ac:picMkLst>
        </pc:picChg>
      </pc:sldChg>
      <pc:sldChg chg="addSp delSp modSp new mod">
        <pc:chgData name="Figuet Benoit (figu)" userId="8c71bb66-15c0-4937-9a52-ae53d8d93ba3" providerId="ADAL" clId="{89E5163C-6AE1-6D49-B4EA-C92AE01E96E4}" dt="2025-03-25T12:17:49.751" v="8116" actId="20577"/>
        <pc:sldMkLst>
          <pc:docMk/>
          <pc:sldMk cId="2965702419" sldId="497"/>
        </pc:sldMkLst>
        <pc:spChg chg="add del">
          <ac:chgData name="Figuet Benoit (figu)" userId="8c71bb66-15c0-4937-9a52-ae53d8d93ba3" providerId="ADAL" clId="{89E5163C-6AE1-6D49-B4EA-C92AE01E96E4}" dt="2025-03-24T18:57:02.194" v="5018" actId="3680"/>
          <ac:spMkLst>
            <pc:docMk/>
            <pc:sldMk cId="2965702419" sldId="497"/>
            <ac:spMk id="2" creationId="{85551048-5B8D-3FA3-C0EB-429B1162DD48}"/>
          </ac:spMkLst>
        </pc:spChg>
        <pc:spChg chg="mod">
          <ac:chgData name="Figuet Benoit (figu)" userId="8c71bb66-15c0-4937-9a52-ae53d8d93ba3" providerId="ADAL" clId="{89E5163C-6AE1-6D49-B4EA-C92AE01E96E4}" dt="2025-03-24T18:56:21.943" v="5014" actId="20577"/>
          <ac:spMkLst>
            <pc:docMk/>
            <pc:sldMk cId="2965702419" sldId="497"/>
            <ac:spMk id="4" creationId="{CB455262-7BCF-77DE-DEE5-9BA5394EBF07}"/>
          </ac:spMkLst>
        </pc:spChg>
        <pc:graphicFrameChg chg="add del mod ord modGraphic">
          <ac:chgData name="Figuet Benoit (figu)" userId="8c71bb66-15c0-4937-9a52-ae53d8d93ba3" providerId="ADAL" clId="{89E5163C-6AE1-6D49-B4EA-C92AE01E96E4}" dt="2025-03-24T18:56:56.273" v="5017" actId="3680"/>
          <ac:graphicFrameMkLst>
            <pc:docMk/>
            <pc:sldMk cId="2965702419" sldId="497"/>
            <ac:graphicFrameMk id="6" creationId="{B92A67A4-687D-056B-BF9D-E79E84700794}"/>
          </ac:graphicFrameMkLst>
        </pc:graphicFrameChg>
        <pc:graphicFrameChg chg="add mod ord modGraphic">
          <ac:chgData name="Figuet Benoit (figu)" userId="8c71bb66-15c0-4937-9a52-ae53d8d93ba3" providerId="ADAL" clId="{89E5163C-6AE1-6D49-B4EA-C92AE01E96E4}" dt="2025-03-25T12:17:49.751" v="8116" actId="20577"/>
          <ac:graphicFrameMkLst>
            <pc:docMk/>
            <pc:sldMk cId="2965702419" sldId="497"/>
            <ac:graphicFrameMk id="7" creationId="{91431478-B587-BC19-6377-3E2C41540E94}"/>
          </ac:graphicFrameMkLst>
        </pc:graphicFrameChg>
      </pc:sldChg>
      <pc:sldChg chg="modSp add mod">
        <pc:chgData name="Figuet Benoit (figu)" userId="8c71bb66-15c0-4937-9a52-ae53d8d93ba3" providerId="ADAL" clId="{89E5163C-6AE1-6D49-B4EA-C92AE01E96E4}" dt="2025-03-24T19:20:26.501" v="5798" actId="20577"/>
        <pc:sldMkLst>
          <pc:docMk/>
          <pc:sldMk cId="1602021699" sldId="498"/>
        </pc:sldMkLst>
        <pc:spChg chg="mod">
          <ac:chgData name="Figuet Benoit (figu)" userId="8c71bb66-15c0-4937-9a52-ae53d8d93ba3" providerId="ADAL" clId="{89E5163C-6AE1-6D49-B4EA-C92AE01E96E4}" dt="2025-03-24T19:20:26.501" v="5798" actId="20577"/>
          <ac:spMkLst>
            <pc:docMk/>
            <pc:sldMk cId="1602021699" sldId="498"/>
            <ac:spMk id="2" creationId="{07D1F55C-CC96-912C-1AAB-EC7CAF46766E}"/>
          </ac:spMkLst>
        </pc:spChg>
        <pc:spChg chg="mod">
          <ac:chgData name="Figuet Benoit (figu)" userId="8c71bb66-15c0-4937-9a52-ae53d8d93ba3" providerId="ADAL" clId="{89E5163C-6AE1-6D49-B4EA-C92AE01E96E4}" dt="2025-03-24T19:02:11.404" v="5092" actId="20577"/>
          <ac:spMkLst>
            <pc:docMk/>
            <pc:sldMk cId="1602021699" sldId="498"/>
            <ac:spMk id="5" creationId="{19F666FD-A0BB-CD89-7674-2B795E7B36CE}"/>
          </ac:spMkLst>
        </pc:spChg>
      </pc:sldChg>
      <pc:sldChg chg="addSp delSp modSp new mod delAnim modAnim modNotesTx">
        <pc:chgData name="Figuet Benoit (figu)" userId="8c71bb66-15c0-4937-9a52-ae53d8d93ba3" providerId="ADAL" clId="{89E5163C-6AE1-6D49-B4EA-C92AE01E96E4}" dt="2025-03-25T12:15:01.604" v="8115" actId="20577"/>
        <pc:sldMkLst>
          <pc:docMk/>
          <pc:sldMk cId="1599909446" sldId="499"/>
        </pc:sldMkLst>
        <pc:spChg chg="mod">
          <ac:chgData name="Figuet Benoit (figu)" userId="8c71bb66-15c0-4937-9a52-ae53d8d93ba3" providerId="ADAL" clId="{89E5163C-6AE1-6D49-B4EA-C92AE01E96E4}" dt="2025-03-24T19:22:17.978" v="5957" actId="20577"/>
          <ac:spMkLst>
            <pc:docMk/>
            <pc:sldMk cId="1599909446" sldId="499"/>
            <ac:spMk id="2" creationId="{15E7477E-DF8C-1D41-218A-195005FDAC9B}"/>
          </ac:spMkLst>
        </pc:spChg>
        <pc:spChg chg="mod">
          <ac:chgData name="Figuet Benoit (figu)" userId="8c71bb66-15c0-4937-9a52-ae53d8d93ba3" providerId="ADAL" clId="{89E5163C-6AE1-6D49-B4EA-C92AE01E96E4}" dt="2025-03-24T20:57:09.061" v="7953" actId="20577"/>
          <ac:spMkLst>
            <pc:docMk/>
            <pc:sldMk cId="1599909446" sldId="499"/>
            <ac:spMk id="4" creationId="{3D09AAC1-4690-825A-20E8-FCA1BF38D4B5}"/>
          </ac:spMkLst>
        </pc:spChg>
        <pc:spChg chg="del">
          <ac:chgData name="Figuet Benoit (figu)" userId="8c71bb66-15c0-4937-9a52-ae53d8d93ba3" providerId="ADAL" clId="{89E5163C-6AE1-6D49-B4EA-C92AE01E96E4}" dt="2025-03-24T19:06:24.304" v="5375" actId="3680"/>
          <ac:spMkLst>
            <pc:docMk/>
            <pc:sldMk cId="1599909446" sldId="499"/>
            <ac:spMk id="5" creationId="{D68926D5-75C0-115A-B35C-710252F12EE0}"/>
          </ac:spMkLst>
        </pc:spChg>
        <pc:spChg chg="add del mod">
          <ac:chgData name="Figuet Benoit (figu)" userId="8c71bb66-15c0-4937-9a52-ae53d8d93ba3" providerId="ADAL" clId="{89E5163C-6AE1-6D49-B4EA-C92AE01E96E4}" dt="2025-03-24T19:25:45.774" v="6003"/>
          <ac:spMkLst>
            <pc:docMk/>
            <pc:sldMk cId="1599909446" sldId="499"/>
            <ac:spMk id="7" creationId="{E1305711-8322-603F-F5FA-7A2CEFB2CD88}"/>
          </ac:spMkLst>
        </pc:spChg>
        <pc:spChg chg="add mod">
          <ac:chgData name="Figuet Benoit (figu)" userId="8c71bb66-15c0-4937-9a52-ae53d8d93ba3" providerId="ADAL" clId="{89E5163C-6AE1-6D49-B4EA-C92AE01E96E4}" dt="2025-03-24T19:25:39.662" v="5999" actId="1076"/>
          <ac:spMkLst>
            <pc:docMk/>
            <pc:sldMk cId="1599909446" sldId="499"/>
            <ac:spMk id="10" creationId="{64901E3D-4AE6-9DB7-4EC8-6018BAE443DC}"/>
          </ac:spMkLst>
        </pc:spChg>
        <pc:graphicFrameChg chg="add mod ord modGraphic">
          <ac:chgData name="Figuet Benoit (figu)" userId="8c71bb66-15c0-4937-9a52-ae53d8d93ba3" providerId="ADAL" clId="{89E5163C-6AE1-6D49-B4EA-C92AE01E96E4}" dt="2025-03-25T12:15:01.604" v="8115" actId="20577"/>
          <ac:graphicFrameMkLst>
            <pc:docMk/>
            <pc:sldMk cId="1599909446" sldId="499"/>
            <ac:graphicFrameMk id="6" creationId="{ECBE2633-C1F4-C908-C093-7BF2F3F5DD30}"/>
          </ac:graphicFrameMkLst>
        </pc:graphicFrameChg>
        <pc:picChg chg="add del mod">
          <ac:chgData name="Figuet Benoit (figu)" userId="8c71bb66-15c0-4937-9a52-ae53d8d93ba3" providerId="ADAL" clId="{89E5163C-6AE1-6D49-B4EA-C92AE01E96E4}" dt="2025-03-24T19:24:29.346" v="5971" actId="478"/>
          <ac:picMkLst>
            <pc:docMk/>
            <pc:sldMk cId="1599909446" sldId="499"/>
            <ac:picMk id="8" creationId="{2653F634-A32E-DE87-8892-014ED55C35B2}"/>
          </ac:picMkLst>
        </pc:picChg>
        <pc:picChg chg="add mod">
          <ac:chgData name="Figuet Benoit (figu)" userId="8c71bb66-15c0-4937-9a52-ae53d8d93ba3" providerId="ADAL" clId="{89E5163C-6AE1-6D49-B4EA-C92AE01E96E4}" dt="2025-03-24T19:25:08.487" v="5974" actId="1076"/>
          <ac:picMkLst>
            <pc:docMk/>
            <pc:sldMk cId="1599909446" sldId="499"/>
            <ac:picMk id="9" creationId="{C1E3B52C-B54C-247D-0605-1BFA97D2EE64}"/>
          </ac:picMkLst>
        </pc:picChg>
      </pc:sldChg>
      <pc:sldChg chg="addSp modSp new del">
        <pc:chgData name="Figuet Benoit (figu)" userId="8c71bb66-15c0-4937-9a52-ae53d8d93ba3" providerId="ADAL" clId="{89E5163C-6AE1-6D49-B4EA-C92AE01E96E4}" dt="2025-03-24T19:26:10.034" v="6004" actId="2696"/>
        <pc:sldMkLst>
          <pc:docMk/>
          <pc:sldMk cId="2134975255" sldId="500"/>
        </pc:sldMkLst>
        <pc:picChg chg="add mod">
          <ac:chgData name="Figuet Benoit (figu)" userId="8c71bb66-15c0-4937-9a52-ae53d8d93ba3" providerId="ADAL" clId="{89E5163C-6AE1-6D49-B4EA-C92AE01E96E4}" dt="2025-03-24T19:23:42.289" v="5962" actId="1076"/>
          <ac:picMkLst>
            <pc:docMk/>
            <pc:sldMk cId="2134975255" sldId="500"/>
            <ac:picMk id="1026" creationId="{17E405D9-FA93-44EE-DA78-E563F835ED08}"/>
          </ac:picMkLst>
        </pc:picChg>
      </pc:sldChg>
      <pc:sldChg chg="addSp delSp modSp new mod modNotesTx">
        <pc:chgData name="Figuet Benoit (figu)" userId="8c71bb66-15c0-4937-9a52-ae53d8d93ba3" providerId="ADAL" clId="{89E5163C-6AE1-6D49-B4EA-C92AE01E96E4}" dt="2025-03-25T07:04:19.012" v="8110"/>
        <pc:sldMkLst>
          <pc:docMk/>
          <pc:sldMk cId="4041473861" sldId="500"/>
        </pc:sldMkLst>
        <pc:spChg chg="mod">
          <ac:chgData name="Figuet Benoit (figu)" userId="8c71bb66-15c0-4937-9a52-ae53d8d93ba3" providerId="ADAL" clId="{89E5163C-6AE1-6D49-B4EA-C92AE01E96E4}" dt="2025-03-24T20:40:53.524" v="7401" actId="14100"/>
          <ac:spMkLst>
            <pc:docMk/>
            <pc:sldMk cId="4041473861" sldId="500"/>
            <ac:spMk id="2" creationId="{4C7A4D58-0202-4C47-E86E-F6A35987A7F4}"/>
          </ac:spMkLst>
        </pc:spChg>
        <pc:spChg chg="mod">
          <ac:chgData name="Figuet Benoit (figu)" userId="8c71bb66-15c0-4937-9a52-ae53d8d93ba3" providerId="ADAL" clId="{89E5163C-6AE1-6D49-B4EA-C92AE01E96E4}" dt="2025-03-24T19:30:03.422" v="6033" actId="20577"/>
          <ac:spMkLst>
            <pc:docMk/>
            <pc:sldMk cId="4041473861" sldId="500"/>
            <ac:spMk id="4" creationId="{74D90856-0FF6-C706-77EF-8F7B13841A55}"/>
          </ac:spMkLst>
        </pc:spChg>
        <pc:spChg chg="add del">
          <ac:chgData name="Figuet Benoit (figu)" userId="8c71bb66-15c0-4937-9a52-ae53d8d93ba3" providerId="ADAL" clId="{89E5163C-6AE1-6D49-B4EA-C92AE01E96E4}" dt="2025-03-24T20:06:37.959" v="6608" actId="3680"/>
          <ac:spMkLst>
            <pc:docMk/>
            <pc:sldMk cId="4041473861" sldId="500"/>
            <ac:spMk id="5" creationId="{24183586-9581-F729-52D4-99465041D8EC}"/>
          </ac:spMkLst>
        </pc:spChg>
        <pc:spChg chg="add del mod">
          <ac:chgData name="Figuet Benoit (figu)" userId="8c71bb66-15c0-4937-9a52-ae53d8d93ba3" providerId="ADAL" clId="{89E5163C-6AE1-6D49-B4EA-C92AE01E96E4}" dt="2025-03-24T20:04:42.708" v="6520" actId="478"/>
          <ac:spMkLst>
            <pc:docMk/>
            <pc:sldMk cId="4041473861" sldId="500"/>
            <ac:spMk id="6" creationId="{DF105331-4601-FC5B-875D-BB067CD846BE}"/>
          </ac:spMkLst>
        </pc:spChg>
        <pc:spChg chg="add del mod">
          <ac:chgData name="Figuet Benoit (figu)" userId="8c71bb66-15c0-4937-9a52-ae53d8d93ba3" providerId="ADAL" clId="{89E5163C-6AE1-6D49-B4EA-C92AE01E96E4}" dt="2025-03-24T20:40:32.199" v="7399" actId="478"/>
          <ac:spMkLst>
            <pc:docMk/>
            <pc:sldMk cId="4041473861" sldId="500"/>
            <ac:spMk id="9" creationId="{A517BB6B-8C5A-B349-96CA-CE883A98D4AF}"/>
          </ac:spMkLst>
        </pc:spChg>
        <pc:spChg chg="add mod">
          <ac:chgData name="Figuet Benoit (figu)" userId="8c71bb66-15c0-4937-9a52-ae53d8d93ba3" providerId="ADAL" clId="{89E5163C-6AE1-6D49-B4EA-C92AE01E96E4}" dt="2025-03-24T20:40:09.647" v="7387" actId="478"/>
          <ac:spMkLst>
            <pc:docMk/>
            <pc:sldMk cId="4041473861" sldId="500"/>
            <ac:spMk id="11" creationId="{C41C0BEE-B28F-9761-E062-BAF6E1FD61F0}"/>
          </ac:spMkLst>
        </pc:spChg>
        <pc:graphicFrameChg chg="add mod">
          <ac:chgData name="Figuet Benoit (figu)" userId="8c71bb66-15c0-4937-9a52-ae53d8d93ba3" providerId="ADAL" clId="{89E5163C-6AE1-6D49-B4EA-C92AE01E96E4}" dt="2025-03-24T20:06:10.760" v="6592"/>
          <ac:graphicFrameMkLst>
            <pc:docMk/>
            <pc:sldMk cId="4041473861" sldId="500"/>
            <ac:graphicFrameMk id="7" creationId="{79C82490-4853-E3B4-4413-5C3C07F4DE6B}"/>
          </ac:graphicFrameMkLst>
        </pc:graphicFrameChg>
        <pc:graphicFrameChg chg="add del mod ord modGraphic">
          <ac:chgData name="Figuet Benoit (figu)" userId="8c71bb66-15c0-4937-9a52-ae53d8d93ba3" providerId="ADAL" clId="{89E5163C-6AE1-6D49-B4EA-C92AE01E96E4}" dt="2025-03-24T20:40:09.647" v="7387" actId="478"/>
          <ac:graphicFrameMkLst>
            <pc:docMk/>
            <pc:sldMk cId="4041473861" sldId="500"/>
            <ac:graphicFrameMk id="8" creationId="{DAD39B29-78DD-933C-26B6-2A1DD535CE03}"/>
          </ac:graphicFrameMkLst>
        </pc:graphicFrameChg>
        <pc:graphicFrameChg chg="add mod modGraphic">
          <ac:chgData name="Figuet Benoit (figu)" userId="8c71bb66-15c0-4937-9a52-ae53d8d93ba3" providerId="ADAL" clId="{89E5163C-6AE1-6D49-B4EA-C92AE01E96E4}" dt="2025-03-24T20:41:06.460" v="7406" actId="1076"/>
          <ac:graphicFrameMkLst>
            <pc:docMk/>
            <pc:sldMk cId="4041473861" sldId="500"/>
            <ac:graphicFrameMk id="12" creationId="{5295A075-D1A4-F98D-0BAF-3256661592D4}"/>
          </ac:graphicFrameMkLst>
        </pc:graphicFrameChg>
      </pc:sldChg>
      <pc:sldChg chg="addSp delSp modSp add mod ord">
        <pc:chgData name="Figuet Benoit (figu)" userId="8c71bb66-15c0-4937-9a52-ae53d8d93ba3" providerId="ADAL" clId="{89E5163C-6AE1-6D49-B4EA-C92AE01E96E4}" dt="2025-03-24T19:43:25.726" v="6284" actId="20577"/>
        <pc:sldMkLst>
          <pc:docMk/>
          <pc:sldMk cId="4101771612" sldId="501"/>
        </pc:sldMkLst>
        <pc:spChg chg="mod">
          <ac:chgData name="Figuet Benoit (figu)" userId="8c71bb66-15c0-4937-9a52-ae53d8d93ba3" providerId="ADAL" clId="{89E5163C-6AE1-6D49-B4EA-C92AE01E96E4}" dt="2025-03-24T19:43:25.726" v="6284" actId="20577"/>
          <ac:spMkLst>
            <pc:docMk/>
            <pc:sldMk cId="4101771612" sldId="501"/>
            <ac:spMk id="2" creationId="{F79A6F1E-7685-88C3-83AF-72D8A7BCFE4B}"/>
          </ac:spMkLst>
        </pc:spChg>
        <pc:spChg chg="add mod">
          <ac:chgData name="Figuet Benoit (figu)" userId="8c71bb66-15c0-4937-9a52-ae53d8d93ba3" providerId="ADAL" clId="{89E5163C-6AE1-6D49-B4EA-C92AE01E96E4}" dt="2025-03-24T19:43:13.545" v="6281" actId="1076"/>
          <ac:spMkLst>
            <pc:docMk/>
            <pc:sldMk cId="4101771612" sldId="501"/>
            <ac:spMk id="6" creationId="{AA773B99-559B-FB21-45C1-EEABA3824DE5}"/>
          </ac:spMkLst>
        </pc:spChg>
        <pc:spChg chg="add mod">
          <ac:chgData name="Figuet Benoit (figu)" userId="8c71bb66-15c0-4937-9a52-ae53d8d93ba3" providerId="ADAL" clId="{89E5163C-6AE1-6D49-B4EA-C92AE01E96E4}" dt="2025-03-24T19:43:07.696" v="6279" actId="1076"/>
          <ac:spMkLst>
            <pc:docMk/>
            <pc:sldMk cId="4101771612" sldId="501"/>
            <ac:spMk id="7" creationId="{F03B941C-A0F4-CBFC-CDB4-1DA3AA754243}"/>
          </ac:spMkLst>
        </pc:spChg>
        <pc:picChg chg="add del mod">
          <ac:chgData name="Figuet Benoit (figu)" userId="8c71bb66-15c0-4937-9a52-ae53d8d93ba3" providerId="ADAL" clId="{89E5163C-6AE1-6D49-B4EA-C92AE01E96E4}" dt="2025-03-24T19:41:26.935" v="6170" actId="478"/>
          <ac:picMkLst>
            <pc:docMk/>
            <pc:sldMk cId="4101771612" sldId="501"/>
            <ac:picMk id="3074" creationId="{A54A332D-FC24-B18F-2C80-7972A923C334}"/>
          </ac:picMkLst>
        </pc:picChg>
        <pc:picChg chg="add mod">
          <ac:chgData name="Figuet Benoit (figu)" userId="8c71bb66-15c0-4937-9a52-ae53d8d93ba3" providerId="ADAL" clId="{89E5163C-6AE1-6D49-B4EA-C92AE01E96E4}" dt="2025-03-24T19:43:09.793" v="6280" actId="1076"/>
          <ac:picMkLst>
            <pc:docMk/>
            <pc:sldMk cId="4101771612" sldId="501"/>
            <ac:picMk id="3076" creationId="{0F18613F-7938-ADDA-2039-B7BC7BE5069E}"/>
          </ac:picMkLst>
        </pc:picChg>
      </pc:sldChg>
      <pc:sldChg chg="addSp modSp new mod">
        <pc:chgData name="Figuet Benoit (figu)" userId="8c71bb66-15c0-4937-9a52-ae53d8d93ba3" providerId="ADAL" clId="{89E5163C-6AE1-6D49-B4EA-C92AE01E96E4}" dt="2025-03-24T19:57:48.059" v="6485" actId="313"/>
        <pc:sldMkLst>
          <pc:docMk/>
          <pc:sldMk cId="2799603094" sldId="502"/>
        </pc:sldMkLst>
        <pc:spChg chg="mod">
          <ac:chgData name="Figuet Benoit (figu)" userId="8c71bb66-15c0-4937-9a52-ae53d8d93ba3" providerId="ADAL" clId="{89E5163C-6AE1-6D49-B4EA-C92AE01E96E4}" dt="2025-03-24T19:56:16.673" v="6462" actId="20577"/>
          <ac:spMkLst>
            <pc:docMk/>
            <pc:sldMk cId="2799603094" sldId="502"/>
            <ac:spMk id="2" creationId="{8894D6E3-6E62-9D38-4E41-5EE94AE97388}"/>
          </ac:spMkLst>
        </pc:spChg>
        <pc:spChg chg="mod">
          <ac:chgData name="Figuet Benoit (figu)" userId="8c71bb66-15c0-4937-9a52-ae53d8d93ba3" providerId="ADAL" clId="{89E5163C-6AE1-6D49-B4EA-C92AE01E96E4}" dt="2025-03-24T19:57:48.059" v="6485" actId="313"/>
          <ac:spMkLst>
            <pc:docMk/>
            <pc:sldMk cId="2799603094" sldId="502"/>
            <ac:spMk id="4" creationId="{AB2C9AA3-DBC2-16DC-AE00-00FA6AFE4ED3}"/>
          </ac:spMkLst>
        </pc:spChg>
        <pc:spChg chg="add mod">
          <ac:chgData name="Figuet Benoit (figu)" userId="8c71bb66-15c0-4937-9a52-ae53d8d93ba3" providerId="ADAL" clId="{89E5163C-6AE1-6D49-B4EA-C92AE01E96E4}" dt="2025-03-24T19:57:37.331" v="6483" actId="20577"/>
          <ac:spMkLst>
            <pc:docMk/>
            <pc:sldMk cId="2799603094" sldId="502"/>
            <ac:spMk id="6" creationId="{55105277-1D43-D127-A51C-F6EDCCEF7692}"/>
          </ac:spMkLst>
        </pc:spChg>
        <pc:picChg chg="add mod">
          <ac:chgData name="Figuet Benoit (figu)" userId="8c71bb66-15c0-4937-9a52-ae53d8d93ba3" providerId="ADAL" clId="{89E5163C-6AE1-6D49-B4EA-C92AE01E96E4}" dt="2025-03-24T19:57:40.832" v="6484" actId="1076"/>
          <ac:picMkLst>
            <pc:docMk/>
            <pc:sldMk cId="2799603094" sldId="502"/>
            <ac:picMk id="7" creationId="{48DAD945-7A1E-5612-8A13-A8FA0433B323}"/>
          </ac:picMkLst>
        </pc:picChg>
      </pc:sldChg>
      <pc:sldChg chg="add del">
        <pc:chgData name="Figuet Benoit (figu)" userId="8c71bb66-15c0-4937-9a52-ae53d8d93ba3" providerId="ADAL" clId="{89E5163C-6AE1-6D49-B4EA-C92AE01E96E4}" dt="2025-03-24T20:55:54.784" v="7838" actId="2696"/>
        <pc:sldMkLst>
          <pc:docMk/>
          <pc:sldMk cId="861937118" sldId="503"/>
        </pc:sldMkLst>
      </pc:sldChg>
      <pc:sldChg chg="modSp add mod">
        <pc:chgData name="Figuet Benoit (figu)" userId="8c71bb66-15c0-4937-9a52-ae53d8d93ba3" providerId="ADAL" clId="{89E5163C-6AE1-6D49-B4EA-C92AE01E96E4}" dt="2025-03-24T20:55:46.738" v="7837" actId="1076"/>
        <pc:sldMkLst>
          <pc:docMk/>
          <pc:sldMk cId="500298635" sldId="504"/>
        </pc:sldMkLst>
        <pc:spChg chg="mod">
          <ac:chgData name="Figuet Benoit (figu)" userId="8c71bb66-15c0-4937-9a52-ae53d8d93ba3" providerId="ADAL" clId="{89E5163C-6AE1-6D49-B4EA-C92AE01E96E4}" dt="2025-03-24T20:55:43.359" v="7836" actId="20577"/>
          <ac:spMkLst>
            <pc:docMk/>
            <pc:sldMk cId="500298635" sldId="504"/>
            <ac:spMk id="2" creationId="{0EB5F2F2-D0F2-50EB-49BE-6D67FD380606}"/>
          </ac:spMkLst>
        </pc:spChg>
        <pc:spChg chg="mod">
          <ac:chgData name="Figuet Benoit (figu)" userId="8c71bb66-15c0-4937-9a52-ae53d8d93ba3" providerId="ADAL" clId="{89E5163C-6AE1-6D49-B4EA-C92AE01E96E4}" dt="2025-03-24T20:55:46.738" v="7837" actId="1076"/>
          <ac:spMkLst>
            <pc:docMk/>
            <pc:sldMk cId="500298635" sldId="504"/>
            <ac:spMk id="6" creationId="{662BF77F-4643-1CB1-8E8D-A78F27D1FDC5}"/>
          </ac:spMkLst>
        </pc:spChg>
      </pc:sldChg>
      <pc:sldChg chg="addSp delSp modSp add mod">
        <pc:chgData name="Figuet Benoit (figu)" userId="8c71bb66-15c0-4937-9a52-ae53d8d93ba3" providerId="ADAL" clId="{89E5163C-6AE1-6D49-B4EA-C92AE01E96E4}" dt="2025-03-24T20:40:45.479" v="7400" actId="20577"/>
        <pc:sldMkLst>
          <pc:docMk/>
          <pc:sldMk cId="4269261602" sldId="505"/>
        </pc:sldMkLst>
        <pc:spChg chg="mod">
          <ac:chgData name="Figuet Benoit (figu)" userId="8c71bb66-15c0-4937-9a52-ae53d8d93ba3" providerId="ADAL" clId="{89E5163C-6AE1-6D49-B4EA-C92AE01E96E4}" dt="2025-03-24T20:40:45.479" v="7400" actId="20577"/>
          <ac:spMkLst>
            <pc:docMk/>
            <pc:sldMk cId="4269261602" sldId="505"/>
            <ac:spMk id="2" creationId="{F1274F22-3A00-F09B-4A0B-0B2389289205}"/>
          </ac:spMkLst>
        </pc:spChg>
        <pc:spChg chg="add mod">
          <ac:chgData name="Figuet Benoit (figu)" userId="8c71bb66-15c0-4937-9a52-ae53d8d93ba3" providerId="ADAL" clId="{89E5163C-6AE1-6D49-B4EA-C92AE01E96E4}" dt="2025-03-24T20:29:58.414" v="7296" actId="478"/>
          <ac:spMkLst>
            <pc:docMk/>
            <pc:sldMk cId="4269261602" sldId="505"/>
            <ac:spMk id="7" creationId="{0D912B4F-4987-0036-DA42-3D0333B243BA}"/>
          </ac:spMkLst>
        </pc:spChg>
        <pc:spChg chg="add del">
          <ac:chgData name="Figuet Benoit (figu)" userId="8c71bb66-15c0-4937-9a52-ae53d8d93ba3" providerId="ADAL" clId="{89E5163C-6AE1-6D49-B4EA-C92AE01E96E4}" dt="2025-03-24T20:15:20.123" v="6915" actId="478"/>
          <ac:spMkLst>
            <pc:docMk/>
            <pc:sldMk cId="4269261602" sldId="505"/>
            <ac:spMk id="9" creationId="{4101AB0B-2F8D-404C-CB63-7DF13A4414A3}"/>
          </ac:spMkLst>
        </pc:spChg>
        <pc:graphicFrameChg chg="add mod modGraphic">
          <ac:chgData name="Figuet Benoit (figu)" userId="8c71bb66-15c0-4937-9a52-ae53d8d93ba3" providerId="ADAL" clId="{89E5163C-6AE1-6D49-B4EA-C92AE01E96E4}" dt="2025-03-24T20:38:14.395" v="7354"/>
          <ac:graphicFrameMkLst>
            <pc:docMk/>
            <pc:sldMk cId="4269261602" sldId="505"/>
            <ac:graphicFrameMk id="5" creationId="{BDCE2C18-0F38-E284-6FF7-AC543655199F}"/>
          </ac:graphicFrameMkLst>
        </pc:graphicFrameChg>
        <pc:graphicFrameChg chg="del mod modGraphic">
          <ac:chgData name="Figuet Benoit (figu)" userId="8c71bb66-15c0-4937-9a52-ae53d8d93ba3" providerId="ADAL" clId="{89E5163C-6AE1-6D49-B4EA-C92AE01E96E4}" dt="2025-03-24T20:29:58.414" v="7296" actId="478"/>
          <ac:graphicFrameMkLst>
            <pc:docMk/>
            <pc:sldMk cId="4269261602" sldId="505"/>
            <ac:graphicFrameMk id="8" creationId="{20C0413E-399D-C70E-013D-324CF2B53490}"/>
          </ac:graphicFrameMkLst>
        </pc:graphicFrameChg>
      </pc:sldChg>
      <pc:sldChg chg="addSp modSp add mod">
        <pc:chgData name="Figuet Benoit (figu)" userId="8c71bb66-15c0-4937-9a52-ae53d8d93ba3" providerId="ADAL" clId="{89E5163C-6AE1-6D49-B4EA-C92AE01E96E4}" dt="2025-03-24T20:43:23.561" v="7464" actId="20577"/>
        <pc:sldMkLst>
          <pc:docMk/>
          <pc:sldMk cId="1552469254" sldId="506"/>
        </pc:sldMkLst>
        <pc:spChg chg="mod">
          <ac:chgData name="Figuet Benoit (figu)" userId="8c71bb66-15c0-4937-9a52-ae53d8d93ba3" providerId="ADAL" clId="{89E5163C-6AE1-6D49-B4EA-C92AE01E96E4}" dt="2025-03-24T20:43:23.561" v="7464" actId="20577"/>
          <ac:spMkLst>
            <pc:docMk/>
            <pc:sldMk cId="1552469254" sldId="506"/>
            <ac:spMk id="2" creationId="{271EAB6C-96FB-D770-49CA-EDFECD6E362D}"/>
          </ac:spMkLst>
        </pc:spChg>
        <pc:graphicFrameChg chg="add mod">
          <ac:chgData name="Figuet Benoit (figu)" userId="8c71bb66-15c0-4937-9a52-ae53d8d93ba3" providerId="ADAL" clId="{89E5163C-6AE1-6D49-B4EA-C92AE01E96E4}" dt="2025-03-24T20:42:15.624" v="7431"/>
          <ac:graphicFrameMkLst>
            <pc:docMk/>
            <pc:sldMk cId="1552469254" sldId="506"/>
            <ac:graphicFrameMk id="5" creationId="{9CE01C26-34DA-9851-EF17-BD5E1BAD6F20}"/>
          </ac:graphicFrameMkLst>
        </pc:graphicFrameChg>
        <pc:graphicFrameChg chg="mod modGraphic">
          <ac:chgData name="Figuet Benoit (figu)" userId="8c71bb66-15c0-4937-9a52-ae53d8d93ba3" providerId="ADAL" clId="{89E5163C-6AE1-6D49-B4EA-C92AE01E96E4}" dt="2025-03-24T20:37:55.403" v="7352" actId="20577"/>
          <ac:graphicFrameMkLst>
            <pc:docMk/>
            <pc:sldMk cId="1552469254" sldId="506"/>
            <ac:graphicFrameMk id="8" creationId="{9A1B614F-2A45-FDEF-C803-EB7643E56F5C}"/>
          </ac:graphicFrameMkLst>
        </pc:graphicFrameChg>
      </pc:sldChg>
      <pc:sldChg chg="add del">
        <pc:chgData name="Figuet Benoit (figu)" userId="8c71bb66-15c0-4937-9a52-ae53d8d93ba3" providerId="ADAL" clId="{89E5163C-6AE1-6D49-B4EA-C92AE01E96E4}" dt="2025-03-24T20:43:32.870" v="7466" actId="2696"/>
        <pc:sldMkLst>
          <pc:docMk/>
          <pc:sldMk cId="1098786235" sldId="507"/>
        </pc:sldMkLst>
      </pc:sldChg>
      <pc:sldChg chg="modSp add mod">
        <pc:chgData name="Figuet Benoit (figu)" userId="8c71bb66-15c0-4937-9a52-ae53d8d93ba3" providerId="ADAL" clId="{89E5163C-6AE1-6D49-B4EA-C92AE01E96E4}" dt="2025-03-24T20:49:44.053" v="7612" actId="15"/>
        <pc:sldMkLst>
          <pc:docMk/>
          <pc:sldMk cId="4109805151" sldId="508"/>
        </pc:sldMkLst>
        <pc:spChg chg="mod">
          <ac:chgData name="Figuet Benoit (figu)" userId="8c71bb66-15c0-4937-9a52-ae53d8d93ba3" providerId="ADAL" clId="{89E5163C-6AE1-6D49-B4EA-C92AE01E96E4}" dt="2025-03-24T20:49:44.053" v="7612" actId="15"/>
          <ac:spMkLst>
            <pc:docMk/>
            <pc:sldMk cId="4109805151" sldId="508"/>
            <ac:spMk id="2" creationId="{0AFFDD31-98C6-7D6D-16A7-222619958B3A}"/>
          </ac:spMkLst>
        </pc:spChg>
      </pc:sldChg>
      <pc:sldChg chg="delSp modSp add mod">
        <pc:chgData name="Figuet Benoit (figu)" userId="8c71bb66-15c0-4937-9a52-ae53d8d93ba3" providerId="ADAL" clId="{89E5163C-6AE1-6D49-B4EA-C92AE01E96E4}" dt="2025-03-24T20:53:48.802" v="7688" actId="20577"/>
        <pc:sldMkLst>
          <pc:docMk/>
          <pc:sldMk cId="491339424" sldId="509"/>
        </pc:sldMkLst>
        <pc:spChg chg="mod">
          <ac:chgData name="Figuet Benoit (figu)" userId="8c71bb66-15c0-4937-9a52-ae53d8d93ba3" providerId="ADAL" clId="{89E5163C-6AE1-6D49-B4EA-C92AE01E96E4}" dt="2025-03-24T20:53:48.802" v="7688" actId="20577"/>
          <ac:spMkLst>
            <pc:docMk/>
            <pc:sldMk cId="491339424" sldId="509"/>
            <ac:spMk id="5" creationId="{305757DE-54E3-C384-80C7-24BD2ECBE273}"/>
          </ac:spMkLst>
        </pc:spChg>
        <pc:spChg chg="del">
          <ac:chgData name="Figuet Benoit (figu)" userId="8c71bb66-15c0-4937-9a52-ae53d8d93ba3" providerId="ADAL" clId="{89E5163C-6AE1-6D49-B4EA-C92AE01E96E4}" dt="2025-03-24T20:53:39.846" v="7676" actId="478"/>
          <ac:spMkLst>
            <pc:docMk/>
            <pc:sldMk cId="491339424" sldId="509"/>
            <ac:spMk id="6" creationId="{F3E66895-1909-ECB8-7FBA-FBF148F403E4}"/>
          </ac:spMkLst>
        </pc:spChg>
      </pc:sldChg>
      <pc:sldChg chg="modSp add mod ord">
        <pc:chgData name="Figuet Benoit (figu)" userId="8c71bb66-15c0-4937-9a52-ae53d8d93ba3" providerId="ADAL" clId="{89E5163C-6AE1-6D49-B4EA-C92AE01E96E4}" dt="2025-03-24T20:54:07.089" v="7723" actId="20577"/>
        <pc:sldMkLst>
          <pc:docMk/>
          <pc:sldMk cId="3924585660" sldId="510"/>
        </pc:sldMkLst>
        <pc:spChg chg="mod">
          <ac:chgData name="Figuet Benoit (figu)" userId="8c71bb66-15c0-4937-9a52-ae53d8d93ba3" providerId="ADAL" clId="{89E5163C-6AE1-6D49-B4EA-C92AE01E96E4}" dt="2025-03-24T20:54:07.089" v="7723" actId="20577"/>
          <ac:spMkLst>
            <pc:docMk/>
            <pc:sldMk cId="3924585660" sldId="510"/>
            <ac:spMk id="5" creationId="{E49E2D28-45EB-AED2-62D1-231C62053F79}"/>
          </ac:spMkLst>
        </pc:spChg>
      </pc:sldChg>
      <pc:sldChg chg="modSp add mod">
        <pc:chgData name="Figuet Benoit (figu)" userId="8c71bb66-15c0-4937-9a52-ae53d8d93ba3" providerId="ADAL" clId="{89E5163C-6AE1-6D49-B4EA-C92AE01E96E4}" dt="2025-03-24T20:54:45.639" v="7782" actId="20577"/>
        <pc:sldMkLst>
          <pc:docMk/>
          <pc:sldMk cId="4229158512" sldId="511"/>
        </pc:sldMkLst>
        <pc:spChg chg="mod">
          <ac:chgData name="Figuet Benoit (figu)" userId="8c71bb66-15c0-4937-9a52-ae53d8d93ba3" providerId="ADAL" clId="{89E5163C-6AE1-6D49-B4EA-C92AE01E96E4}" dt="2025-03-24T20:54:45.639" v="7782" actId="20577"/>
          <ac:spMkLst>
            <pc:docMk/>
            <pc:sldMk cId="4229158512" sldId="511"/>
            <ac:spMk id="5" creationId="{047CACC7-589A-5941-2B56-E7EAFC4892A2}"/>
          </ac:spMkLst>
        </pc:spChg>
      </pc:sldChg>
      <pc:sldChg chg="modSp add mod ord">
        <pc:chgData name="Figuet Benoit (figu)" userId="8c71bb66-15c0-4937-9a52-ae53d8d93ba3" providerId="ADAL" clId="{89E5163C-6AE1-6D49-B4EA-C92AE01E96E4}" dt="2025-03-24T20:55:20.933" v="7835" actId="20577"/>
        <pc:sldMkLst>
          <pc:docMk/>
          <pc:sldMk cId="3139000621" sldId="512"/>
        </pc:sldMkLst>
        <pc:spChg chg="mod">
          <ac:chgData name="Figuet Benoit (figu)" userId="8c71bb66-15c0-4937-9a52-ae53d8d93ba3" providerId="ADAL" clId="{89E5163C-6AE1-6D49-B4EA-C92AE01E96E4}" dt="2025-03-24T20:55:20.933" v="7835" actId="20577"/>
          <ac:spMkLst>
            <pc:docMk/>
            <pc:sldMk cId="3139000621" sldId="512"/>
            <ac:spMk id="5" creationId="{1168DD76-FD5F-11B7-846A-F7F17FE01388}"/>
          </ac:spMkLst>
        </pc:spChg>
      </pc:sldChg>
      <pc:sldChg chg="new del">
        <pc:chgData name="Figuet Benoit (figu)" userId="8c71bb66-15c0-4937-9a52-ae53d8d93ba3" providerId="ADAL" clId="{89E5163C-6AE1-6D49-B4EA-C92AE01E96E4}" dt="2025-03-24T20:56:06.064" v="7841" actId="2696"/>
        <pc:sldMkLst>
          <pc:docMk/>
          <pc:sldMk cId="1374551378" sldId="513"/>
        </pc:sldMkLst>
      </pc:sldChg>
      <pc:sldChg chg="modSp add mod">
        <pc:chgData name="Figuet Benoit (figu)" userId="8c71bb66-15c0-4937-9a52-ae53d8d93ba3" providerId="ADAL" clId="{89E5163C-6AE1-6D49-B4EA-C92AE01E96E4}" dt="2025-03-24T20:56:14.619" v="7865" actId="20577"/>
        <pc:sldMkLst>
          <pc:docMk/>
          <pc:sldMk cId="1083246218" sldId="514"/>
        </pc:sldMkLst>
        <pc:spChg chg="mod">
          <ac:chgData name="Figuet Benoit (figu)" userId="8c71bb66-15c0-4937-9a52-ae53d8d93ba3" providerId="ADAL" clId="{89E5163C-6AE1-6D49-B4EA-C92AE01E96E4}" dt="2025-03-24T20:56:14.619" v="7865" actId="20577"/>
          <ac:spMkLst>
            <pc:docMk/>
            <pc:sldMk cId="1083246218" sldId="514"/>
            <ac:spMk id="5" creationId="{FC420157-9771-B819-A67D-D4C55CF8D6D7}"/>
          </ac:spMkLst>
        </pc:spChg>
      </pc:sldChg>
      <pc:sldChg chg="modSp add mod">
        <pc:chgData name="Figuet Benoit (figu)" userId="8c71bb66-15c0-4937-9a52-ae53d8d93ba3" providerId="ADAL" clId="{89E5163C-6AE1-6D49-B4EA-C92AE01E96E4}" dt="2025-03-24T20:57:37.922" v="7965" actId="20577"/>
        <pc:sldMkLst>
          <pc:docMk/>
          <pc:sldMk cId="2300468769" sldId="515"/>
        </pc:sldMkLst>
        <pc:spChg chg="mod">
          <ac:chgData name="Figuet Benoit (figu)" userId="8c71bb66-15c0-4937-9a52-ae53d8d93ba3" providerId="ADAL" clId="{89E5163C-6AE1-6D49-B4EA-C92AE01E96E4}" dt="2025-03-24T20:57:37.922" v="7965" actId="20577"/>
          <ac:spMkLst>
            <pc:docMk/>
            <pc:sldMk cId="2300468769" sldId="515"/>
            <ac:spMk id="5" creationId="{5958293A-2612-3937-0551-BAC568CA8FD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1CC96FE-26D6-E84E-AFB1-04A0D52CE1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1F8975-F013-E546-A52D-092412AF3C1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6D8C0-9C28-7C4F-81F3-12AEA5F6E46B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64510F-5759-6840-B811-4AC8B4100A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D5DB11-215C-5C46-B3A0-E5FE5F3B68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0D105-1423-0C49-95EC-3E5F7F4939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244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5000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B3DF5-8005-3E4F-A84A-E62A07E77557}" type="datetimeFigureOut">
              <a:rPr lang="de-DE" smtClean="0"/>
              <a:t>25.03.25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3225" y="1247775"/>
            <a:ext cx="5988050" cy="3368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803775"/>
            <a:ext cx="5435600" cy="3930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100" y="9482138"/>
            <a:ext cx="2944813" cy="5000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DE6DA-218A-8F44-9DFA-7F0D5994B35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5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872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58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76B87-FF80-1644-8AE8-5D86DD161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6802AB-17C5-82F8-4E12-8EDA00F86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FD46D7-8FC8-1361-CE42-3A9918A47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489AC-7D2E-9506-647A-0F9059532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607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1A213-81C9-FD5C-A5F5-AE505FD14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4588A-74BB-19B4-1A81-BDC13804B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C945B4-0151-C40F-4CA2-9B7FCC3539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40BA2-7A44-FC9D-27D5-DAA0F7CD9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0155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7B960-0D21-AC90-77DA-025426B8E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B2A96C-A9AE-BBBC-D2AF-B934C45330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C8AF1D-8C0B-88E6-65FC-A1593A471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C8798-1D2A-7A62-0F62-73B1067D4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12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09E00-43FF-5B67-66CB-F4498FCD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096553D-7987-B363-E614-75F89876E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3F254B8-8AEA-4CEB-CE63-C4423E430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482942-EF8E-0EB2-C011-576608975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0893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</a:t>
            </a:r>
            <a:r>
              <a:rPr lang="en-GB" b="1" dirty="0"/>
              <a:t>Gini Index</a:t>
            </a:r>
            <a:r>
              <a:rPr lang="en-GB" dirty="0"/>
              <a:t> (or Gini Impurity) tells us </a:t>
            </a:r>
            <a:r>
              <a:rPr lang="en-GB" b="1" dirty="0"/>
              <a:t>how mixed</a:t>
            </a:r>
            <a:r>
              <a:rPr lang="en-GB" dirty="0"/>
              <a:t> a group is.</a:t>
            </a:r>
          </a:p>
          <a:p>
            <a:pPr>
              <a:buNone/>
            </a:pPr>
            <a:r>
              <a:rPr lang="en-GB" dirty="0"/>
              <a:t>• If a group contains </a:t>
            </a:r>
            <a:r>
              <a:rPr lang="en-GB" b="1" dirty="0"/>
              <a:t>only one class</a:t>
            </a:r>
            <a:r>
              <a:rPr lang="en-GB" dirty="0"/>
              <a:t> (e.g. all flights delayed), Gini = </a:t>
            </a:r>
            <a:r>
              <a:rPr lang="en-GB" b="1" dirty="0"/>
              <a:t>0</a:t>
            </a:r>
            <a:r>
              <a:rPr lang="en-GB" dirty="0"/>
              <a:t> → it’s </a:t>
            </a:r>
            <a:r>
              <a:rPr lang="en-GB" b="1" dirty="0"/>
              <a:t>pure</a:t>
            </a:r>
            <a:endParaRPr lang="en-GB" dirty="0"/>
          </a:p>
          <a:p>
            <a:r>
              <a:rPr lang="en-GB" dirty="0"/>
              <a:t>• If a group is </a:t>
            </a:r>
            <a:r>
              <a:rPr lang="en-GB" b="1" dirty="0"/>
              <a:t>evenly mixed</a:t>
            </a:r>
            <a:r>
              <a:rPr lang="en-GB" dirty="0"/>
              <a:t> (e.g. 50% delayed, 50% on time), Gini = </a:t>
            </a:r>
            <a:r>
              <a:rPr lang="en-GB" b="1" dirty="0"/>
              <a:t>0.5</a:t>
            </a:r>
            <a:r>
              <a:rPr lang="en-GB" dirty="0"/>
              <a:t> → it’s </a:t>
            </a:r>
            <a:r>
              <a:rPr lang="en-GB" b="1" dirty="0"/>
              <a:t>impure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2306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9507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A29AC-E221-0E35-2A0C-A29F934AC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C36C6-B337-EEB4-12D4-128F19A4A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B364A3-2359-0B8D-18EC-20521BE35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6C6D1-524C-E3A3-70FA-FBAA3B152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78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74964-8843-2849-86A5-BF6DE5CD9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C865F1-ED34-C702-C1DC-0E08E6B76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A3A21D-9E88-FC7D-454E-1E10AC66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798A6-FBDE-7868-BC1F-66CE6DF02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156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41445-4EF0-C003-08F4-C813D98A8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079B855-0391-309E-3092-EA0EBB6F9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4C84661-2275-1FE6-1583-7DD21286D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5812A9-F4CD-AC97-2A2F-59F409414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881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13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• Use </a:t>
            </a:r>
            <a:r>
              <a:rPr lang="en-GB" b="1" dirty="0"/>
              <a:t>Recall</a:t>
            </a:r>
            <a:r>
              <a:rPr lang="en-GB" dirty="0"/>
              <a:t> when it’s critical not to miss real delays (e.g., for planning gates and crew).</a:t>
            </a:r>
          </a:p>
          <a:p>
            <a:pPr>
              <a:buNone/>
            </a:pPr>
            <a:endParaRPr lang="en-GB" dirty="0"/>
          </a:p>
          <a:p>
            <a:r>
              <a:rPr lang="en-GB" dirty="0"/>
              <a:t>• Use </a:t>
            </a:r>
            <a:r>
              <a:rPr lang="en-GB" b="1" dirty="0"/>
              <a:t>Precision</a:t>
            </a:r>
            <a:r>
              <a:rPr lang="en-GB" dirty="0"/>
              <a:t> when false alarms (predicting a delay that doesn’t happen) are costly or annoying.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45184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93BEF-0513-7BEE-21A0-54607C748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A64A9A5-09E1-B7A1-23D3-D7D4121F8A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9F9DD9E-FD8D-D264-D8D8-BA505F22B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F6601A-485A-5357-3CE3-4ABE9689C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900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This </a:t>
            </a:r>
            <a:r>
              <a:rPr lang="de-DE" dirty="0" err="1"/>
              <a:t>brings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. I </a:t>
            </a:r>
            <a:r>
              <a:rPr lang="de-DE" dirty="0" err="1"/>
              <a:t>would</a:t>
            </a:r>
            <a:r>
              <a:rPr lang="de-DE" dirty="0"/>
              <a:t> like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briefly</a:t>
            </a:r>
            <a:r>
              <a:rPr lang="de-DE" dirty="0"/>
              <a:t> </a:t>
            </a:r>
            <a:r>
              <a:rPr lang="de-DE" dirty="0" err="1"/>
              <a:t>summarise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:</a:t>
            </a:r>
          </a:p>
          <a:p>
            <a:endParaRPr lang="en-CA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32052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71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By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video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associated</a:t>
            </a:r>
            <a:r>
              <a:rPr lang="de-DE" dirty="0"/>
              <a:t> </a:t>
            </a:r>
            <a:r>
              <a:rPr lang="de-DE" dirty="0" err="1"/>
              <a:t>exercises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will </a:t>
            </a:r>
            <a:r>
              <a:rPr lang="de-DE" dirty="0" err="1"/>
              <a:t>achieve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objectives</a:t>
            </a:r>
            <a:r>
              <a:rPr lang="de-DE" dirty="0"/>
              <a:t> </a:t>
            </a:r>
            <a:r>
              <a:rPr lang="de-DE" dirty="0" err="1"/>
              <a:t>specified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189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93790-96AA-28C2-0C08-7A3AD4E7C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F9E1D9-5DAD-2718-2391-04A4F6561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B4AFF9F-CE6E-9D06-A7F0-0573C4C1A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20200A-CDBD-E59C-01F2-55664C090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48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422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4BF42-C995-B7E0-AFE2-DD0F556A5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5DFDDC1-652F-B7F0-6C19-D47F00249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0D864BC-3796-CE9D-FFF6-5D5525D32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DBDC89-4BDA-293D-ADFC-4A4375DE3D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257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1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816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8248F-B498-B550-2CB8-492CF7E67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7791C1-4083-7F0E-150F-D3125AF08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225" y="1247775"/>
            <a:ext cx="5988050" cy="3368675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02B5A29-8699-A05C-C042-3E9609F6A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CF1D77-EA61-BB67-57E7-F113712BC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DE6DA-218A-8F44-9DFA-7F0D5994B353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2294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948" y="1617366"/>
            <a:ext cx="9274827" cy="1668761"/>
          </a:xfrm>
        </p:spPr>
        <p:txBody>
          <a:bodyPr/>
          <a:lstStyle>
            <a:lvl1pPr>
              <a:defRPr sz="3200" b="1">
                <a:solidFill>
                  <a:schemeClr val="tx1"/>
                </a:solidFill>
              </a:defRPr>
            </a:lvl1pPr>
          </a:lstStyle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4948" y="3933056"/>
            <a:ext cx="9313333" cy="432048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INFRA-AV, HS2019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670C025-315D-E046-8020-433C86050689}"/>
              </a:ext>
            </a:extLst>
          </p:cNvPr>
          <p:cNvSpPr txBox="1"/>
          <p:nvPr userDrawn="1"/>
        </p:nvSpPr>
        <p:spPr>
          <a:xfrm>
            <a:off x="154947" y="6104332"/>
            <a:ext cx="919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Manuel Waltert, </a:t>
            </a:r>
            <a:r>
              <a:rPr lang="en-CA" sz="1200" dirty="0" err="1"/>
              <a:t>Zentrum</a:t>
            </a:r>
            <a:r>
              <a:rPr lang="en-CA" sz="1200" dirty="0"/>
              <a:t> </a:t>
            </a:r>
            <a:r>
              <a:rPr lang="en-CA" sz="1200" dirty="0" err="1"/>
              <a:t>für</a:t>
            </a:r>
            <a:r>
              <a:rPr lang="en-CA" sz="1200" dirty="0"/>
              <a:t> </a:t>
            </a:r>
            <a:r>
              <a:rPr lang="en-CA" sz="1200" dirty="0" err="1"/>
              <a:t>Aviatik</a:t>
            </a:r>
            <a:r>
              <a:rPr lang="en-CA" sz="1200" dirty="0"/>
              <a:t>, </a:t>
            </a:r>
            <a:r>
              <a:rPr lang="en-CA" sz="1200" dirty="0" err="1"/>
              <a:t>Zürcher</a:t>
            </a:r>
            <a:r>
              <a:rPr lang="en-CA" sz="1200" dirty="0"/>
              <a:t> Hochschule </a:t>
            </a:r>
            <a:r>
              <a:rPr lang="en-CA" sz="1200" dirty="0" err="1"/>
              <a:t>für</a:t>
            </a:r>
            <a:r>
              <a:rPr lang="en-CA" sz="1200" dirty="0"/>
              <a:t> </a:t>
            </a:r>
            <a:r>
              <a:rPr lang="en-CA" sz="1200" dirty="0" err="1"/>
              <a:t>Angewandte</a:t>
            </a:r>
            <a:r>
              <a:rPr lang="en-CA" sz="1200" dirty="0"/>
              <a:t> </a:t>
            </a:r>
            <a:r>
              <a:rPr lang="en-CA" sz="1200" dirty="0" err="1"/>
              <a:t>Wissenschaften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57616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59059-7972-5848-9CA3-5B3EF7BD2B71}" type="datetime1">
              <a:rPr lang="de-CH" smtClean="0"/>
              <a:t>25.03.25</a:t>
            </a:fld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8AE9-8548-420F-BBAB-3E66E467D7BD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43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286501" y="1628775"/>
            <a:ext cx="5749728" cy="451514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noProof="0"/>
              <a:t>Mastertextformat bearbeiten
Zweite Ebene
Dritte Ebene
Vierte Ebene
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43935" y="1619898"/>
            <a:ext cx="5761565" cy="453707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noProof="0"/>
              <a:t>Mastertextformat bearbeiten
Zweite Ebene
Dritte Ebene
Vierte Ebene
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C2CE0-3741-1247-B2DB-4471E2DB5246}" type="datetime1">
              <a:rPr lang="de-CH" noProof="0" smtClean="0"/>
              <a:t>25.03.25</a:t>
            </a:fld>
            <a:endParaRPr lang="en-CA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65A0A-F6C8-4FDD-BC16-E59C1F13EEA3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BD44EF03-F699-3A48-98DB-1DF3FE49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10" name="Inhaltsplatzhalter 12">
            <a:extLst>
              <a:ext uri="{FF2B5EF4-FFF2-40B4-BE49-F238E27FC236}">
                <a16:creationId xmlns:a16="http://schemas.microsoft.com/office/drawing/2014/main" id="{A74221CF-CB4B-C445-9E0B-4046E4AB44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989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43935" y="1618386"/>
            <a:ext cx="11904133" cy="373944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CA" noProof="0"/>
              <a:t>Bild durch Klicken auf Symbol hinzufügen</a:t>
            </a:r>
          </a:p>
        </p:txBody>
      </p:sp>
      <p:sp>
        <p:nvSpPr>
          <p:cNvPr id="8" name="Untertitel 2"/>
          <p:cNvSpPr>
            <a:spLocks noGrp="1"/>
          </p:cNvSpPr>
          <p:nvPr>
            <p:ph type="subTitle" idx="13"/>
          </p:nvPr>
        </p:nvSpPr>
        <p:spPr>
          <a:xfrm>
            <a:off x="143935" y="5572140"/>
            <a:ext cx="9313333" cy="584832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Master-Untertitelformat bearbeiten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143935" y="188912"/>
            <a:ext cx="9262165" cy="936626"/>
          </a:xfrm>
        </p:spPr>
        <p:txBody>
          <a:bodyPr/>
          <a:lstStyle/>
          <a:p>
            <a:r>
              <a:rPr lang="en-CA" noProof="0"/>
              <a:t>Mastertitelformat bearbeiten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9964F-CD0D-F14A-ADAF-2DEC06DEE478}" type="datetime1">
              <a:rPr lang="de-CH" noProof="0" smtClean="0"/>
              <a:t>25.03.25</a:t>
            </a:fld>
            <a:endParaRPr lang="en-CA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6F3D0-9FD7-4C48-82FF-70294F156D3B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397179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8C340C-EF02-2845-BA1D-EE0A881BF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1494E1-1D87-9C43-91B0-2CF245C3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316C97-2720-4749-9B4E-B27224D34E08}" type="datetime1">
              <a:rPr lang="de-CH" noProof="0" smtClean="0"/>
              <a:t>25.03.25</a:t>
            </a:fld>
            <a:endParaRPr lang="en-CA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985BF9-2909-9244-9B3D-A885DE98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E9355-30DB-9042-A93C-EF0D2B2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2064-3020-486C-B189-0E9359D7A6F7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D399DD15-4D59-E743-A9CF-D079D981088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43933" y="1340771"/>
            <a:ext cx="11880851" cy="4896543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4C751313-1603-0D4E-8310-854ECDD5476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580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1494E1-1D87-9C43-91B0-2CF245C3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642352-7BE5-1445-9209-7FE33F4CE01E}" type="datetime1">
              <a:rPr lang="de-CH" noProof="0" smtClean="0"/>
              <a:t>25.03.25</a:t>
            </a:fld>
            <a:endParaRPr lang="en-CA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985BF9-2909-9244-9B3D-A885DE98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5E9355-30DB-9042-A93C-EF0D2B261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2064-3020-486C-B189-0E9359D7A6F7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D399DD15-4D59-E743-A9CF-D079D981088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43936" y="1340768"/>
            <a:ext cx="10428817" cy="5040982"/>
          </a:xfrm>
        </p:spPr>
        <p:txBody>
          <a:bodyPr/>
          <a:lstStyle/>
          <a:p>
            <a:endParaRPr lang="en-CA" dirty="0"/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2135DFFA-D8FF-A641-808F-3CA8626847F8}"/>
              </a:ext>
            </a:extLst>
          </p:cNvPr>
          <p:cNvCxnSpPr>
            <a:cxnSpLocks/>
          </p:cNvCxnSpPr>
          <p:nvPr userDrawn="1"/>
        </p:nvCxnSpPr>
        <p:spPr>
          <a:xfrm>
            <a:off x="10608501" y="1340768"/>
            <a:ext cx="0" cy="504098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itel 1">
            <a:extLst>
              <a:ext uri="{FF2B5EF4-FFF2-40B4-BE49-F238E27FC236}">
                <a16:creationId xmlns:a16="http://schemas.microsoft.com/office/drawing/2014/main" id="{ACBC8C27-5BBB-8349-BE39-9063734A8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15" name="Inhaltsplatzhalter 12">
            <a:extLst>
              <a:ext uri="{FF2B5EF4-FFF2-40B4-BE49-F238E27FC236}">
                <a16:creationId xmlns:a16="http://schemas.microsoft.com/office/drawing/2014/main" id="{031A75FA-D355-C74C-A3A2-0BB6929E06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  <p:sp>
        <p:nvSpPr>
          <p:cNvPr id="16" name="Textplatzhalter 10">
            <a:extLst>
              <a:ext uri="{FF2B5EF4-FFF2-40B4-BE49-F238E27FC236}">
                <a16:creationId xmlns:a16="http://schemas.microsoft.com/office/drawing/2014/main" id="{831D4B17-EFEE-F045-9066-36BD550468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63029" y="1340771"/>
            <a:ext cx="1320800" cy="1728787"/>
          </a:xfrm>
        </p:spPr>
        <p:txBody>
          <a:bodyPr lIns="0" tIns="46800" rIns="0"/>
          <a:lstStyle>
            <a:lvl1pPr marL="0" indent="0">
              <a:buNone/>
              <a:defRPr sz="1000"/>
            </a:lvl1pPr>
          </a:lstStyle>
          <a:p>
            <a:r>
              <a:rPr lang="de-DE"/>
              <a:t>Mastertextformat bearbeiten
Zweite Ebene
Dritte Ebene
Vierte Ebene
Fünfte Ebene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32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935" y="1340769"/>
            <a:ext cx="11904133" cy="5041353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CA" noProof="0" dirty="0" err="1"/>
              <a:t>Mastertextformat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r>
              <a:rPr lang="en-CA" noProof="0" dirty="0"/>
              <a:t>
</a:t>
            </a:r>
            <a:r>
              <a:rPr lang="en-CA" noProof="0" dirty="0" err="1"/>
              <a:t>Zweite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Dritte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Vierte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Fünfte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4D513-C3A2-6B41-B395-93323B27B4BE}" type="datetime1">
              <a:rPr lang="de-CH" noProof="0" smtClean="0"/>
              <a:t>25.03.25</a:t>
            </a:fld>
            <a:endParaRPr lang="en-CA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B1D5ABD3-7124-AA46-B030-A14773A12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8" name="Inhaltsplatzhalter 12">
            <a:extLst>
              <a:ext uri="{FF2B5EF4-FFF2-40B4-BE49-F238E27FC236}">
                <a16:creationId xmlns:a16="http://schemas.microsoft.com/office/drawing/2014/main" id="{ED60CEAE-4597-9E48-A585-7D0F680953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54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43936" y="1342305"/>
            <a:ext cx="10428817" cy="503981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CA" noProof="0" dirty="0" err="1"/>
              <a:t>Mastertextformat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r>
              <a:rPr lang="en-CA" noProof="0" dirty="0"/>
              <a:t>
</a:t>
            </a:r>
            <a:r>
              <a:rPr lang="en-CA" noProof="0" dirty="0" err="1"/>
              <a:t>Zweite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Dritte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Vierte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Fünfte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36748-F8F5-5A47-98D5-0A01AB5A0B12}" type="datetime1">
              <a:rPr lang="de-CH" noProof="0" smtClean="0"/>
              <a:t>25.03.25</a:t>
            </a:fld>
            <a:endParaRPr lang="en-CA" noProof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33D94741-0AFE-804E-85DA-B9E9FBE4FE8B}"/>
              </a:ext>
            </a:extLst>
          </p:cNvPr>
          <p:cNvCxnSpPr>
            <a:cxnSpLocks/>
          </p:cNvCxnSpPr>
          <p:nvPr userDrawn="1"/>
        </p:nvCxnSpPr>
        <p:spPr>
          <a:xfrm>
            <a:off x="10608501" y="1342305"/>
            <a:ext cx="0" cy="503981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0D26E27-F6C6-344B-B5D9-E0BEE4A76A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69044" y="1342308"/>
            <a:ext cx="1320800" cy="1728787"/>
          </a:xfrm>
        </p:spPr>
        <p:txBody>
          <a:bodyPr lIns="0" tIns="46800" rIns="0"/>
          <a:lstStyle>
            <a:lvl1pPr marL="0" indent="0">
              <a:buNone/>
              <a:defRPr sz="1000"/>
            </a:lvl1pPr>
          </a:lstStyle>
          <a:p>
            <a:r>
              <a:rPr lang="de-DE"/>
              <a:t>Mastertextformat bearbeiten
Zweite Ebene
Dritte Ebene
Vierte Ebene
Fünfte Ebene</a:t>
            </a:r>
            <a:endParaRPr lang="en-CA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96C03B3C-01F3-5944-9033-186E5290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7DF681B9-3E97-F64F-807B-41BE0A48C88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717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95E840-118D-EE4E-96A0-038225FC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34BAE7-9FC2-2844-AA78-7C4C49B62446}" type="datetime1">
              <a:rPr lang="de-CH" noProof="0" smtClean="0"/>
              <a:t>25.03.25</a:t>
            </a:fld>
            <a:endParaRPr lang="en-CA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53FE49-921F-764A-BDE7-B4398641C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CA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ACCF15-EF5D-E342-81AC-B4827F97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2064-3020-486C-B189-0E9359D7A6F7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7" name="Tabellenplatzhalter 6">
            <a:extLst>
              <a:ext uri="{FF2B5EF4-FFF2-40B4-BE49-F238E27FC236}">
                <a16:creationId xmlns:a16="http://schemas.microsoft.com/office/drawing/2014/main" id="{291EC458-ABC1-D044-B113-D1FCA2864B7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619251" y="1484784"/>
            <a:ext cx="8953500" cy="4392612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ED0A1A82-4037-EE44-9A37-63FEE2F99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9" name="Inhaltsplatzhalter 12">
            <a:extLst>
              <a:ext uri="{FF2B5EF4-FFF2-40B4-BE49-F238E27FC236}">
                <a16:creationId xmlns:a16="http://schemas.microsoft.com/office/drawing/2014/main" id="{380E7915-C8FF-064F-9D4F-0FEE64AC2C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3690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4948" y="1617366"/>
            <a:ext cx="9274827" cy="1668761"/>
          </a:xfrm>
        </p:spPr>
        <p:txBody>
          <a:bodyPr/>
          <a:lstStyle>
            <a:lvl1pPr>
              <a:defRPr sz="24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Mastertitelformat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42039-3B20-1147-93FA-E6E2FA72830E}" type="datetime1">
              <a:rPr lang="de-CH" noProof="0" smtClean="0"/>
              <a:t>25.03.25</a:t>
            </a:fld>
            <a:endParaRPr lang="en-US" noProof="0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noProof="0"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B87E-FD53-48EE-8883-379A50405351}" type="slidenum">
              <a:rPr lang="en-US" noProof="0" smtClean="0"/>
              <a:pPr>
                <a:defRPr/>
              </a:pPr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32010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39697" y="1412779"/>
            <a:ext cx="5765803" cy="47311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noProof="0" dirty="0" err="1"/>
              <a:t>Mastertextformat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r>
              <a:rPr lang="en-CA" noProof="0" dirty="0"/>
              <a:t>
</a:t>
            </a:r>
            <a:r>
              <a:rPr lang="en-CA" noProof="0" dirty="0" err="1"/>
              <a:t>Zweite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Dritte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Vierte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r>
              <a:rPr lang="en-CA" noProof="0" dirty="0"/>
              <a:t>
</a:t>
            </a:r>
            <a:r>
              <a:rPr lang="en-CA" noProof="0" dirty="0" err="1"/>
              <a:t>Fünfte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</p:txBody>
      </p:sp>
      <p:sp>
        <p:nvSpPr>
          <p:cNvPr id="10" name="Inhaltsplatzhalter 2"/>
          <p:cNvSpPr>
            <a:spLocks noGrp="1"/>
          </p:cNvSpPr>
          <p:nvPr>
            <p:ph sz="half" idx="13"/>
          </p:nvPr>
        </p:nvSpPr>
        <p:spPr>
          <a:xfrm>
            <a:off x="6286501" y="1412777"/>
            <a:ext cx="5750552" cy="47308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noProof="0"/>
              <a:t>Mastertextformat bearbeiten
Zweite Ebene
Dritte Ebene
Vierte Ebene
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6D59D-C3CE-834C-84C1-B45BA611884D}" type="datetime1">
              <a:rPr lang="de-CH" noProof="0" smtClean="0"/>
              <a:t>25.03.25</a:t>
            </a:fld>
            <a:endParaRPr lang="en-CA" noProof="0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noProof="0"/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C1B84-7D46-43D7-A190-ABDEC0507586}" type="slidenum">
              <a:rPr lang="en-CA" noProof="0" smtClean="0"/>
              <a:pPr>
                <a:defRPr/>
              </a:pPr>
              <a:t>‹#›</a:t>
            </a:fld>
            <a:endParaRPr lang="en-CA" noProof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FD70276-9F99-544F-80AA-228E1BE7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35" y="116635"/>
            <a:ext cx="9262533" cy="503783"/>
          </a:xfrm>
        </p:spPr>
        <p:txBody>
          <a:bodyPr/>
          <a:lstStyle>
            <a:lvl1pPr>
              <a:defRPr sz="2400" b="1"/>
            </a:lvl1pPr>
          </a:lstStyle>
          <a:p>
            <a:r>
              <a:rPr lang="de-DE" dirty="0"/>
              <a:t>Mastertitelformat bearbeiten</a:t>
            </a:r>
            <a:endParaRPr lang="en-CA" dirty="0"/>
          </a:p>
        </p:txBody>
      </p:sp>
      <p:sp>
        <p:nvSpPr>
          <p:cNvPr id="12" name="Inhaltsplatzhalter 12">
            <a:extLst>
              <a:ext uri="{FF2B5EF4-FFF2-40B4-BE49-F238E27FC236}">
                <a16:creationId xmlns:a16="http://schemas.microsoft.com/office/drawing/2014/main" id="{19A4F203-030A-E74C-8F59-2A8B536167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43935" y="618975"/>
            <a:ext cx="9262533" cy="433388"/>
          </a:xfrm>
        </p:spPr>
        <p:txBody>
          <a:bodyPr tIns="0"/>
          <a:lstStyle>
            <a:lvl1pPr marL="0" indent="0">
              <a:buNone/>
              <a:defRPr sz="2000"/>
            </a:lvl1pPr>
          </a:lstStyle>
          <a:p>
            <a:r>
              <a:rPr lang="de-DE" dirty="0"/>
              <a:t>Mastertextformat bearbeiten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390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noProof="0"/>
              <a:t>Mastertitelformat bearbeiten</a:t>
            </a:r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9206B-4A9B-1F4A-B766-33A077635BA0}" type="datetime1">
              <a:rPr lang="de-CH" smtClean="0"/>
              <a:t>25.03.25</a:t>
            </a:fld>
            <a:endParaRPr lang="de-DE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F0CCF-BA9D-45A2-B965-C8A63BDE9C31}" type="slidenum">
              <a:rPr/>
              <a:pPr>
                <a:defRPr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273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elplatzhalter 1"/>
          <p:cNvSpPr>
            <a:spLocks noGrp="1"/>
          </p:cNvSpPr>
          <p:nvPr>
            <p:ph type="title"/>
          </p:nvPr>
        </p:nvSpPr>
        <p:spPr bwMode="auto">
          <a:xfrm>
            <a:off x="131235" y="82082"/>
            <a:ext cx="9262533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dirty="0" err="1"/>
              <a:t>Titelmasterformat</a:t>
            </a:r>
            <a:r>
              <a:rPr lang="en-CA" noProof="0" dirty="0"/>
              <a:t> </a:t>
            </a:r>
            <a:r>
              <a:rPr lang="en-CA" noProof="0" dirty="0" err="1"/>
              <a:t>durch</a:t>
            </a:r>
            <a:r>
              <a:rPr lang="en-CA" noProof="0" dirty="0"/>
              <a:t> </a:t>
            </a:r>
            <a:r>
              <a:rPr lang="en-CA" noProof="0" dirty="0" err="1"/>
              <a:t>Klicken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endParaRPr lang="en-CA" noProof="0" dirty="0"/>
          </a:p>
        </p:txBody>
      </p:sp>
      <p:sp>
        <p:nvSpPr>
          <p:cNvPr id="102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143935" y="1342305"/>
            <a:ext cx="11904133" cy="5039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 dirty="0" err="1"/>
              <a:t>Textmasterformate</a:t>
            </a:r>
            <a:r>
              <a:rPr lang="en-CA" noProof="0" dirty="0"/>
              <a:t> </a:t>
            </a:r>
            <a:r>
              <a:rPr lang="en-CA" noProof="0" dirty="0" err="1"/>
              <a:t>durch</a:t>
            </a:r>
            <a:r>
              <a:rPr lang="en-CA" noProof="0" dirty="0"/>
              <a:t> </a:t>
            </a:r>
            <a:r>
              <a:rPr lang="en-CA" noProof="0" dirty="0" err="1"/>
              <a:t>Klicken</a:t>
            </a:r>
            <a:r>
              <a:rPr lang="en-CA" noProof="0" dirty="0"/>
              <a:t> </a:t>
            </a:r>
            <a:r>
              <a:rPr lang="en-CA" noProof="0" dirty="0" err="1"/>
              <a:t>bearbeiten</a:t>
            </a:r>
            <a:endParaRPr lang="en-CA" noProof="0" dirty="0"/>
          </a:p>
          <a:p>
            <a:pPr lvl="1"/>
            <a:r>
              <a:rPr lang="en-CA" noProof="0" dirty="0" err="1"/>
              <a:t>Zweite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  <a:p>
            <a:pPr lvl="2"/>
            <a:r>
              <a:rPr lang="en-CA" noProof="0" dirty="0" err="1"/>
              <a:t>Dritte</a:t>
            </a:r>
            <a:r>
              <a:rPr lang="en-CA" noProof="0" dirty="0"/>
              <a:t> </a:t>
            </a:r>
            <a:r>
              <a:rPr lang="en-CA" noProof="0" dirty="0" err="1"/>
              <a:t>Ebene</a:t>
            </a:r>
            <a:endParaRPr lang="en-CA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3936" y="6453336"/>
            <a:ext cx="1284817" cy="226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3AA55DDF-A4AD-644F-AC7F-DBCC267C15E0}" type="datetime1">
              <a:rPr lang="de-CH" smtClean="0"/>
              <a:t>25.03.25</a:t>
            </a:fld>
            <a:endParaRPr lang="en-CA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19251" y="6453336"/>
            <a:ext cx="8953500" cy="226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144252" y="6453336"/>
            <a:ext cx="880533" cy="2266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de-DE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4E62064-3020-486C-B189-0E9359D7A6F7}" type="slidenum">
              <a:rPr lang="en-CA" smtClean="0"/>
              <a:pPr>
                <a:defRPr/>
              </a:pPr>
              <a:t>‹#›</a:t>
            </a:fld>
            <a:endParaRPr lang="en-CA"/>
          </a:p>
        </p:txBody>
      </p:sp>
      <p:sp>
        <p:nvSpPr>
          <p:cNvPr id="9" name="Textfeld 8"/>
          <p:cNvSpPr txBox="1"/>
          <p:nvPr/>
        </p:nvSpPr>
        <p:spPr>
          <a:xfrm>
            <a:off x="131235" y="6657978"/>
            <a:ext cx="2095500" cy="200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CA" sz="700" noProof="0"/>
              <a:t>Zürcher Fachhochschule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96011" y="1124744"/>
            <a:ext cx="1200000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fik 9">
            <a:extLst>
              <a:ext uri="{FF2B5EF4-FFF2-40B4-BE49-F238E27FC236}">
                <a16:creationId xmlns:a16="http://schemas.microsoft.com/office/drawing/2014/main" id="{A106DA1C-4394-DA46-B701-83E81141AD8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863" y="189635"/>
            <a:ext cx="1329922" cy="7215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5" r:id="rId2"/>
    <p:sldLayoutId id="2147483766" r:id="rId3"/>
    <p:sldLayoutId id="2147483754" r:id="rId4"/>
    <p:sldLayoutId id="2147483767" r:id="rId5"/>
    <p:sldLayoutId id="214748376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SzPct val="105000"/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266AB"/>
        </a:buClr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B8AE1294-B8D9-3000-64EE-106A92767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024211A2-F546-5745-BA44-2F85FE47A882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E7D2F3-A822-1344-8E15-680FC8462FE2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Introduction to Machine-Learning in Aviation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8881BAA-7734-2448-BF3B-99299BE83859}"/>
              </a:ext>
            </a:extLst>
          </p:cNvPr>
          <p:cNvSpPr txBox="1"/>
          <p:nvPr/>
        </p:nvSpPr>
        <p:spPr>
          <a:xfrm>
            <a:off x="695400" y="2035019"/>
            <a:ext cx="8784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Benoit Figuet, Centre for Aviation, Zurich University of Applied Sciences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E587AA4-D31A-B64A-9C54-A8895F9F0ACD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307845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431478-B587-BC19-6377-3E2C41540E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21233"/>
              </p:ext>
            </p:extLst>
          </p:nvPr>
        </p:nvGraphicFramePr>
        <p:xfrm>
          <a:off x="121712" y="2060848"/>
          <a:ext cx="11903073" cy="3591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3848">
                  <a:extLst>
                    <a:ext uri="{9D8B030D-6E8A-4147-A177-3AD203B41FA5}">
                      <a16:colId xmlns:a16="http://schemas.microsoft.com/office/drawing/2014/main" val="1274709504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3767053523"/>
                    </a:ext>
                  </a:extLst>
                </a:gridCol>
                <a:gridCol w="5064689">
                  <a:extLst>
                    <a:ext uri="{9D8B030D-6E8A-4147-A177-3AD203B41FA5}">
                      <a16:colId xmlns:a16="http://schemas.microsoft.com/office/drawing/2014/main" val="2445624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Regression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Classification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47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Goal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Predict a </a:t>
                      </a:r>
                      <a:r>
                        <a:rPr lang="en-GB" b="1"/>
                        <a:t>continuous</a:t>
                      </a:r>
                      <a:r>
                        <a:rPr lang="en-GB"/>
                        <a:t>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Predict a </a:t>
                      </a:r>
                      <a:r>
                        <a:rPr lang="en-GB" b="1"/>
                        <a:t>categorical</a:t>
                      </a:r>
                      <a:r>
                        <a:rPr lang="en-GB"/>
                        <a:t> label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682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Output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Real numbers (e.g., delay in minutes)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Class labels (e.g., flight status: delayed/on time)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9776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Examples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/>
                        <a:t>- </a:t>
                      </a:r>
                      <a:r>
                        <a:rPr lang="en-GB" dirty="0"/>
                        <a:t>Estimate aircraft fuel consumption for a flight</a:t>
                      </a:r>
                      <a:br>
                        <a:rPr lang="en-GB" dirty="0"/>
                      </a:br>
                      <a:r>
                        <a:rPr lang="en-GB" dirty="0"/>
                        <a:t>- Predict runway occupancy time based on aircraft type / weather</a:t>
                      </a:r>
                    </a:p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- Predict if a flight will be delayed or not</a:t>
                      </a:r>
                      <a:br>
                        <a:rPr lang="en-GB" dirty="0"/>
                      </a:br>
                      <a:r>
                        <a:rPr lang="en-GB" dirty="0"/>
                        <a:t>- Classify weather conditions as good / bad</a:t>
                      </a:r>
                    </a:p>
                    <a:p>
                      <a:pPr>
                        <a:buNone/>
                      </a:pP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92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Algorithms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Linear regression, decision tree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Logistic regression, decision tree, k-NN, SVM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210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Evaluation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MSE, MAE, R²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Accuracy, Precision, Recall, 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88247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7F469-A467-CC0D-1112-7BD4D4B0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10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455262-7BCF-77DE-DEE5-9BA5394E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vs 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01883E-9732-18A9-DC65-00544C1C83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0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F76D22-288A-7F04-5A13-399DB8FA8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Application</a:t>
            </a:r>
            <a:r>
              <a:rPr lang="en-GB" dirty="0"/>
              <a:t>: Actual Departure Time prediction</a:t>
            </a:r>
          </a:p>
          <a:p>
            <a:r>
              <a:rPr lang="en-GB" b="1" dirty="0"/>
              <a:t>Problem</a:t>
            </a:r>
            <a:r>
              <a:rPr lang="en-GB" dirty="0"/>
              <a:t>: Airlines and airports need to predict flight departure times to optimize operations and improve passenger experience.</a:t>
            </a:r>
          </a:p>
          <a:p>
            <a:r>
              <a:rPr lang="en-GB" b="1" dirty="0"/>
              <a:t>Solution</a:t>
            </a:r>
            <a:r>
              <a:rPr lang="en-GB" dirty="0"/>
              <a:t>: A supervised machine learning model can be trained to predict actual departure times based on historical flight data.</a:t>
            </a:r>
          </a:p>
          <a:p>
            <a:endParaRPr lang="en-GB" dirty="0"/>
          </a:p>
          <a:p>
            <a:r>
              <a:rPr lang="en-GB" b="1" dirty="0"/>
              <a:t>Input Features</a:t>
            </a:r>
            <a:r>
              <a:rPr lang="en-GB" dirty="0"/>
              <a:t>: Callsign, weather, time, airport congestion, …</a:t>
            </a:r>
          </a:p>
          <a:p>
            <a:endParaRPr lang="en-GB" dirty="0"/>
          </a:p>
          <a:p>
            <a:r>
              <a:rPr lang="en-GB" b="1" dirty="0"/>
              <a:t>Output</a:t>
            </a:r>
            <a:r>
              <a:rPr lang="en-GB" dirty="0"/>
              <a:t>:</a:t>
            </a:r>
          </a:p>
          <a:p>
            <a:pPr lvl="1"/>
            <a:r>
              <a:rPr lang="en-GB" b="1" dirty="0"/>
              <a:t>Classification</a:t>
            </a:r>
            <a:r>
              <a:rPr lang="en-GB" dirty="0"/>
              <a:t>: On Time or Delayed</a:t>
            </a:r>
          </a:p>
          <a:p>
            <a:pPr lvl="1"/>
            <a:r>
              <a:rPr lang="en-GB" b="1" dirty="0"/>
              <a:t>Regression</a:t>
            </a:r>
            <a:r>
              <a:rPr lang="en-GB" dirty="0"/>
              <a:t>: Delay duration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895759-836D-DA30-C124-7848E2490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11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B13654-8322-2ED6-23FF-5A3198B0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45D0B-3FEE-F3BD-3096-CA5BF40BB88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Application Example</a:t>
            </a:r>
          </a:p>
        </p:txBody>
      </p:sp>
    </p:spTree>
    <p:extLst>
      <p:ext uri="{BB962C8B-B14F-4D97-AF65-F5344CB8AC3E}">
        <p14:creationId xmlns:p14="http://schemas.microsoft.com/office/powerpoint/2010/main" val="314436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F32AF-0528-7861-0CE4-F81C97FE3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302F19E5-0E69-D184-2C17-D2D4CB36C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5372111-2006-EC60-E8DB-C8AA793A9893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47CACC7-589A-5941-2B56-E7EAFC4892A2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Machine Learning Steps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BC6AF47-3177-3EEE-2857-13FFDF1FE5A1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4229158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1CDF86-FBCC-6E79-DDA7-B1E77D8A1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do I want to solve?</a:t>
            </a:r>
          </a:p>
          <a:p>
            <a:pPr lvl="1"/>
            <a:r>
              <a:rPr lang="en-GB" dirty="0"/>
              <a:t>Clearly identify the goal of the ML model</a:t>
            </a:r>
          </a:p>
          <a:p>
            <a:pPr lvl="1"/>
            <a:r>
              <a:rPr lang="en-GB" dirty="0"/>
              <a:t>Is it a regression or a classification?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1FDD2B-A98C-A7CE-1C72-F03538A2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13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CCD71-E2B9-338E-13C0-AC1F9E9B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to Perform a Supervised Machine Learning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FB74C4-37A2-F62C-14CA-A84237C1042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b="1" dirty="0"/>
              <a:t>1) Define the problem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83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F480B-3400-65AE-2D75-450C7FC4D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B22BEE-5FFB-0868-54C6-9A3DBF513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Gather relevant data from reliable sources.</a:t>
            </a:r>
          </a:p>
          <a:p>
            <a:endParaRPr lang="en-GB" dirty="0"/>
          </a:p>
          <a:p>
            <a:r>
              <a:rPr lang="en-GB" dirty="0"/>
              <a:t>Prepare the data:</a:t>
            </a:r>
          </a:p>
          <a:p>
            <a:pPr lvl="1"/>
            <a:r>
              <a:rPr lang="en-GB" dirty="0"/>
              <a:t>Aggregate all data together.</a:t>
            </a:r>
          </a:p>
          <a:p>
            <a:pPr lvl="1"/>
            <a:r>
              <a:rPr lang="en-GB" dirty="0"/>
              <a:t>Handle missing values (remove, fill, or impute).</a:t>
            </a:r>
          </a:p>
          <a:p>
            <a:pPr lvl="1"/>
            <a:r>
              <a:rPr lang="en-GB" dirty="0"/>
              <a:t>Feature engineering: Drop irrelevant / redundant columns or build new ones based on expert knowledge.</a:t>
            </a:r>
          </a:p>
          <a:p>
            <a:pPr lvl="1"/>
            <a:r>
              <a:rPr lang="en-GB" dirty="0"/>
              <a:t>Encode categorical values. Example: Convert “Manufacturer” column into numerical format (e.g., Boeing = 0, Airbus = 1, Embraer=0).</a:t>
            </a:r>
          </a:p>
          <a:p>
            <a:pPr lvl="1"/>
            <a:r>
              <a:rPr lang="en-GB" dirty="0"/>
              <a:t>Standardize or normalize numerical features.</a:t>
            </a:r>
          </a:p>
          <a:p>
            <a:endParaRPr lang="en-GB" dirty="0"/>
          </a:p>
          <a:p>
            <a:r>
              <a:rPr lang="en-GB" dirty="0"/>
              <a:t>Split the data into a Training / Testing / Validation datasets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32DD60-D474-2940-3A15-D5D2A447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14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BBFAF5-CAA9-02CF-1297-C25935EB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to Perform a Supervised Machine Learning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DDF74-B83A-0487-870D-C017D6AA4EF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b="1" dirty="0"/>
              <a:t>2) Collect, Understand and Pre-Process the Data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018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1FC6E-E958-CAF3-3522-4778F4BD8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1958D9-8402-F07D-31B3-6211F026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Choose an appropriate model (e.g., Linear Regression, Decision Tree, </a:t>
            </a:r>
            <a:r>
              <a:rPr lang="en-GB" dirty="0" err="1"/>
              <a:t>Xgboost</a:t>
            </a:r>
            <a:r>
              <a:rPr lang="en-GB" dirty="0"/>
              <a:t> …)</a:t>
            </a:r>
          </a:p>
          <a:p>
            <a:r>
              <a:rPr lang="en-GB" dirty="0"/>
              <a:t>Chose appropriate loss function depending on the task:</a:t>
            </a:r>
          </a:p>
          <a:p>
            <a:pPr lvl="1"/>
            <a:r>
              <a:rPr lang="en-GB" dirty="0"/>
              <a:t>Common loss functions for regression:</a:t>
            </a:r>
          </a:p>
          <a:p>
            <a:pPr lvl="2"/>
            <a:r>
              <a:rPr lang="en-GB" dirty="0"/>
              <a:t>Root Mean Squared Error </a:t>
            </a:r>
          </a:p>
          <a:p>
            <a:pPr lvl="2"/>
            <a:r>
              <a:rPr lang="en-GB" dirty="0"/>
              <a:t>Mean Absolute Error</a:t>
            </a:r>
          </a:p>
          <a:p>
            <a:pPr lvl="2"/>
            <a:r>
              <a:rPr lang="en-GB" dirty="0"/>
              <a:t>Quantile Loss</a:t>
            </a:r>
          </a:p>
          <a:p>
            <a:pPr lvl="1"/>
            <a:r>
              <a:rPr lang="en-GB" dirty="0"/>
              <a:t>Common loss for classification:</a:t>
            </a:r>
          </a:p>
          <a:p>
            <a:pPr lvl="2"/>
            <a:r>
              <a:rPr lang="en-GB" dirty="0"/>
              <a:t>Cross Entropy Loss (For multi-class classification)</a:t>
            </a:r>
          </a:p>
          <a:p>
            <a:pPr lvl="2"/>
            <a:r>
              <a:rPr lang="en-GB" dirty="0"/>
              <a:t>Binary Cross-Entropy (for binary classification)</a:t>
            </a:r>
          </a:p>
          <a:p>
            <a:pPr lvl="2"/>
            <a:r>
              <a:rPr lang="en-GB" dirty="0"/>
              <a:t>Focal Loss</a:t>
            </a:r>
          </a:p>
          <a:p>
            <a:r>
              <a:rPr lang="en-GB" dirty="0"/>
              <a:t>Fit the model to the training data</a:t>
            </a:r>
          </a:p>
          <a:p>
            <a:pPr lvl="1"/>
            <a:r>
              <a:rPr lang="en-GB" dirty="0"/>
              <a:t>Tune Hyperparameters to improve performance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1B293-B473-F009-E844-069462F1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15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DF9311-E178-F728-F299-463C58E8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to Perform a Supervised Machine Learning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1A7CD6-EDFB-322C-1E9C-A9FA1A12BA1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b="1" dirty="0"/>
              <a:t>3) Train a Machine Learning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8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43C95-6B9C-4F09-F662-5B0686385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D1F55C-CC96-912C-1AAB-EC7CAF467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data that was not used to train the mode: the test data to assess the performance of the model</a:t>
            </a:r>
          </a:p>
          <a:p>
            <a:r>
              <a:rPr lang="en-GB" dirty="0"/>
              <a:t>Chose the correct metrics depending on your task:</a:t>
            </a:r>
          </a:p>
          <a:p>
            <a:pPr lvl="1"/>
            <a:r>
              <a:rPr lang="en-GB" dirty="0"/>
              <a:t>Common metrics for regression:</a:t>
            </a:r>
          </a:p>
          <a:p>
            <a:pPr lvl="2"/>
            <a:r>
              <a:rPr lang="en-GB" dirty="0"/>
              <a:t>Root Mean Squared Error </a:t>
            </a:r>
          </a:p>
          <a:p>
            <a:pPr lvl="2"/>
            <a:r>
              <a:rPr lang="en-GB" dirty="0"/>
              <a:t>Mean Absolute Error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Common metrics classification:</a:t>
            </a:r>
          </a:p>
          <a:p>
            <a:pPr lvl="2"/>
            <a:r>
              <a:rPr lang="en-GB" dirty="0"/>
              <a:t>Accuracy</a:t>
            </a:r>
          </a:p>
          <a:p>
            <a:pPr lvl="2"/>
            <a:r>
              <a:rPr lang="en-GB" dirty="0"/>
              <a:t>Precision</a:t>
            </a:r>
          </a:p>
          <a:p>
            <a:pPr lvl="2"/>
            <a:r>
              <a:rPr lang="en-GB" dirty="0"/>
              <a:t>Recall,</a:t>
            </a:r>
          </a:p>
          <a:p>
            <a:pPr lvl="2"/>
            <a:r>
              <a:rPr lang="en-GB" dirty="0"/>
              <a:t>F1 score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953E63-7AA8-C0E7-2E1F-BF040342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16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DA3304-999F-0283-D62D-E5A698992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to Perform a Supervised Machine Learning Activity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F666FD-A0BB-CD89-7674-2B795E7B36C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b="1" dirty="0"/>
              <a:t>4) Evaluate the model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021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B7F59-FC74-0267-5333-786C89BD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F91216A1-91B2-E34B-2BA3-27CB00C8B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6229C38-0334-F91D-3B3D-B7E084804BF8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168DD76-FD5F-11B7-846A-F7F17FE01388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Focus on Decision Trees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C99EB3A-041F-EED9-0C93-C2764F064063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3139000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2683F-E614-7341-362D-ABEC335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9A6F1E-7685-88C3-83AF-72D8A7BC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6" y="1340769"/>
            <a:ext cx="5520016" cy="5041353"/>
          </a:xfrm>
        </p:spPr>
        <p:txBody>
          <a:bodyPr/>
          <a:lstStyle/>
          <a:p>
            <a:r>
              <a:rPr lang="en-GB" b="1" dirty="0"/>
              <a:t>What is a Decision Tree?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flowchart-like structure used for classification or regression, where data is split into </a:t>
            </a:r>
            <a:r>
              <a:rPr lang="en-GB" b="1" dirty="0"/>
              <a:t>branches</a:t>
            </a:r>
            <a:r>
              <a:rPr lang="en-GB" dirty="0"/>
              <a:t> based on feature values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B2BD4-9C45-4AEA-1D76-AC63A0C2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18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AF7B1A4-89B2-0EF4-6A1C-5E61D171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on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0C101D-666C-2FD9-D1E7-0B90B7E4E9E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6" name="Picture 4" descr="undefined">
            <a:extLst>
              <a:ext uri="{FF2B5EF4-FFF2-40B4-BE49-F238E27FC236}">
                <a16:creationId xmlns:a16="http://schemas.microsoft.com/office/drawing/2014/main" id="{0F18613F-7938-ADDA-2039-B7BC7BE50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826" y="1803597"/>
            <a:ext cx="4572000" cy="431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773B99-559B-FB21-45C1-EEABA3824DE5}"/>
              </a:ext>
            </a:extLst>
          </p:cNvPr>
          <p:cNvSpPr txBox="1"/>
          <p:nvPr/>
        </p:nvSpPr>
        <p:spPr>
          <a:xfrm>
            <a:off x="7779751" y="608400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Wikipedia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3B941C-A0F4-CBFC-CDB4-1DA3AA754243}"/>
              </a:ext>
            </a:extLst>
          </p:cNvPr>
          <p:cNvSpPr txBox="1"/>
          <p:nvPr/>
        </p:nvSpPr>
        <p:spPr>
          <a:xfrm>
            <a:off x="7396113" y="1554703"/>
            <a:ext cx="3215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Titanic Survival Decision Tree</a:t>
            </a:r>
          </a:p>
        </p:txBody>
      </p:sp>
    </p:spTree>
    <p:extLst>
      <p:ext uri="{BB962C8B-B14F-4D97-AF65-F5344CB8AC3E}">
        <p14:creationId xmlns:p14="http://schemas.microsoft.com/office/powerpoint/2010/main" val="4101771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7A4D58-0202-4C47-E86E-F6A35987A7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935" y="1340769"/>
                <a:ext cx="7752265" cy="5041353"/>
              </a:xfrm>
            </p:spPr>
            <p:txBody>
              <a:bodyPr/>
              <a:lstStyle/>
              <a:p>
                <a:r>
                  <a:rPr lang="en-GB" b="1" dirty="0"/>
                  <a:t>How It Works</a:t>
                </a:r>
                <a:endParaRPr lang="en-GB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/>
                  <a:t>Start at the root node (entire dataset)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/>
                  <a:t>Split on the feature that best separates the data (e.g., using </a:t>
                </a:r>
                <a:r>
                  <a:rPr lang="en-GB" b="1" dirty="0"/>
                  <a:t>Gini impurity</a:t>
                </a:r>
                <a:r>
                  <a:rPr lang="en-GB" dirty="0"/>
                  <a:t> or </a:t>
                </a:r>
                <a:r>
                  <a:rPr lang="en-GB" b="1" dirty="0"/>
                  <a:t>information gain</a:t>
                </a:r>
                <a:r>
                  <a:rPr lang="en-GB" dirty="0"/>
                  <a:t>)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/>
                  <a:t>Repeat recursively on each child node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/>
                  <a:t>Stop when a stopping condition is met (e.g., max depth)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r>
                  <a:rPr lang="en-GB" dirty="0"/>
                  <a:t>Example: predict if a flight is delayed (Yes or No)</a:t>
                </a:r>
              </a:p>
              <a:p>
                <a:pPr lvl="1"/>
                <a:r>
                  <a:rPr lang="en-GB" dirty="0"/>
                  <a:t>For binary classification: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𝐺𝑖𝑛𝑖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=1−(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Where p1 and p2 are the proportions of class 1 and class 2</a:t>
                </a:r>
              </a:p>
              <a:p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7A4D58-0202-4C47-E86E-F6A35987A7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35" y="1340769"/>
                <a:ext cx="7752265" cy="5041353"/>
              </a:xfrm>
              <a:blipFill>
                <a:blip r:embed="rId3"/>
                <a:stretch>
                  <a:fillRect l="-1146" t="-1005" r="-1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C6923-46DF-C4C7-D242-7513328A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19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D90856-0FF6-C706-77EF-8F7B1384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on Decision Trees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41C0BEE-B28F-9761-E062-BAF6E1FD61F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5295A075-D1A4-F98D-0BAF-3256661592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4324167"/>
              </p:ext>
            </p:extLst>
          </p:nvPr>
        </p:nvGraphicFramePr>
        <p:xfrm>
          <a:off x="8351481" y="1213329"/>
          <a:ext cx="3646860" cy="5195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204">
                  <a:extLst>
                    <a:ext uri="{9D8B030D-6E8A-4147-A177-3AD203B41FA5}">
                      <a16:colId xmlns:a16="http://schemas.microsoft.com/office/drawing/2014/main" val="763829121"/>
                    </a:ext>
                  </a:extLst>
                </a:gridCol>
                <a:gridCol w="1237328">
                  <a:extLst>
                    <a:ext uri="{9D8B030D-6E8A-4147-A177-3AD203B41FA5}">
                      <a16:colId xmlns:a16="http://schemas.microsoft.com/office/drawing/2014/main" val="1893160153"/>
                    </a:ext>
                  </a:extLst>
                </a:gridCol>
                <a:gridCol w="1237328">
                  <a:extLst>
                    <a:ext uri="{9D8B030D-6E8A-4147-A177-3AD203B41FA5}">
                      <a16:colId xmlns:a16="http://schemas.microsoft.com/office/drawing/2014/main" val="1158912184"/>
                    </a:ext>
                  </a:extLst>
                </a:gridCol>
              </a:tblGrid>
              <a:tr h="675343">
                <a:tc>
                  <a:txBody>
                    <a:bodyPr/>
                    <a:lstStyle/>
                    <a:p>
                      <a:r>
                        <a:rPr lang="en-GB" sz="1700" dirty="0"/>
                        <a:t>Weather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Haul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Delay</a:t>
                      </a:r>
                    </a:p>
                  </a:txBody>
                  <a:tcPr marL="85760" marR="85760" marT="42879" marB="42879"/>
                </a:tc>
                <a:extLst>
                  <a:ext uri="{0D108BD9-81ED-4DB2-BD59-A6C34878D82A}">
                    <a16:rowId xmlns:a16="http://schemas.microsoft.com/office/drawing/2014/main" val="3908568011"/>
                  </a:ext>
                </a:extLst>
              </a:tr>
              <a:tr h="564978">
                <a:tc>
                  <a:txBody>
                    <a:bodyPr/>
                    <a:lstStyle/>
                    <a:p>
                      <a:r>
                        <a:rPr lang="en-GB" sz="1700" dirty="0"/>
                        <a:t>Sunny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Long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No</a:t>
                      </a:r>
                    </a:p>
                  </a:txBody>
                  <a:tcPr marL="85760" marR="85760" marT="42879" marB="42879"/>
                </a:tc>
                <a:extLst>
                  <a:ext uri="{0D108BD9-81ED-4DB2-BD59-A6C34878D82A}">
                    <a16:rowId xmlns:a16="http://schemas.microsoft.com/office/drawing/2014/main" val="1909598299"/>
                  </a:ext>
                </a:extLst>
              </a:tr>
              <a:tr h="564978">
                <a:tc>
                  <a:txBody>
                    <a:bodyPr/>
                    <a:lstStyle/>
                    <a:p>
                      <a:r>
                        <a:rPr lang="en-GB" sz="1700" dirty="0"/>
                        <a:t>Sunny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Long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No</a:t>
                      </a:r>
                    </a:p>
                  </a:txBody>
                  <a:tcPr marL="85760" marR="85760" marT="42879" marB="42879"/>
                </a:tc>
                <a:extLst>
                  <a:ext uri="{0D108BD9-81ED-4DB2-BD59-A6C34878D82A}">
                    <a16:rowId xmlns:a16="http://schemas.microsoft.com/office/drawing/2014/main" val="2431348765"/>
                  </a:ext>
                </a:extLst>
              </a:tr>
              <a:tr h="564978">
                <a:tc>
                  <a:txBody>
                    <a:bodyPr/>
                    <a:lstStyle/>
                    <a:p>
                      <a:r>
                        <a:rPr lang="en-GB" sz="1700" dirty="0"/>
                        <a:t>Sunny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Short 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No</a:t>
                      </a:r>
                    </a:p>
                  </a:txBody>
                  <a:tcPr marL="85760" marR="85760" marT="42879" marB="42879"/>
                </a:tc>
                <a:extLst>
                  <a:ext uri="{0D108BD9-81ED-4DB2-BD59-A6C34878D82A}">
                    <a16:rowId xmlns:a16="http://schemas.microsoft.com/office/drawing/2014/main" val="2268440076"/>
                  </a:ext>
                </a:extLst>
              </a:tr>
              <a:tr h="564978">
                <a:tc>
                  <a:txBody>
                    <a:bodyPr/>
                    <a:lstStyle/>
                    <a:p>
                      <a:r>
                        <a:rPr lang="en-GB" sz="1700" dirty="0"/>
                        <a:t>Sunny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Short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No</a:t>
                      </a:r>
                    </a:p>
                  </a:txBody>
                  <a:tcPr marL="85760" marR="85760" marT="42879" marB="42879"/>
                </a:tc>
                <a:extLst>
                  <a:ext uri="{0D108BD9-81ED-4DB2-BD59-A6C34878D82A}">
                    <a16:rowId xmlns:a16="http://schemas.microsoft.com/office/drawing/2014/main" val="1918704195"/>
                  </a:ext>
                </a:extLst>
              </a:tr>
              <a:tr h="564978">
                <a:tc>
                  <a:txBody>
                    <a:bodyPr/>
                    <a:lstStyle/>
                    <a:p>
                      <a:r>
                        <a:rPr lang="en-GB" sz="1700" dirty="0"/>
                        <a:t>Rainy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Long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No</a:t>
                      </a:r>
                    </a:p>
                  </a:txBody>
                  <a:tcPr marL="85760" marR="85760" marT="42879" marB="42879"/>
                </a:tc>
                <a:extLst>
                  <a:ext uri="{0D108BD9-81ED-4DB2-BD59-A6C34878D82A}">
                    <a16:rowId xmlns:a16="http://schemas.microsoft.com/office/drawing/2014/main" val="130568168"/>
                  </a:ext>
                </a:extLst>
              </a:tr>
              <a:tr h="564978">
                <a:tc>
                  <a:txBody>
                    <a:bodyPr/>
                    <a:lstStyle/>
                    <a:p>
                      <a:r>
                        <a:rPr lang="en-GB" sz="1700" dirty="0"/>
                        <a:t>Rainy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Long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Yes</a:t>
                      </a:r>
                    </a:p>
                  </a:txBody>
                  <a:tcPr marL="85760" marR="85760" marT="42879" marB="42879"/>
                </a:tc>
                <a:extLst>
                  <a:ext uri="{0D108BD9-81ED-4DB2-BD59-A6C34878D82A}">
                    <a16:rowId xmlns:a16="http://schemas.microsoft.com/office/drawing/2014/main" val="356365524"/>
                  </a:ext>
                </a:extLst>
              </a:tr>
              <a:tr h="564978">
                <a:tc>
                  <a:txBody>
                    <a:bodyPr/>
                    <a:lstStyle/>
                    <a:p>
                      <a:r>
                        <a:rPr lang="en-GB" sz="1700" dirty="0"/>
                        <a:t>Rainy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Short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Yes</a:t>
                      </a:r>
                    </a:p>
                  </a:txBody>
                  <a:tcPr marL="85760" marR="85760" marT="42879" marB="42879"/>
                </a:tc>
                <a:extLst>
                  <a:ext uri="{0D108BD9-81ED-4DB2-BD59-A6C34878D82A}">
                    <a16:rowId xmlns:a16="http://schemas.microsoft.com/office/drawing/2014/main" val="214889077"/>
                  </a:ext>
                </a:extLst>
              </a:tr>
              <a:tr h="564978">
                <a:tc>
                  <a:txBody>
                    <a:bodyPr/>
                    <a:lstStyle/>
                    <a:p>
                      <a:r>
                        <a:rPr lang="en-GB" sz="1700" dirty="0"/>
                        <a:t>Rainy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Short</a:t>
                      </a:r>
                    </a:p>
                  </a:txBody>
                  <a:tcPr marL="85760" marR="85760" marT="42879" marB="42879"/>
                </a:tc>
                <a:tc>
                  <a:txBody>
                    <a:bodyPr/>
                    <a:lstStyle/>
                    <a:p>
                      <a:r>
                        <a:rPr lang="en-GB" sz="1700" dirty="0"/>
                        <a:t>No</a:t>
                      </a:r>
                    </a:p>
                  </a:txBody>
                  <a:tcPr marL="85760" marR="85760" marT="42879" marB="42879"/>
                </a:tc>
                <a:extLst>
                  <a:ext uri="{0D108BD9-81ED-4DB2-BD59-A6C34878D82A}">
                    <a16:rowId xmlns:a16="http://schemas.microsoft.com/office/drawing/2014/main" val="361222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47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DBF46-3E1D-554D-82EE-F826C763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b="1" dirty="0"/>
              <a:t>Introduction to Machine-Learning in Aviation</a:t>
            </a:r>
          </a:p>
        </p:txBody>
      </p:sp>
      <p:graphicFrame>
        <p:nvGraphicFramePr>
          <p:cNvPr id="5" name="Tabellenplatzhalter 4">
            <a:extLst>
              <a:ext uri="{FF2B5EF4-FFF2-40B4-BE49-F238E27FC236}">
                <a16:creationId xmlns:a16="http://schemas.microsoft.com/office/drawing/2014/main" id="{7982EC6E-686E-E54B-8A5E-6C510F6659C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82351893"/>
              </p:ext>
            </p:extLst>
          </p:nvPr>
        </p:nvGraphicFramePr>
        <p:xfrm>
          <a:off x="191344" y="1484313"/>
          <a:ext cx="10225136" cy="3180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08673">
                  <a:extLst>
                    <a:ext uri="{9D8B030D-6E8A-4147-A177-3AD203B41FA5}">
                      <a16:colId xmlns:a16="http://schemas.microsoft.com/office/drawing/2014/main" val="3071985291"/>
                    </a:ext>
                  </a:extLst>
                </a:gridCol>
                <a:gridCol w="9516463">
                  <a:extLst>
                    <a:ext uri="{9D8B030D-6E8A-4147-A177-3AD203B41FA5}">
                      <a16:colId xmlns:a16="http://schemas.microsoft.com/office/drawing/2014/main" val="956254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A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Supervised Machine Learning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4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50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Introduction</a:t>
                      </a:r>
                      <a:endParaRPr lang="en-CA" i="1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162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Supervised Machine Learning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295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Machine Learning Steps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522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Focus on Decision Trees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789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Focus on Binary Classification Metrics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6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Conclusion</a:t>
                      </a:r>
                    </a:p>
                  </a:txBody>
                  <a:tcPr marT="90000" marB="90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832445"/>
                  </a:ext>
                </a:extLst>
              </a:tr>
            </a:tbl>
          </a:graphicData>
        </a:graphic>
      </p:graphicFrame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9758F5-8045-D846-9FC3-5BAEFB0A71A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D3DF6DB-6DA2-0540-AAB1-9A20C061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E62064-3020-486C-B189-0E9359D7A6F7}" type="slidenum">
              <a:rPr lang="en-CA" noProof="0" smtClean="0"/>
              <a:pPr>
                <a:defRPr/>
              </a:pPr>
              <a:t>2</a:t>
            </a:fld>
            <a:endParaRPr lang="en-CA" noProof="0"/>
          </a:p>
        </p:txBody>
      </p:sp>
    </p:spTree>
    <p:extLst>
      <p:ext uri="{BB962C8B-B14F-4D97-AF65-F5344CB8AC3E}">
        <p14:creationId xmlns:p14="http://schemas.microsoft.com/office/powerpoint/2010/main" val="113073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841D1-49FF-21F7-67C7-DEB7F8A86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274F22-3A00-F09B-4A0B-0B23892892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3832" y="1340769"/>
                <a:ext cx="7464236" cy="504135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=1−(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Evaluate split on Weather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/>
                  <a:t>Group Sunny:</a:t>
                </a:r>
              </a:p>
              <a:p>
                <a:pPr marL="1257300" lvl="2" indent="-457200"/>
                <a:r>
                  <a:rPr lang="en-GB" dirty="0"/>
                  <a:t>Delay = Yes: 0 </a:t>
                </a:r>
              </a:p>
              <a:p>
                <a:pPr marL="1257300" lvl="2" indent="-457200"/>
                <a:r>
                  <a:rPr lang="en-GB" dirty="0"/>
                  <a:t>Delay=No : 4</a:t>
                </a:r>
              </a:p>
              <a:p>
                <a:pPr marL="1257300" lvl="2" indent="-457200"/>
                <a:r>
                  <a:rPr lang="en-GB" dirty="0"/>
                  <a:t>G</a:t>
                </a:r>
                <a:r>
                  <a:rPr lang="en-CH" dirty="0"/>
                  <a:t>ini = 1 - ((0/4)^2 + (4/4)^2) = 0</a:t>
                </a:r>
              </a:p>
              <a:p>
                <a:pPr marL="857250" lvl="1" indent="-457200">
                  <a:buFont typeface="+mj-lt"/>
                  <a:buAutoNum type="arabicPeriod"/>
                </a:pPr>
                <a:endParaRPr lang="en-CH" dirty="0"/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CH" dirty="0"/>
                  <a:t>Group Rainy:</a:t>
                </a:r>
              </a:p>
              <a:p>
                <a:pPr marL="1257300" lvl="2" indent="-457200"/>
                <a:r>
                  <a:rPr lang="en-GB" dirty="0"/>
                  <a:t>Delay = Yes: 2 </a:t>
                </a:r>
              </a:p>
              <a:p>
                <a:pPr marL="1257300" lvl="2" indent="-457200"/>
                <a:r>
                  <a:rPr lang="en-GB" dirty="0"/>
                  <a:t>Delay=No : 2</a:t>
                </a:r>
              </a:p>
              <a:p>
                <a:pPr marL="1257300" lvl="2" indent="-457200"/>
                <a:r>
                  <a:rPr lang="en-GB" dirty="0"/>
                  <a:t>G</a:t>
                </a:r>
                <a:r>
                  <a:rPr lang="en-CH" dirty="0"/>
                  <a:t>ini = 1 - ((2/4)^2 + (2/4)^2) = 0,5</a:t>
                </a:r>
              </a:p>
              <a:p>
                <a:pPr marL="1257300" lvl="2" indent="-457200"/>
                <a:endParaRPr lang="en-CH" dirty="0"/>
              </a:p>
              <a:p>
                <a:pPr marL="0" indent="0">
                  <a:buNone/>
                </a:pPr>
                <a:r>
                  <a:rPr lang="en-CH" sz="2000" dirty="0"/>
                  <a:t>Weighted Gini Weather = (4/8)*0 + (4/8)*0.5 = 0.25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endParaRPr lang="en-CH" dirty="0"/>
              </a:p>
              <a:p>
                <a:pPr marL="1257300" lvl="2" indent="-457200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274F22-3A00-F09B-4A0B-0B23892892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3832" y="1340769"/>
                <a:ext cx="7464236" cy="5041353"/>
              </a:xfrm>
              <a:blipFill>
                <a:blip r:embed="rId3"/>
                <a:stretch>
                  <a:fillRect l="-1019" b="-35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D681FA-7CA3-72FE-21FA-C216B01B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20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CCA841-2092-732C-4935-0B2107A9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on Decision Trees</a:t>
            </a:r>
          </a:p>
        </p:txBody>
      </p:sp>
      <p:graphicFrame>
        <p:nvGraphicFramePr>
          <p:cNvPr id="5" name="Content Placeholder 7">
            <a:extLst>
              <a:ext uri="{FF2B5EF4-FFF2-40B4-BE49-F238E27FC236}">
                <a16:creationId xmlns:a16="http://schemas.microsoft.com/office/drawing/2014/main" id="{BDCE2C18-0F38-E284-6FF7-AC54365519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7021430"/>
              </p:ext>
            </p:extLst>
          </p:nvPr>
        </p:nvGraphicFramePr>
        <p:xfrm>
          <a:off x="335360" y="1219312"/>
          <a:ext cx="3888433" cy="55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853">
                  <a:extLst>
                    <a:ext uri="{9D8B030D-6E8A-4147-A177-3AD203B41FA5}">
                      <a16:colId xmlns:a16="http://schemas.microsoft.com/office/drawing/2014/main" val="763829121"/>
                    </a:ext>
                  </a:extLst>
                </a:gridCol>
                <a:gridCol w="1319290">
                  <a:extLst>
                    <a:ext uri="{9D8B030D-6E8A-4147-A177-3AD203B41FA5}">
                      <a16:colId xmlns:a16="http://schemas.microsoft.com/office/drawing/2014/main" val="1893160153"/>
                    </a:ext>
                  </a:extLst>
                </a:gridCol>
                <a:gridCol w="1319290">
                  <a:extLst>
                    <a:ext uri="{9D8B030D-6E8A-4147-A177-3AD203B41FA5}">
                      <a16:colId xmlns:a16="http://schemas.microsoft.com/office/drawing/2014/main" val="1158912184"/>
                    </a:ext>
                  </a:extLst>
                </a:gridCol>
              </a:tblGrid>
              <a:tr h="720078">
                <a:tc>
                  <a:txBody>
                    <a:bodyPr/>
                    <a:lstStyle/>
                    <a:p>
                      <a:r>
                        <a:rPr lang="en-GB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68011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8299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48765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40076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4195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8168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5524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9077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2332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12B4F-4987-0036-DA42-3D0333B243B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261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601A7-F8C6-FB39-B63A-BF3211F67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1EAB6C-96FB-D770-49CA-EDFECD6E36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3832" y="1340769"/>
                <a:ext cx="7464236" cy="504135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=1−(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Evaluate split on Weather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Evaluate split on Haul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GB" dirty="0"/>
                  <a:t>Group Long:</a:t>
                </a:r>
              </a:p>
              <a:p>
                <a:pPr marL="1257300" lvl="2" indent="-457200"/>
                <a:r>
                  <a:rPr lang="en-GB" dirty="0"/>
                  <a:t>Delay = Yes: 1 </a:t>
                </a:r>
              </a:p>
              <a:p>
                <a:pPr marL="1257300" lvl="2" indent="-457200"/>
                <a:r>
                  <a:rPr lang="en-GB" dirty="0"/>
                  <a:t>Delay=No : 3</a:t>
                </a:r>
              </a:p>
              <a:p>
                <a:pPr marL="1257300" lvl="2" indent="-457200"/>
                <a:r>
                  <a:rPr lang="en-GB" dirty="0"/>
                  <a:t>G</a:t>
                </a:r>
                <a:r>
                  <a:rPr lang="en-CH" dirty="0"/>
                  <a:t>ini = 1 - ((1/4)^2 + (3/4)^2) = 0.375</a:t>
                </a:r>
              </a:p>
              <a:p>
                <a:pPr marL="857250" lvl="1" indent="-457200">
                  <a:buFont typeface="+mj-lt"/>
                  <a:buAutoNum type="arabicPeriod"/>
                </a:pPr>
                <a:r>
                  <a:rPr lang="en-CH" dirty="0"/>
                  <a:t>Group Short:</a:t>
                </a:r>
              </a:p>
              <a:p>
                <a:pPr marL="1257300" lvl="2" indent="-457200"/>
                <a:r>
                  <a:rPr lang="en-GB" dirty="0"/>
                  <a:t>Delay = Yes: 1 </a:t>
                </a:r>
              </a:p>
              <a:p>
                <a:pPr marL="1257300" lvl="2" indent="-457200"/>
                <a:r>
                  <a:rPr lang="en-GB" dirty="0"/>
                  <a:t>Delay=No : 3</a:t>
                </a:r>
              </a:p>
              <a:p>
                <a:pPr marL="1257300" lvl="2" indent="-457200"/>
                <a:r>
                  <a:rPr lang="en-GB" dirty="0"/>
                  <a:t>G</a:t>
                </a:r>
                <a:r>
                  <a:rPr lang="en-CH" dirty="0"/>
                  <a:t>ini = 1 - ((1/4)^2 + (3/4)^2) = 0.375</a:t>
                </a:r>
              </a:p>
              <a:p>
                <a:pPr marL="1257300" lvl="2" indent="-457200"/>
                <a:endParaRPr lang="en-CH" dirty="0"/>
              </a:p>
              <a:p>
                <a:pPr marL="0" indent="0">
                  <a:buNone/>
                </a:pPr>
                <a:r>
                  <a:rPr lang="en-CH" sz="2000" dirty="0"/>
                  <a:t>Weighted Gini Haul = (4/8)*0.375 + (4/8)*0.375 = 0.375</a:t>
                </a:r>
              </a:p>
              <a:p>
                <a:pPr marL="1257300" lvl="2" indent="-457200">
                  <a:buFont typeface="+mj-lt"/>
                  <a:buAutoNum type="arabicPeriod"/>
                </a:pPr>
                <a:endParaRPr lang="en-CH" dirty="0"/>
              </a:p>
              <a:p>
                <a:pPr marL="1257300" lvl="2" indent="-457200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1EAB6C-96FB-D770-49CA-EDFECD6E36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3832" y="1340769"/>
                <a:ext cx="7464236" cy="5041353"/>
              </a:xfrm>
              <a:blipFill>
                <a:blip r:embed="rId3"/>
                <a:stretch>
                  <a:fillRect l="-1019" b="-50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EEAF1A-A6AA-F3CF-2041-F3DB6487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21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73CEB2-E539-DB20-B76F-45C9922E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on Decision Trees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A1B614F-2A45-FDEF-C803-EB7643E56F5C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156934958"/>
              </p:ext>
            </p:extLst>
          </p:nvPr>
        </p:nvGraphicFramePr>
        <p:xfrm>
          <a:off x="335360" y="1202063"/>
          <a:ext cx="3888433" cy="55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853">
                  <a:extLst>
                    <a:ext uri="{9D8B030D-6E8A-4147-A177-3AD203B41FA5}">
                      <a16:colId xmlns:a16="http://schemas.microsoft.com/office/drawing/2014/main" val="763829121"/>
                    </a:ext>
                  </a:extLst>
                </a:gridCol>
                <a:gridCol w="1319290">
                  <a:extLst>
                    <a:ext uri="{9D8B030D-6E8A-4147-A177-3AD203B41FA5}">
                      <a16:colId xmlns:a16="http://schemas.microsoft.com/office/drawing/2014/main" val="1893160153"/>
                    </a:ext>
                  </a:extLst>
                </a:gridCol>
                <a:gridCol w="1319290">
                  <a:extLst>
                    <a:ext uri="{9D8B030D-6E8A-4147-A177-3AD203B41FA5}">
                      <a16:colId xmlns:a16="http://schemas.microsoft.com/office/drawing/2014/main" val="1158912184"/>
                    </a:ext>
                  </a:extLst>
                </a:gridCol>
              </a:tblGrid>
              <a:tr h="720078">
                <a:tc>
                  <a:txBody>
                    <a:bodyPr/>
                    <a:lstStyle/>
                    <a:p>
                      <a:r>
                        <a:rPr lang="en-GB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68011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8299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48765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40076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4195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8168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5524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9077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2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469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BFE93-C203-5D1C-83C9-B26C00DC6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FFDD31-98C6-7D6D-16A7-222619958B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3832" y="1340769"/>
                <a:ext cx="7464236" cy="504135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=1−(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Evaluate split on Weather</a:t>
                </a:r>
              </a:p>
              <a:p>
                <a:pPr lvl="1"/>
                <a:r>
                  <a:rPr lang="en-CH" dirty="0"/>
                  <a:t>Weighted Gini Weather = (4/8)*0 + (4/8)*0.5 = 0.25</a:t>
                </a: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Evaluate split on Haul</a:t>
                </a:r>
                <a:endParaRPr lang="en-CH" sz="2000" dirty="0"/>
              </a:p>
              <a:p>
                <a:pPr lvl="1"/>
                <a:r>
                  <a:rPr lang="en-CH" sz="1600" dirty="0"/>
                  <a:t>Weighted Gini Haul = (4/8)*0.375 + (4/8)*0.375 = 0.375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CH" dirty="0"/>
                  <a:t>Split on Weather (lower Gini)</a:t>
                </a:r>
              </a:p>
              <a:p>
                <a:pPr>
                  <a:buNone/>
                </a:pPr>
                <a:r>
                  <a:rPr lang="en-GB" sz="1600" dirty="0"/>
                  <a:t> </a:t>
                </a:r>
              </a:p>
              <a:p>
                <a:pPr>
                  <a:buNone/>
                </a:pPr>
                <a:r>
                  <a:rPr lang="en-GB" sz="1600" dirty="0"/>
                  <a:t>               [Weather]</a:t>
                </a:r>
              </a:p>
              <a:p>
                <a:pPr>
                  <a:buNone/>
                </a:pPr>
                <a:r>
                  <a:rPr lang="en-GB" sz="1600" dirty="0"/>
                  <a:t>                   /           \</a:t>
                </a:r>
              </a:p>
              <a:p>
                <a:pPr>
                  <a:buNone/>
                </a:pPr>
                <a:r>
                  <a:rPr lang="en-GB" sz="1600" dirty="0"/>
                  <a:t>Sunny (Leaf: No)     Rainy</a:t>
                </a:r>
              </a:p>
              <a:p>
                <a:pPr>
                  <a:buNone/>
                </a:pPr>
                <a:r>
                  <a:rPr lang="en-GB" sz="1600" dirty="0"/>
                  <a:t>                                /       \</a:t>
                </a:r>
              </a:p>
              <a:p>
                <a:pPr>
                  <a:buNone/>
                </a:pPr>
                <a:r>
                  <a:rPr lang="en-GB" sz="1600" dirty="0"/>
                  <a:t>                [Haul: Long]   [Haul: Short]</a:t>
                </a:r>
              </a:p>
              <a:p>
                <a:pPr marL="0" indent="0">
                  <a:buNone/>
                </a:pPr>
                <a:r>
                  <a:rPr lang="en-GB" sz="1600" dirty="0"/>
                  <a:t>         (Tie: 1 Yes, 1 No)  (Tie: 1 Yes, 1 No)</a:t>
                </a:r>
              </a:p>
              <a:p>
                <a:pPr marL="0" indent="0">
                  <a:buNone/>
                </a:pPr>
                <a:endParaRPr lang="en-CH" sz="2000" dirty="0"/>
              </a:p>
              <a:p>
                <a:pPr marL="1257300" lvl="2" indent="-457200">
                  <a:buFont typeface="+mj-lt"/>
                  <a:buAutoNum type="arabicPeriod"/>
                </a:pPr>
                <a:endParaRPr lang="en-CH" dirty="0"/>
              </a:p>
              <a:p>
                <a:pPr marL="457200" indent="-457200"/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FFDD31-98C6-7D6D-16A7-222619958B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3832" y="1340769"/>
                <a:ext cx="7464236" cy="5041353"/>
              </a:xfrm>
              <a:blipFill>
                <a:blip r:embed="rId3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187FC-1292-2C60-ACD1-207E424A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22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475AF7-CA5C-E3BB-37BC-212817724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on Decision Trees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F89F478-C628-16B2-248D-3D8506270CA7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335360" y="1202063"/>
          <a:ext cx="3888433" cy="5539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853">
                  <a:extLst>
                    <a:ext uri="{9D8B030D-6E8A-4147-A177-3AD203B41FA5}">
                      <a16:colId xmlns:a16="http://schemas.microsoft.com/office/drawing/2014/main" val="763829121"/>
                    </a:ext>
                  </a:extLst>
                </a:gridCol>
                <a:gridCol w="1319290">
                  <a:extLst>
                    <a:ext uri="{9D8B030D-6E8A-4147-A177-3AD203B41FA5}">
                      <a16:colId xmlns:a16="http://schemas.microsoft.com/office/drawing/2014/main" val="1893160153"/>
                    </a:ext>
                  </a:extLst>
                </a:gridCol>
                <a:gridCol w="1319290">
                  <a:extLst>
                    <a:ext uri="{9D8B030D-6E8A-4147-A177-3AD203B41FA5}">
                      <a16:colId xmlns:a16="http://schemas.microsoft.com/office/drawing/2014/main" val="1158912184"/>
                    </a:ext>
                  </a:extLst>
                </a:gridCol>
              </a:tblGrid>
              <a:tr h="720078">
                <a:tc>
                  <a:txBody>
                    <a:bodyPr/>
                    <a:lstStyle/>
                    <a:p>
                      <a:r>
                        <a:rPr lang="en-GB" dirty="0"/>
                        <a:t>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568011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598299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48765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440076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Sunny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704195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568168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65524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89077"/>
                  </a:ext>
                </a:extLst>
              </a:tr>
              <a:tr h="602403">
                <a:tc>
                  <a:txBody>
                    <a:bodyPr/>
                    <a:lstStyle/>
                    <a:p>
                      <a:r>
                        <a:rPr lang="en-GB" dirty="0"/>
                        <a:t>Rainy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23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805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FACA8-F5E6-C96C-FA5E-D80E9CEA6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B5F2F2-D0F2-50EB-49BE-6D67FD380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endParaRPr lang="en-GB" dirty="0"/>
          </a:p>
          <a:p>
            <a:r>
              <a:rPr lang="en-GB" b="1" dirty="0"/>
              <a:t>Advantages</a:t>
            </a:r>
          </a:p>
          <a:p>
            <a:pPr lvl="1"/>
            <a:r>
              <a:rPr lang="en-GB" dirty="0"/>
              <a:t>Easy to understand and visualize</a:t>
            </a:r>
          </a:p>
          <a:p>
            <a:pPr lvl="1"/>
            <a:r>
              <a:rPr lang="en-GB" dirty="0"/>
              <a:t>Handles both numerical and categorical data</a:t>
            </a:r>
          </a:p>
          <a:p>
            <a:pPr lvl="1"/>
            <a:r>
              <a:rPr lang="en-GB" dirty="0"/>
              <a:t>No need to normalize data</a:t>
            </a:r>
          </a:p>
          <a:p>
            <a:pPr lvl="1"/>
            <a:r>
              <a:rPr lang="en-GB" dirty="0"/>
              <a:t>Works well with small datasets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0B47A-80DD-7A03-52F3-5E9FA455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23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D59F1D-F339-803E-6BF1-6DB8C02A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on Decision 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39F48-ECF7-C70A-F0DB-47205FB2705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BF77F-4643-1CB1-8E8D-A78F27D1FDC5}"/>
              </a:ext>
            </a:extLst>
          </p:cNvPr>
          <p:cNvSpPr txBox="1"/>
          <p:nvPr/>
        </p:nvSpPr>
        <p:spPr>
          <a:xfrm>
            <a:off x="6395084" y="1772714"/>
            <a:ext cx="562970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2266AB"/>
              </a:buClr>
              <a:buFont typeface="Arial" panose="020B0604020202020204" pitchFamily="34" charset="0"/>
              <a:buChar char="•"/>
            </a:pPr>
            <a:r>
              <a:rPr lang="en-GB" sz="2400" b="1" dirty="0">
                <a:latin typeface="+mn-lt"/>
              </a:rPr>
              <a:t>Disadvantages</a:t>
            </a:r>
          </a:p>
          <a:p>
            <a:pPr marL="742950" lvl="1" indent="-285750">
              <a:spcBef>
                <a:spcPct val="20000"/>
              </a:spcBef>
              <a:buClr>
                <a:srgbClr val="2266AB"/>
              </a:buClr>
              <a:buSzPct val="105000"/>
              <a:buFont typeface="Arial" charset="0"/>
              <a:buChar char="–"/>
            </a:pPr>
            <a:r>
              <a:rPr lang="en-GB" sz="2000" dirty="0">
                <a:latin typeface="+mn-lt"/>
              </a:rPr>
              <a:t>Prone to overfitting</a:t>
            </a:r>
          </a:p>
          <a:p>
            <a:pPr marL="742950" lvl="1" indent="-285750">
              <a:spcBef>
                <a:spcPct val="20000"/>
              </a:spcBef>
              <a:buClr>
                <a:srgbClr val="2266AB"/>
              </a:buClr>
              <a:buSzPct val="105000"/>
              <a:buFont typeface="Arial" charset="0"/>
              <a:buChar char="–"/>
            </a:pPr>
            <a:r>
              <a:rPr lang="en-GB" sz="2000" dirty="0">
                <a:latin typeface="+mn-lt"/>
              </a:rPr>
              <a:t>Unstable to small changes in data</a:t>
            </a:r>
          </a:p>
          <a:p>
            <a:pPr marL="742950" lvl="1" indent="-285750">
              <a:spcBef>
                <a:spcPct val="20000"/>
              </a:spcBef>
              <a:buClr>
                <a:srgbClr val="2266AB"/>
              </a:buClr>
              <a:buSzPct val="105000"/>
              <a:buFont typeface="Arial" charset="0"/>
              <a:buChar char="–"/>
            </a:pPr>
            <a:r>
              <a:rPr lang="en-GB" sz="2000" dirty="0">
                <a:latin typeface="+mn-lt"/>
              </a:rPr>
              <a:t>Greedy: might not find the best tree globally</a:t>
            </a:r>
          </a:p>
          <a:p>
            <a:pPr marL="742950" lvl="1" indent="-285750">
              <a:spcBef>
                <a:spcPct val="20000"/>
              </a:spcBef>
              <a:buClr>
                <a:srgbClr val="2266AB"/>
              </a:buClr>
              <a:buSzPct val="105000"/>
              <a:buFont typeface="Arial" charset="0"/>
              <a:buChar char="–"/>
            </a:pPr>
            <a:r>
              <a:rPr lang="en-GB" sz="2000" dirty="0">
                <a:latin typeface="+mn-lt"/>
              </a:rPr>
              <a:t>Can be improved with ensembles (Random Forests, Gradient Boosting)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298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2240E-9E1C-E8A2-9CE2-7FFD42E8A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DCFC1D47-21CF-D72B-AD09-667352CFE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3D8768-2D15-D853-68B8-1B44306903C5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C420157-9771-B819-A67D-D4C55CF8D6D7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Focus on Classification Metrics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0F5E6F-B8A6-34AC-B2E7-94F2796E0F84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108324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E7477E-DF8C-1D41-218A-195005FDA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dirty="0"/>
                  <a:t>Goal:</a:t>
                </a:r>
                <a:r>
                  <a:rPr lang="en-GB" dirty="0"/>
                  <a:t> Measure how well a model predicts </a:t>
                </a:r>
                <a:r>
                  <a:rPr lang="en-GB" b="1" dirty="0"/>
                  <a:t>categories</a:t>
                </a:r>
                <a:r>
                  <a:rPr lang="en-GB" dirty="0"/>
                  <a:t>, like </a:t>
                </a:r>
                <a:r>
                  <a:rPr lang="en-GB" i="1" dirty="0"/>
                  <a:t>delayed vs. on-time</a:t>
                </a:r>
                <a:endParaRPr lang="en-GB" dirty="0"/>
              </a:p>
              <a:p>
                <a:r>
                  <a:rPr lang="en-GB" b="1" dirty="0"/>
                  <a:t>Example:</a:t>
                </a:r>
                <a:r>
                  <a:rPr lang="en-GB" dirty="0"/>
                  <a:t> Binary Classification for flight delay prediction:</a:t>
                </a:r>
              </a:p>
              <a:p>
                <a:endParaRPr lang="en-GB" b="1" dirty="0"/>
              </a:p>
              <a:p>
                <a:endParaRPr lang="en-GB" b="1" dirty="0"/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1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ccuracy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overall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correctness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/>
                          <m:t>TP</m:t>
                        </m:r>
                        <m:r>
                          <m:rPr>
                            <m:nor/>
                          </m:rPr>
                          <a:rPr lang="en-GB"/>
                          <m:t> + </m:t>
                        </m:r>
                        <m:r>
                          <m:rPr>
                            <m:nor/>
                          </m:rPr>
                          <a:rPr lang="en-GB"/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/>
                          <m:t>TP</m:t>
                        </m:r>
                        <m:r>
                          <m:rPr>
                            <m:nor/>
                          </m:rPr>
                          <a:rPr lang="en-GB"/>
                          <m:t> + </m:t>
                        </m:r>
                        <m:r>
                          <m:rPr>
                            <m:nor/>
                          </m:rPr>
                          <a:rPr lang="en-GB"/>
                          <m:t>TN</m:t>
                        </m:r>
                        <m:r>
                          <m:rPr>
                            <m:nor/>
                          </m:rPr>
                          <a:rPr lang="en-GB"/>
                          <m:t> + </m:t>
                        </m:r>
                        <m:r>
                          <m:rPr>
                            <m:nor/>
                          </m:rPr>
                          <a:rPr lang="en-GB"/>
                          <m:t>FP</m:t>
                        </m:r>
                        <m:r>
                          <m:rPr>
                            <m:nor/>
                          </m:rPr>
                          <a:rPr lang="en-GB"/>
                          <m:t> + </m:t>
                        </m:r>
                        <m:r>
                          <m:rPr>
                            <m:nor/>
                          </m:rPr>
                          <a:rPr lang="en-GB"/>
                          <m:t>FN</m:t>
                        </m:r>
                      </m:den>
                    </m:f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0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recision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how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many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predicte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delays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were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real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/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smtClean="0"/>
                          <m:t>TP</m:t>
                        </m:r>
                        <m:r>
                          <m:rPr>
                            <m:nor/>
                          </m:rPr>
                          <a:rPr lang="en-GB" b="0" i="0" smtClean="0"/>
                          <m:t> + </m:t>
                        </m:r>
                        <m:r>
                          <m:rPr>
                            <m:nor/>
                          </m:rPr>
                          <a:rPr lang="en-GB" b="0" i="0" smtClean="0"/>
                          <m:t>FP</m:t>
                        </m:r>
                      </m:den>
                    </m:f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ecall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(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how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many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actual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i="0" dirty="0">
                        <a:latin typeface="Cambria Math" panose="02040503050406030204" pitchFamily="18" charset="0"/>
                      </a:rPr>
                      <m:t>delays</m:t>
                    </m:r>
                    <m:r>
                      <m:rPr>
                        <m:nor/>
                      </m:rPr>
                      <a:rPr lang="en-GB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i="0" dirty="0">
                        <a:latin typeface="Cambria Math" panose="02040503050406030204" pitchFamily="18" charset="0"/>
                      </a:rPr>
                      <m:t>were</m:t>
                    </m:r>
                    <m:r>
                      <m:rPr>
                        <m:nor/>
                      </m:rPr>
                      <a:rPr lang="en-GB" i="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caught</m:t>
                    </m:r>
                    <m:r>
                      <m:rPr>
                        <m:nor/>
                      </m:rPr>
                      <a:rPr lang="en-GB" i="0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/>
                          <m:t>TP</m:t>
                        </m:r>
                        <m:r>
                          <m:rPr>
                            <m:nor/>
                          </m:rPr>
                          <a:rPr lang="en-GB"/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/>
                          <m:t>TP</m:t>
                        </m:r>
                        <m:r>
                          <m:rPr>
                            <m:nor/>
                          </m:rPr>
                          <a:rPr lang="en-GB"/>
                          <m:t> + </m:t>
                        </m:r>
                        <m:r>
                          <m:rPr>
                            <m:nor/>
                          </m:rPr>
                          <a:rPr lang="en-GB"/>
                          <m:t>FN</m:t>
                        </m:r>
                      </m:den>
                    </m:f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1 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score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balance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between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precision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m:rPr>
                        <m:nor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m:rPr>
                            <m:nor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nor/>
                          </m:rPr>
                          <a:rPr lang="en-GB"/>
                          <m:t> </m:t>
                        </m:r>
                        <m:r>
                          <m:rPr>
                            <m:nor/>
                          </m:rPr>
                          <a:rPr lang="en-GB" b="0" i="0" smtClean="0"/>
                          <m:t>recall</m:t>
                        </m:r>
                      </m:num>
                      <m:den>
                        <m:r>
                          <m:rPr>
                            <m:nor/>
                          </m:rPr>
                          <a:rPr lang="en-GB" b="0" i="0" smtClean="0"/>
                          <m:t>precision</m:t>
                        </m:r>
                        <m:r>
                          <m:rPr>
                            <m:nor/>
                          </m:rPr>
                          <a:rPr lang="en-GB"/>
                          <m:t> + </m:t>
                        </m:r>
                        <m:r>
                          <m:rPr>
                            <m:nor/>
                          </m:rPr>
                          <a:rPr lang="en-GB" b="0" i="0" smtClean="0"/>
                          <m:t>recall</m:t>
                        </m:r>
                      </m:den>
                    </m:f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E7477E-DF8C-1D41-218A-195005FDA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6" t="-1005" b="-20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C9C724-C036-BB82-EC78-E72A6DF2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25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09AAC1-4690-825A-20E8-FCA1BF38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Focus on Binary Classification Metrics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BE2633-C1F4-C908-C093-7BF2F3F5DD30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169418824"/>
              </p:ext>
            </p:extLst>
          </p:nvPr>
        </p:nvGraphicFramePr>
        <p:xfrm>
          <a:off x="695400" y="2316480"/>
          <a:ext cx="7488831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2883137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458924724"/>
                    </a:ext>
                  </a:extLst>
                </a:gridCol>
                <a:gridCol w="3024335">
                  <a:extLst>
                    <a:ext uri="{9D8B030D-6E8A-4147-A177-3AD203B41FA5}">
                      <a16:colId xmlns:a16="http://schemas.microsoft.com/office/drawing/2014/main" val="3885331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Predicted: Delay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Predicted: On Time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474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Actual: Delay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True Positive (TP)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False Negative (FN)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1289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Actual: On Time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False Positive (FP)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True Negative (TN)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5393833"/>
                  </a:ext>
                </a:extLst>
              </a:tr>
            </a:tbl>
          </a:graphicData>
        </a:graphic>
      </p:graphicFrame>
      <p:pic>
        <p:nvPicPr>
          <p:cNvPr id="9" name="Picture 2" descr="undefined">
            <a:extLst>
              <a:ext uri="{FF2B5EF4-FFF2-40B4-BE49-F238E27FC236}">
                <a16:creationId xmlns:a16="http://schemas.microsoft.com/office/drawing/2014/main" id="{C1E3B52C-B54C-247D-0605-1BFA97D2E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344" y="1916832"/>
            <a:ext cx="2401174" cy="436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901E3D-4AE6-9DB7-4EC8-6018BAE443DC}"/>
              </a:ext>
            </a:extLst>
          </p:cNvPr>
          <p:cNvSpPr txBox="1"/>
          <p:nvPr/>
        </p:nvSpPr>
        <p:spPr>
          <a:xfrm>
            <a:off x="9406468" y="6256102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Source: Wikipedia</a:t>
            </a:r>
          </a:p>
        </p:txBody>
      </p:sp>
    </p:spTree>
    <p:extLst>
      <p:ext uri="{BB962C8B-B14F-4D97-AF65-F5344CB8AC3E}">
        <p14:creationId xmlns:p14="http://schemas.microsoft.com/office/powerpoint/2010/main" val="1599909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4CB93-F363-024B-D888-CA8625549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0282ED63-9D3C-40CC-BF86-E11DFE5D7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18AA853-06B1-1FEE-B9C8-87DACCC63DCD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958293A-2612-3937-0551-BAC568CA8FDA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Conclusion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5EDD58-1871-E368-AE10-5EEDA975FE3A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2300468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EE9DBA4-A207-43AC-A2F1-AC54C1C2C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Now you are able to:</a:t>
            </a:r>
          </a:p>
          <a:p>
            <a:pPr>
              <a:buNone/>
            </a:pPr>
            <a:endParaRPr lang="en-GB" b="1" dirty="0"/>
          </a:p>
          <a:p>
            <a:r>
              <a:rPr lang="en-GB" b="1" dirty="0"/>
              <a:t>Explain</a:t>
            </a:r>
            <a:r>
              <a:rPr lang="en-GB" dirty="0"/>
              <a:t> the difference between </a:t>
            </a:r>
            <a:r>
              <a:rPr lang="en-GB" b="1" dirty="0"/>
              <a:t>regression</a:t>
            </a:r>
            <a:r>
              <a:rPr lang="en-GB" dirty="0"/>
              <a:t> and </a:t>
            </a:r>
            <a:r>
              <a:rPr lang="en-GB" b="1" dirty="0"/>
              <a:t>classification</a:t>
            </a:r>
            <a:endParaRPr lang="en-GB" dirty="0"/>
          </a:p>
          <a:p>
            <a:r>
              <a:rPr lang="en-GB" b="1" dirty="0"/>
              <a:t>Describe</a:t>
            </a:r>
            <a:r>
              <a:rPr lang="en-GB" dirty="0"/>
              <a:t> the typical steps in a </a:t>
            </a:r>
            <a:r>
              <a:rPr lang="en-GB" b="1" dirty="0"/>
              <a:t>machine learning workflow</a:t>
            </a:r>
            <a:endParaRPr lang="en-GB" dirty="0"/>
          </a:p>
          <a:p>
            <a:r>
              <a:rPr lang="en-GB" b="1" dirty="0"/>
              <a:t>Understand</a:t>
            </a:r>
            <a:r>
              <a:rPr lang="en-GB" dirty="0"/>
              <a:t> how </a:t>
            </a:r>
            <a:r>
              <a:rPr lang="en-GB" b="1" dirty="0"/>
              <a:t>decision trees</a:t>
            </a:r>
            <a:r>
              <a:rPr lang="en-GB" dirty="0"/>
              <a:t> make splits using Gini impurity</a:t>
            </a:r>
          </a:p>
          <a:p>
            <a:r>
              <a:rPr lang="en-GB" b="1" dirty="0"/>
              <a:t>Evaluate</a:t>
            </a:r>
            <a:r>
              <a:rPr lang="en-GB" dirty="0"/>
              <a:t> classification models using metrics like </a:t>
            </a:r>
            <a:r>
              <a:rPr lang="en-GB" b="1" dirty="0"/>
              <a:t>accuracy</a:t>
            </a:r>
            <a:r>
              <a:rPr lang="en-GB" dirty="0"/>
              <a:t>, </a:t>
            </a:r>
            <a:r>
              <a:rPr lang="en-GB" b="1" dirty="0"/>
              <a:t>precision</a:t>
            </a:r>
            <a:r>
              <a:rPr lang="en-GB" dirty="0"/>
              <a:t>, </a:t>
            </a:r>
            <a:r>
              <a:rPr lang="en-GB" b="1" dirty="0"/>
              <a:t>recall</a:t>
            </a:r>
            <a:r>
              <a:rPr lang="en-GB" dirty="0"/>
              <a:t>, and </a:t>
            </a:r>
            <a:r>
              <a:rPr lang="en-GB" b="1" dirty="0"/>
              <a:t>F1 score</a:t>
            </a:r>
            <a:endParaRPr lang="en-GB" dirty="0"/>
          </a:p>
          <a:p>
            <a:r>
              <a:rPr lang="en-GB" b="1" dirty="0"/>
              <a:t>Identify</a:t>
            </a:r>
            <a:r>
              <a:rPr lang="en-GB" dirty="0"/>
              <a:t> real-world applications of ML in aviation (e.g., delay prediction, maintenance, traffic flow)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endParaRPr lang="en-GB" dirty="0"/>
          </a:p>
          <a:p>
            <a:pPr marL="0" indent="0">
              <a:spcBef>
                <a:spcPts val="900"/>
              </a:spcBef>
              <a:buNone/>
            </a:pP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23DAFE-EBC9-47DD-9BEC-D2E96F7B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27</a:t>
            </a:fld>
            <a:endParaRPr lang="en-CA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DE4825C-FC8F-4DAF-9403-6C6B1DD2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Conclusion</a:t>
            </a:r>
            <a:r>
              <a:rPr lang="de-CH" dirty="0"/>
              <a:t>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32BA46-4CB4-3C1A-EAF1-2526ADB3E4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2383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894D6E3-6E62-9D38-4E41-5EE94AE97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 Libraries:</a:t>
            </a:r>
          </a:p>
          <a:p>
            <a:pPr lvl="1"/>
            <a:r>
              <a:rPr lang="en-GB" dirty="0"/>
              <a:t>Core Libraries:</a:t>
            </a:r>
          </a:p>
          <a:p>
            <a:pPr lvl="2"/>
            <a:r>
              <a:rPr lang="en-GB" dirty="0" err="1"/>
              <a:t>Numpy</a:t>
            </a:r>
            <a:endParaRPr lang="en-GB" dirty="0"/>
          </a:p>
          <a:p>
            <a:pPr lvl="2"/>
            <a:r>
              <a:rPr lang="en-GB" dirty="0"/>
              <a:t>Pandas</a:t>
            </a:r>
          </a:p>
          <a:p>
            <a:pPr lvl="2"/>
            <a:r>
              <a:rPr lang="en-GB" dirty="0" err="1"/>
              <a:t>Plotly</a:t>
            </a:r>
            <a:r>
              <a:rPr lang="en-GB" dirty="0"/>
              <a:t> / Matplotlib</a:t>
            </a:r>
          </a:p>
          <a:p>
            <a:pPr lvl="2"/>
            <a:r>
              <a:rPr lang="en-GB" dirty="0" err="1"/>
              <a:t>Scipy</a:t>
            </a:r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Machine Learning</a:t>
            </a:r>
          </a:p>
          <a:p>
            <a:pPr lvl="2"/>
            <a:r>
              <a:rPr lang="en-GB" dirty="0"/>
              <a:t>Scikit-learn</a:t>
            </a:r>
          </a:p>
          <a:p>
            <a:pPr lvl="2"/>
            <a:r>
              <a:rPr lang="en-GB" dirty="0" err="1"/>
              <a:t>XGBoost</a:t>
            </a:r>
            <a:r>
              <a:rPr lang="en-GB" dirty="0"/>
              <a:t> / </a:t>
            </a:r>
            <a:r>
              <a:rPr lang="en-GB" dirty="0" err="1"/>
              <a:t>LightGBM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A409A-C1C6-4B61-8FDF-40C92F9D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28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2C9AA3-DBC2-16DC-AE00-00FA6AFE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1E25A5-EE4E-1046-160D-BF6ABF0D16B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105277-1D43-D127-A51C-F6EDCCEF7692}"/>
              </a:ext>
            </a:extLst>
          </p:cNvPr>
          <p:cNvSpPr txBox="1"/>
          <p:nvPr/>
        </p:nvSpPr>
        <p:spPr>
          <a:xfrm>
            <a:off x="5519936" y="1916832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Youtube</a:t>
            </a:r>
            <a:r>
              <a:rPr lang="en-GB" dirty="0"/>
              <a:t> Channel: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DAD945-7A1E-5612-8A13-A8FA0433B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72" y="2449513"/>
            <a:ext cx="7556993" cy="188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11312A0-4A11-B34A-8F9D-94D02E598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You can </a:t>
            </a:r>
            <a:r>
              <a:rPr lang="en-CA" b="1" dirty="0">
                <a:solidFill>
                  <a:srgbClr val="0064A6"/>
                </a:solidFill>
              </a:rPr>
              <a:t>explain</a:t>
            </a:r>
            <a:r>
              <a:rPr lang="en-CA" dirty="0"/>
              <a:t> in your own words the different types of machine learning models.</a:t>
            </a:r>
          </a:p>
          <a:p>
            <a:endParaRPr lang="en-CA" dirty="0"/>
          </a:p>
          <a:p>
            <a:r>
              <a:rPr lang="en-CA" dirty="0"/>
              <a:t>You can </a:t>
            </a:r>
            <a:r>
              <a:rPr lang="en-CA" b="1" dirty="0">
                <a:solidFill>
                  <a:srgbClr val="0064A6"/>
                </a:solidFill>
              </a:rPr>
              <a:t>describe</a:t>
            </a:r>
            <a:r>
              <a:rPr lang="en-CA" dirty="0"/>
              <a:t> the key ideas between regression and classification tasks.</a:t>
            </a:r>
          </a:p>
          <a:p>
            <a:endParaRPr lang="en-CA" dirty="0"/>
          </a:p>
          <a:p>
            <a:r>
              <a:rPr lang="en-CA" dirty="0"/>
              <a:t>You can </a:t>
            </a:r>
            <a:r>
              <a:rPr lang="en-CA" b="1" dirty="0">
                <a:solidFill>
                  <a:srgbClr val="0064A6"/>
                </a:solidFill>
              </a:rPr>
              <a:t>describe</a:t>
            </a:r>
            <a:r>
              <a:rPr lang="en-CA" dirty="0"/>
              <a:t> the typical steps in a machine learning workflow including training, testing and evaluation</a:t>
            </a:r>
            <a:r>
              <a:rPr lang="en-CA" i="1" dirty="0"/>
              <a:t>.</a:t>
            </a:r>
            <a:endParaRPr lang="en-CA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8774B8E-68B5-434E-ACC2-01323175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3</a:t>
            </a:fld>
            <a:endParaRPr lang="en-CA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D4856EB-5AD3-7249-965F-937C48AD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ABE7184-11C8-DCA1-3552-44A4D9BB16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91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A1478-4B3F-C89C-6792-3B5D60726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E716EE75-4A1D-D45B-704D-2234338AC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8D073BE9-EAEE-F70D-6141-97E3C1269FB4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5757DE-54E3-C384-80C7-24BD2ECBE273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Introduction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3D0C0D4-1001-609B-D34B-D0313341D420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49133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1D28B1A-113A-7FB8-E411-ED536EC52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11880850" cy="5041353"/>
          </a:xfrm>
        </p:spPr>
        <p:txBody>
          <a:bodyPr/>
          <a:lstStyle/>
          <a:p>
            <a:r>
              <a:rPr lang="en-GB" dirty="0"/>
              <a:t>Data-driven decision making to improve safety, efficiency, and capacity in aviation operations</a:t>
            </a:r>
          </a:p>
          <a:p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Focus of This Course:</a:t>
            </a:r>
            <a:r>
              <a:rPr lang="en-GB" dirty="0"/>
              <a:t> Understand the basics of machine learning and how it can be applied to Aviation Operation.</a:t>
            </a:r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08D1FA-0252-C3A5-4638-428BEE39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5</a:t>
            </a:fld>
            <a:endParaRPr lang="en-CA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9DAE8B4-93FA-A48F-701A-B716F0E2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1B21C5E-3AE2-5A94-B640-52B9396B167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Data-Science in </a:t>
            </a:r>
            <a:r>
              <a:rPr lang="de-DE" dirty="0" err="1"/>
              <a:t>aviation</a:t>
            </a:r>
            <a:endParaRPr lang="de-DE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4B67DF3-D4DD-159B-390A-DD321EBDA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9011" y="2348880"/>
            <a:ext cx="5076650" cy="2507595"/>
          </a:xfrm>
          <a:prstGeom prst="rect">
            <a:avLst/>
          </a:prstGeom>
        </p:spPr>
      </p:pic>
      <p:sp>
        <p:nvSpPr>
          <p:cNvPr id="8" name="Inhaltsplatzhalter 1">
            <a:extLst>
              <a:ext uri="{FF2B5EF4-FFF2-40B4-BE49-F238E27FC236}">
                <a16:creationId xmlns:a16="http://schemas.microsoft.com/office/drawing/2014/main" id="{600D8FAD-41D2-E674-F49C-0EF1370AA885}"/>
              </a:ext>
            </a:extLst>
          </p:cNvPr>
          <p:cNvSpPr txBox="1">
            <a:spLocks/>
          </p:cNvSpPr>
          <p:nvPr/>
        </p:nvSpPr>
        <p:spPr bwMode="auto">
          <a:xfrm>
            <a:off x="202919" y="2132856"/>
            <a:ext cx="6840760" cy="2257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r>
              <a:rPr lang="en-GB" b="1" dirty="0"/>
              <a:t>Real-World Applications Examples:</a:t>
            </a:r>
            <a:endParaRPr lang="en-GB" dirty="0"/>
          </a:p>
          <a:p>
            <a:pPr lvl="1"/>
            <a:r>
              <a:rPr lang="en-GB" dirty="0"/>
              <a:t>Predictive maintenance for aircraft (forecast component failures).</a:t>
            </a:r>
          </a:p>
          <a:p>
            <a:pPr lvl="1"/>
            <a:r>
              <a:rPr lang="en-GB" dirty="0"/>
              <a:t>Flight delay predictions and schedule optimization.</a:t>
            </a:r>
          </a:p>
          <a:p>
            <a:pPr lvl="1"/>
            <a:r>
              <a:rPr lang="en-GB" dirty="0"/>
              <a:t>Air traffic management enhancements (route optimization, traffic flow predictions).</a:t>
            </a:r>
          </a:p>
          <a:p>
            <a:endParaRPr lang="en-GB" b="1" dirty="0"/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A2010E-FE31-8397-9A91-C93AECEDA629}"/>
              </a:ext>
            </a:extLst>
          </p:cNvPr>
          <p:cNvSpPr txBox="1"/>
          <p:nvPr/>
        </p:nvSpPr>
        <p:spPr>
          <a:xfrm>
            <a:off x="6846954" y="4822926"/>
            <a:ext cx="5360763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Source: Fly AI Report - Demystifying and Accelerating AI in Aviation/ATM - Eurocontrol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77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2FF811-7BA8-998E-A650-FA2992EA8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4" y="1340769"/>
            <a:ext cx="3600000" cy="5041353"/>
          </a:xfrm>
        </p:spPr>
        <p:txBody>
          <a:bodyPr/>
          <a:lstStyle/>
          <a:p>
            <a:pPr marL="0" indent="0" algn="ctr">
              <a:buNone/>
            </a:pPr>
            <a:r>
              <a:rPr lang="en-GB" sz="2200" b="1" dirty="0"/>
              <a:t>Supervised Learning</a:t>
            </a:r>
          </a:p>
          <a:p>
            <a:endParaRPr lang="en-GB" sz="2000" dirty="0"/>
          </a:p>
          <a:p>
            <a:r>
              <a:rPr lang="en-GB" sz="2000" dirty="0"/>
              <a:t>The model learns from </a:t>
            </a:r>
            <a:r>
              <a:rPr lang="en-GB" sz="2000" b="1" dirty="0"/>
              <a:t>input-output pairs  </a:t>
            </a:r>
            <a:r>
              <a:rPr lang="en-GB" sz="2000" dirty="0"/>
              <a:t>(X-&gt;Y)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Goal: Predict outcomes based on past examples</a:t>
            </a:r>
          </a:p>
          <a:p>
            <a:pPr marL="0" indent="0">
              <a:buNone/>
            </a:pPr>
            <a:br>
              <a:rPr lang="en-GB" sz="2000" dirty="0"/>
            </a:br>
            <a:endParaRPr lang="en-GB" sz="2000" dirty="0"/>
          </a:p>
          <a:p>
            <a:r>
              <a:rPr lang="en-GB" sz="2000" dirty="0"/>
              <a:t>Examples in Aviation:</a:t>
            </a:r>
          </a:p>
          <a:p>
            <a:pPr lvl="1"/>
            <a:r>
              <a:rPr lang="en-GB" sz="1600" dirty="0"/>
              <a:t>Predict delays, take-off weight, runway occupancy times 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5F785-8472-F767-045D-2A3858EE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6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92AC0-46D0-6506-10BD-7D71E815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Machine Learning 101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E2680B-98E7-10D5-1D15-59529B56173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Three Main Categories of Machine Learning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9AFA0F51-770E-DC7D-0F81-B494BB5591C7}"/>
              </a:ext>
            </a:extLst>
          </p:cNvPr>
          <p:cNvSpPr txBox="1">
            <a:spLocks/>
          </p:cNvSpPr>
          <p:nvPr/>
        </p:nvSpPr>
        <p:spPr bwMode="auto">
          <a:xfrm>
            <a:off x="4272095" y="1340769"/>
            <a:ext cx="3600000" cy="504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b="1" dirty="0"/>
              <a:t>Unsupervised Learning</a:t>
            </a:r>
          </a:p>
          <a:p>
            <a:pPr marL="0" indent="0" algn="ctr">
              <a:buNone/>
            </a:pPr>
            <a:endParaRPr lang="en-GB" sz="2200" b="1" dirty="0"/>
          </a:p>
          <a:p>
            <a:r>
              <a:rPr lang="en-GB" sz="2000" dirty="0"/>
              <a:t>The model finds </a:t>
            </a:r>
            <a:r>
              <a:rPr lang="en-GB" sz="2000" b="1" dirty="0"/>
              <a:t>hidden patterns</a:t>
            </a:r>
            <a:r>
              <a:rPr lang="en-GB" sz="2000" dirty="0"/>
              <a:t> in data without predefined outputs.</a:t>
            </a:r>
          </a:p>
          <a:p>
            <a:endParaRPr lang="en-GB" sz="2000" dirty="0"/>
          </a:p>
          <a:p>
            <a:r>
              <a:rPr lang="en-GB" sz="2000" dirty="0"/>
              <a:t>Goal: Group similar data points (clustering) or detect anomalies</a:t>
            </a:r>
          </a:p>
          <a:p>
            <a:endParaRPr lang="en-GB" sz="2000" dirty="0"/>
          </a:p>
          <a:p>
            <a:r>
              <a:rPr lang="en-GB" sz="2000" dirty="0"/>
              <a:t>Examples in Aviation:</a:t>
            </a:r>
          </a:p>
          <a:p>
            <a:pPr lvl="1"/>
            <a:r>
              <a:rPr lang="en-GB" sz="1600" dirty="0"/>
              <a:t>Cluster airport operation types</a:t>
            </a:r>
          </a:p>
          <a:p>
            <a:pPr lvl="1"/>
            <a:r>
              <a:rPr lang="en-GB" sz="1600" dirty="0"/>
              <a:t>Find anomalies in trajectories, in maintenances…</a:t>
            </a:r>
          </a:p>
          <a:p>
            <a:pPr marL="0" indent="0" algn="ctr">
              <a:buNone/>
            </a:pPr>
            <a:endParaRPr lang="en-GB" sz="2200" b="1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795167B-84AD-CD45-D552-6B56814EA42D}"/>
              </a:ext>
            </a:extLst>
          </p:cNvPr>
          <p:cNvSpPr txBox="1">
            <a:spLocks/>
          </p:cNvSpPr>
          <p:nvPr/>
        </p:nvSpPr>
        <p:spPr bwMode="auto">
          <a:xfrm>
            <a:off x="8400255" y="1340769"/>
            <a:ext cx="3600000" cy="5041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SzPct val="105000"/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266AB"/>
              </a:buClr>
              <a:buFont typeface="Arial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2200" b="1" dirty="0"/>
              <a:t>Reinforcement Learning</a:t>
            </a:r>
          </a:p>
          <a:p>
            <a:pPr marL="0" indent="0" algn="ctr">
              <a:buNone/>
            </a:pPr>
            <a:endParaRPr lang="en-GB" sz="2200" b="1" dirty="0"/>
          </a:p>
          <a:p>
            <a:r>
              <a:rPr lang="en-GB" sz="2000" dirty="0"/>
              <a:t>An agent interacts with an environment and learns by rewards / punishments.</a:t>
            </a:r>
          </a:p>
          <a:p>
            <a:endParaRPr lang="en-GB" sz="2000" dirty="0"/>
          </a:p>
          <a:p>
            <a:r>
              <a:rPr lang="en-GB" sz="2000" dirty="0"/>
              <a:t>Goal: optimize actions to maximize long-term rewards.</a:t>
            </a:r>
          </a:p>
          <a:p>
            <a:endParaRPr lang="en-GB" sz="2000" dirty="0"/>
          </a:p>
          <a:p>
            <a:r>
              <a:rPr lang="en-GB" sz="2000" dirty="0"/>
              <a:t>Examples in Aviation:</a:t>
            </a:r>
          </a:p>
          <a:p>
            <a:pPr lvl="1"/>
            <a:r>
              <a:rPr lang="en-GB" sz="1600" dirty="0"/>
              <a:t>Air traffic flow optimizations…</a:t>
            </a:r>
          </a:p>
          <a:p>
            <a:pPr marL="0" indent="0" algn="ctr">
              <a:buNone/>
            </a:pP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5954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19B70B-CE74-E295-037D-309A0E0F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5" y="1340769"/>
            <a:ext cx="5159977" cy="5041353"/>
          </a:xfrm>
        </p:spPr>
        <p:txBody>
          <a:bodyPr/>
          <a:lstStyle/>
          <a:p>
            <a:r>
              <a:rPr lang="en-GB" dirty="0"/>
              <a:t>Regression is a statistical method for modelling the relationship between a dependent variable (</a:t>
            </a:r>
            <a:r>
              <a:rPr lang="en-GB" b="1" dirty="0"/>
              <a:t>Y</a:t>
            </a:r>
            <a:r>
              <a:rPr lang="en-GB" dirty="0"/>
              <a:t>) and one or more independent variables (</a:t>
            </a:r>
            <a:r>
              <a:rPr lang="en-GB" b="1" dirty="0"/>
              <a:t>X</a:t>
            </a:r>
            <a:r>
              <a:rPr lang="en-GB" dirty="0"/>
              <a:t>). It helps in understanding how changes in </a:t>
            </a:r>
            <a:r>
              <a:rPr lang="en-GB" b="1" dirty="0"/>
              <a:t>X</a:t>
            </a:r>
            <a:r>
              <a:rPr lang="en-GB" dirty="0"/>
              <a:t> affect </a:t>
            </a:r>
            <a:r>
              <a:rPr lang="en-GB" b="1" dirty="0"/>
              <a:t>Y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b="1" dirty="0"/>
              <a:t>Regression</a:t>
            </a:r>
            <a:r>
              <a:rPr lang="en-GB" dirty="0"/>
              <a:t> aims to </a:t>
            </a:r>
            <a:r>
              <a:rPr lang="en-GB" b="1" dirty="0">
                <a:solidFill>
                  <a:srgbClr val="0064A6"/>
                </a:solidFill>
              </a:rPr>
              <a:t>find the best-fit function f(X) that predicts Y from X</a:t>
            </a:r>
            <a:r>
              <a:rPr lang="en-GB" dirty="0"/>
              <a:t>, often by minimizing error.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7B448D-0F60-9B05-3424-86D8C379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7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E00862-E312-2967-5002-8C8666AB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1AD052-1425-3F2A-618C-CC1587138AE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Reminder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92F7A6D-998E-1D7C-D83B-584CAE71D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225922"/>
            <a:ext cx="5832648" cy="479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906E4-FA9F-8743-237A-FC9DA5148952}"/>
              </a:ext>
            </a:extLst>
          </p:cNvPr>
          <p:cNvSpPr txBox="1"/>
          <p:nvPr/>
        </p:nvSpPr>
        <p:spPr>
          <a:xfrm>
            <a:off x="5953741" y="5915859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Source: Wikipedia – 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249679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68EA-36B6-4047-FE17-A592A19DA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Himmel, Landschaft, draußen, Baum enthält.&#10;&#10;Automatisch generierte Beschreibung">
            <a:extLst>
              <a:ext uri="{FF2B5EF4-FFF2-40B4-BE49-F238E27FC236}">
                <a16:creationId xmlns:a16="http://schemas.microsoft.com/office/drawing/2014/main" id="{7570220D-F494-D912-B676-483A2E1EB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1" b="1174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ADFA6442-A1D2-4889-F185-65CA875837D6}"/>
              </a:ext>
            </a:extLst>
          </p:cNvPr>
          <p:cNvSpPr/>
          <p:nvPr/>
        </p:nvSpPr>
        <p:spPr>
          <a:xfrm>
            <a:off x="0" y="980728"/>
            <a:ext cx="12192000" cy="1656184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49E2D28-45EB-AED2-62D1-231C62053F79}"/>
              </a:ext>
            </a:extLst>
          </p:cNvPr>
          <p:cNvSpPr txBox="1"/>
          <p:nvPr/>
        </p:nvSpPr>
        <p:spPr>
          <a:xfrm>
            <a:off x="695400" y="1124747"/>
            <a:ext cx="11161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b="1" dirty="0"/>
              <a:t>Supervised Machine Learning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1E0BD6A-1CA9-2549-462A-CB85790C8F05}"/>
              </a:ext>
            </a:extLst>
          </p:cNvPr>
          <p:cNvSpPr txBox="1"/>
          <p:nvPr/>
        </p:nvSpPr>
        <p:spPr>
          <a:xfrm>
            <a:off x="695400" y="1709519"/>
            <a:ext cx="7992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/>
              <a:t>Traffic Systems Operation (TSO)</a:t>
            </a:r>
          </a:p>
        </p:txBody>
      </p:sp>
    </p:spTree>
    <p:extLst>
      <p:ext uri="{BB962C8B-B14F-4D97-AF65-F5344CB8AC3E}">
        <p14:creationId xmlns:p14="http://schemas.microsoft.com/office/powerpoint/2010/main" val="392458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0C3B1D-0E43-3F51-CDAF-F6FF30724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Definition</a:t>
            </a:r>
            <a:r>
              <a:rPr lang="en-GB" sz="2000" dirty="0"/>
              <a:t>: </a:t>
            </a:r>
            <a:r>
              <a:rPr lang="en-GB" sz="1800" dirty="0"/>
              <a:t>Supervised learning is a type of machine learning where an algorithm learns from </a:t>
            </a:r>
            <a:r>
              <a:rPr lang="en-GB" sz="1800" dirty="0" err="1"/>
              <a:t>labeled</a:t>
            </a:r>
            <a:r>
              <a:rPr lang="en-GB" sz="1800" dirty="0"/>
              <a:t> data. The model is trained on input-output pairs to make predictions on new, unseen data.</a:t>
            </a:r>
            <a:br>
              <a:rPr lang="en-GB" sz="1800" dirty="0"/>
            </a:br>
            <a:endParaRPr lang="en-GB" sz="2000" dirty="0"/>
          </a:p>
          <a:p>
            <a:r>
              <a:rPr lang="en-GB" sz="2000" b="1" dirty="0"/>
              <a:t>Key Concepts: </a:t>
            </a:r>
          </a:p>
          <a:p>
            <a:pPr lvl="1"/>
            <a:r>
              <a:rPr lang="en-GB" sz="1800" dirty="0"/>
              <a:t>Labelled Data: Each training example has an input (</a:t>
            </a:r>
            <a:r>
              <a:rPr lang="en-GB" sz="1800" b="1" dirty="0"/>
              <a:t>features</a:t>
            </a:r>
            <a:r>
              <a:rPr lang="en-GB" sz="1800" dirty="0"/>
              <a:t>) and a corresponding output (</a:t>
            </a:r>
            <a:r>
              <a:rPr lang="en-GB" sz="1800" b="1" dirty="0"/>
              <a:t>label</a:t>
            </a:r>
            <a:r>
              <a:rPr lang="en-GB" sz="1800" dirty="0"/>
              <a:t>)</a:t>
            </a:r>
          </a:p>
          <a:p>
            <a:pPr lvl="1"/>
            <a:r>
              <a:rPr lang="en-GB" sz="1800" dirty="0"/>
              <a:t>Training: The model learns by minimizing errors using a cost function.</a:t>
            </a:r>
          </a:p>
          <a:p>
            <a:pPr lvl="1"/>
            <a:r>
              <a:rPr lang="en-GB" sz="1800" dirty="0"/>
              <a:t>Prediction: Once trained, the model can predict outputs for new inputs (</a:t>
            </a:r>
            <a:r>
              <a:rPr lang="en-GB" sz="1800" b="1" dirty="0"/>
              <a:t>generalization</a:t>
            </a:r>
            <a:r>
              <a:rPr lang="en-GB" sz="1800" dirty="0"/>
              <a:t>).</a:t>
            </a:r>
            <a:br>
              <a:rPr lang="en-GB" sz="1800" dirty="0"/>
            </a:br>
            <a:endParaRPr lang="en-GB" sz="1800" dirty="0"/>
          </a:p>
          <a:p>
            <a:r>
              <a:rPr lang="en-GB" sz="2000" b="1" dirty="0"/>
              <a:t>Typed of Problems:</a:t>
            </a:r>
          </a:p>
          <a:p>
            <a:pPr lvl="1"/>
            <a:r>
              <a:rPr lang="en-GB" sz="1800" dirty="0"/>
              <a:t>Classification: Predicting categories (</a:t>
            </a:r>
            <a:r>
              <a:rPr lang="en-GB" sz="1800" dirty="0" err="1"/>
              <a:t>e,g</a:t>
            </a:r>
            <a:r>
              <a:rPr lang="en-GB" sz="1800" dirty="0"/>
              <a:t>., sentiment analysis, delayed,…)</a:t>
            </a:r>
          </a:p>
          <a:p>
            <a:pPr lvl="1"/>
            <a:r>
              <a:rPr lang="en-GB" sz="1800" dirty="0"/>
              <a:t>Regression: Predicting continuous values (e.g., price estimation, delay estimation).</a:t>
            </a:r>
            <a:br>
              <a:rPr lang="en-GB" sz="1800" dirty="0"/>
            </a:br>
            <a:endParaRPr lang="en-GB" sz="1800" dirty="0"/>
          </a:p>
          <a:p>
            <a:r>
              <a:rPr lang="en-GB" sz="2000" b="1" dirty="0"/>
              <a:t>Common Algorithms:</a:t>
            </a:r>
          </a:p>
          <a:p>
            <a:pPr lvl="1"/>
            <a:r>
              <a:rPr lang="en-GB" sz="1800" dirty="0"/>
              <a:t>Linear Regression, Decision Trees, Gradient Boosting, Support Vector Machines, Neural Networks, …</a:t>
            </a:r>
          </a:p>
          <a:p>
            <a:endParaRPr lang="en-GB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E81E7-5623-F9A5-B141-5A701569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F9D594-A205-4EB6-A7BA-A35464DF8D20}" type="slidenum">
              <a:rPr lang="en-CA" noProof="0" smtClean="0"/>
              <a:pPr>
                <a:defRPr/>
              </a:pPr>
              <a:t>9</a:t>
            </a:fld>
            <a:endParaRPr lang="en-CA" noProof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9DD1EA-7DB6-D97B-7657-29EABFD5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Supervised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E7C67D-2B22-9C5A-2A7B-1F28115961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38415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vorlage_SoE_deutsch_blaues Logo">
  <a:themeElements>
    <a:clrScheme name="SoE Farben">
      <a:dk1>
        <a:sysClr val="windowText" lastClr="000000"/>
      </a:dk1>
      <a:lt1>
        <a:sysClr val="window" lastClr="FFFFFF"/>
      </a:lt1>
      <a:dk2>
        <a:srgbClr val="2266AB"/>
      </a:dk2>
      <a:lt2>
        <a:srgbClr val="78786E"/>
      </a:lt2>
      <a:accent1>
        <a:srgbClr val="2266AB"/>
      </a:accent1>
      <a:accent2>
        <a:srgbClr val="CE003C"/>
      </a:accent2>
      <a:accent3>
        <a:srgbClr val="78786E"/>
      </a:accent3>
      <a:accent4>
        <a:srgbClr val="000000"/>
      </a:accent4>
      <a:accent5>
        <a:srgbClr val="FFFFFF"/>
      </a:accent5>
      <a:accent6>
        <a:srgbClr val="FFFFFF"/>
      </a:accent6>
      <a:hlink>
        <a:srgbClr val="0000FF"/>
      </a:hlink>
      <a:folHlink>
        <a:srgbClr val="0000FF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keanos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6F40C02C6A948A6DA4707E542D33F" ma:contentTypeVersion="4" ma:contentTypeDescription="Create a new document." ma:contentTypeScope="" ma:versionID="69feadb23b97c4e3b6bdea6b55e0c32e">
  <xsd:schema xmlns:xsd="http://www.w3.org/2001/XMLSchema" xmlns:xs="http://www.w3.org/2001/XMLSchema" xmlns:p="http://schemas.microsoft.com/office/2006/metadata/properties" xmlns:ns2="f6a02a5d-bf27-4d2b-bea1-4f2e1d95ca2c" targetNamespace="http://schemas.microsoft.com/office/2006/metadata/properties" ma:root="true" ma:fieldsID="64002bdd9e109210dd79962501be6806" ns2:_="">
    <xsd:import namespace="f6a02a5d-bf27-4d2b-bea1-4f2e1d95ca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02a5d-bf27-4d2b-bea1-4f2e1d95ca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952708-7409-4BC1-AE5E-4F6B674322BA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terms/"/>
    <ds:schemaRef ds:uri="f6a02a5d-bf27-4d2b-bea1-4f2e1d95ca2c"/>
    <ds:schemaRef ds:uri="http://purl.org/dc/elements/1.1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9A8A398-5BF9-46D4-BE94-B85C7226AF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14C8DF-CB98-4B02-9098-2491157EF1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a02a5d-bf27-4d2b-bea1-4f2e1d95ca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17698</TotalTime>
  <Words>2036</Words>
  <Application>Microsoft Macintosh PowerPoint</Application>
  <PresentationFormat>Widescreen</PresentationFormat>
  <Paragraphs>451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Folienvorlage_SoE_deutsch_blaues Logo</vt:lpstr>
      <vt:lpstr>PowerPoint Presentation</vt:lpstr>
      <vt:lpstr>Introduction to Machine-Learning in Aviation</vt:lpstr>
      <vt:lpstr>Learning Objectives</vt:lpstr>
      <vt:lpstr>PowerPoint Presentation</vt:lpstr>
      <vt:lpstr>Introduction</vt:lpstr>
      <vt:lpstr>Machine Learning 101</vt:lpstr>
      <vt:lpstr>Regression</vt:lpstr>
      <vt:lpstr>PowerPoint Presentation</vt:lpstr>
      <vt:lpstr>Supervised Machine Learning</vt:lpstr>
      <vt:lpstr>Regression vs Classification</vt:lpstr>
      <vt:lpstr>Supervised Machine Learning</vt:lpstr>
      <vt:lpstr>PowerPoint Presentation</vt:lpstr>
      <vt:lpstr>Steps to Perform a Supervised Machine Learning Activity</vt:lpstr>
      <vt:lpstr>Steps to Perform a Supervised Machine Learning Activity</vt:lpstr>
      <vt:lpstr>Steps to Perform a Supervised Machine Learning Activity</vt:lpstr>
      <vt:lpstr>Steps to Perform a Supervised Machine Learning Activity</vt:lpstr>
      <vt:lpstr>PowerPoint Presentation</vt:lpstr>
      <vt:lpstr>Focus on Decision Trees</vt:lpstr>
      <vt:lpstr>Focus on Decision Trees</vt:lpstr>
      <vt:lpstr>Focus on Decision Trees</vt:lpstr>
      <vt:lpstr>Focus on Decision Trees</vt:lpstr>
      <vt:lpstr>Focus on Decision Trees</vt:lpstr>
      <vt:lpstr>Focus on Decision Trees</vt:lpstr>
      <vt:lpstr>PowerPoint Presentation</vt:lpstr>
      <vt:lpstr>Focus on Binary Classification Metrics</vt:lpstr>
      <vt:lpstr>PowerPoint Presentation</vt:lpstr>
      <vt:lpstr>Conclusion &amp; Takeaways</vt:lpstr>
      <vt:lpstr>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Runways</dc:title>
  <dc:creator>Waltert Manuel (wate)</dc:creator>
  <cp:lastModifiedBy>Figuet Benoit (figu)</cp:lastModifiedBy>
  <cp:revision>54</cp:revision>
  <cp:lastPrinted>2013-12-18T11:20:42Z</cp:lastPrinted>
  <dcterms:created xsi:type="dcterms:W3CDTF">2019-06-11T06:45:56Z</dcterms:created>
  <dcterms:modified xsi:type="dcterms:W3CDTF">2025-03-25T12:18:00Z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2021-10-01T06:02:59Z</vt:lpwstr>
  </property>
  <property fmtid="{D5CDD505-2E9C-101B-9397-08002B2CF9AE}" pid="4" name="MSIP_Label_10d9bad3-6dac-4e9a-89a3-89f3b8d247b2_Method">
    <vt:lpwstr>Privileged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aec16c26-45a1-42ac-9c34-85e8c706e62f</vt:lpwstr>
  </property>
  <property fmtid="{D5CDD505-2E9C-101B-9397-08002B2CF9AE}" pid="8" name="MSIP_Label_10d9bad3-6dac-4e9a-89a3-89f3b8d247b2_ContentBits">
    <vt:lpwstr>0</vt:lpwstr>
  </property>
  <property fmtid="{D5CDD505-2E9C-101B-9397-08002B2CF9AE}" pid="9" name="ContentTypeId">
    <vt:lpwstr>0x010100A9A6F40C02C6A948A6DA4707E542D33F</vt:lpwstr>
  </property>
</Properties>
</file>