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4BAC6-B8EE-448C-ABF1-72A590BBF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8844B4-12DC-4101-BDFF-837C67296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E8657-FCDE-4B17-8AAA-96324C77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392D4-6F8F-44FF-8628-9B8764A8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A02FB-3CFA-4646-B074-C97FCFD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6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E6EC7-7713-4F22-A0FC-C431F824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BE81A-5C71-4ACF-95A6-BF9B7229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043D8-A348-47EF-B256-0BDCC680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F5709-DCDB-426B-9538-DBB15A8B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E35F1-355A-473D-92AB-99A76B2F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9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6C31EA-BDDF-41B0-9164-42830B0B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05933-9CB1-418F-85BD-22F6AEEB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FD268-F963-4AAC-A4E3-6725581B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4CDD4-8488-4855-B454-6D6EA9C3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A2688-03D1-4172-9538-2907BD7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1ABD1-E5FD-4C49-9F9C-885FE3A0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BAFBD-2CD6-4664-8E81-6DBE8DD5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C9B05-0F40-4FD7-95D7-F3B55083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841F9-4C0C-4480-94D3-DE961E02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9D278-B84D-49BE-9A5C-8AED1D64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9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E5B5-C2CC-453D-9849-8F88585F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0B704-7943-4CBE-A0E6-D45413E1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460ED-7D23-4EED-84D7-021E94FD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1B6F4-78D7-4BFB-8F4D-42B5C2D0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8D8E0-B672-466E-B8AE-374F19E6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6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62D2-DB52-41CA-BCF0-28B7E1F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16499-846D-4CB3-92B7-988ECDFD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41562-0968-4D5D-B260-E57F65FA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42DDAB-5E62-40A1-96A2-B5BC69F7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D86D8-C9A3-41FF-962C-057A23CB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736A6-A1DF-43C6-85F5-B9853835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080D1-0C18-4C83-9B05-44800730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AEA9B-F215-4D00-A976-1FC7B3E7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B8FFC2-4795-49A8-8E74-3ACBDA20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63F25F-D3F0-40A9-8FE8-0ED9F2690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678A3A-CB1A-4D35-9BED-BC5AC2E88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A24E1A-9275-44F4-99C5-C65D87A4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D60E2-8E9F-4F57-B147-87C64CD2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65AB3-8F2A-44C0-80E7-E434266B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1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E9E30-7AA8-4623-B715-9106F44E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AAEEEC-AE4C-4321-9C67-D8F529A4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752EEA-4400-4CB9-BA00-9886011D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B44D1E-A00A-4428-BF6E-7DE35966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0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78E549-80BC-41BC-BBD6-349A1860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253EBB-BEDF-4495-ADA2-9EA3982F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7C228A-AA15-43C4-A9E7-3B532DF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EC031-0C16-4EF7-8469-9F6767BE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989B0-4248-4E2F-BA5D-E6967C74D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6315B9-DE90-4592-9B90-15E303327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E71C5-7678-4EE2-B27D-3CA32FBD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6D8A9-19BA-499C-BBE6-9E131EE2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183E3-EA0D-4A78-A6C5-58942AB4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0E085-F153-4298-A153-8C4BD451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693B94-A0F5-4CDB-B6CC-6D3E943FB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C4CC91-41AF-488D-98FC-3EFE527DB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CB601-1F3A-47E6-A9FC-30C4221E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0081F-058E-48D2-9986-6E1F34CD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8D8C0-EA5D-4523-8BB5-577586BD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4DB630-D45C-481C-8E54-8E4F3248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305E7-F71F-46C3-8CFA-40D4B25D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CA309-5D36-4794-B832-992468972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E56-3388-4EE8-BCBE-43CE32EA748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C5FFD-968E-45F9-85A1-D31846AC4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0B718-7151-4A99-9809-D2D704F37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0F70-A9B3-4981-AC05-6D0A47F9F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5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1C5F36FF-73D7-4516-876F-4D033CB87DA0}"/>
              </a:ext>
            </a:extLst>
          </p:cNvPr>
          <p:cNvSpPr/>
          <p:nvPr/>
        </p:nvSpPr>
        <p:spPr>
          <a:xfrm>
            <a:off x="3621162" y="4118113"/>
            <a:ext cx="2474838" cy="25212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F5FD1FD-F6A2-45E5-8248-37C9D985CC02}"/>
              </a:ext>
            </a:extLst>
          </p:cNvPr>
          <p:cNvSpPr/>
          <p:nvPr/>
        </p:nvSpPr>
        <p:spPr>
          <a:xfrm>
            <a:off x="5373785" y="1036984"/>
            <a:ext cx="2935347" cy="28955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9E01B27-73D8-41FF-8C0D-C06B0B541A00}"/>
              </a:ext>
            </a:extLst>
          </p:cNvPr>
          <p:cNvSpPr/>
          <p:nvPr/>
        </p:nvSpPr>
        <p:spPr>
          <a:xfrm>
            <a:off x="1398104" y="1036984"/>
            <a:ext cx="2935347" cy="28955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394E00-95EB-4A27-844B-B5B9C36C6CED}"/>
              </a:ext>
            </a:extLst>
          </p:cNvPr>
          <p:cNvSpPr/>
          <p:nvPr/>
        </p:nvSpPr>
        <p:spPr>
          <a:xfrm>
            <a:off x="1861930" y="1596887"/>
            <a:ext cx="2014330" cy="35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CAFC33-A430-4069-B2B2-E8CFDB47F8D6}"/>
              </a:ext>
            </a:extLst>
          </p:cNvPr>
          <p:cNvSpPr/>
          <p:nvPr/>
        </p:nvSpPr>
        <p:spPr>
          <a:xfrm>
            <a:off x="2140225" y="2133601"/>
            <a:ext cx="1736035" cy="35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 Process1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8BD18F-A5E1-41E4-AA50-6FE5487DD7A6}"/>
              </a:ext>
            </a:extLst>
          </p:cNvPr>
          <p:cNvSpPr/>
          <p:nvPr/>
        </p:nvSpPr>
        <p:spPr>
          <a:xfrm>
            <a:off x="2140225" y="2557671"/>
            <a:ext cx="1736035" cy="35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 Process2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63C9CB-1260-4F3D-A295-0B2D27EAA987}"/>
              </a:ext>
            </a:extLst>
          </p:cNvPr>
          <p:cNvSpPr/>
          <p:nvPr/>
        </p:nvSpPr>
        <p:spPr>
          <a:xfrm>
            <a:off x="2140225" y="2981741"/>
            <a:ext cx="1736035" cy="35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9C3FB8A-34E9-4BBA-87CE-26330051E8D5}"/>
              </a:ext>
            </a:extLst>
          </p:cNvPr>
          <p:cNvCxnSpPr>
            <a:stCxn id="5" idx="1"/>
          </p:cNvCxnSpPr>
          <p:nvPr/>
        </p:nvCxnSpPr>
        <p:spPr>
          <a:xfrm rot="10800000">
            <a:off x="2007705" y="1948071"/>
            <a:ext cx="132521" cy="3611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A6F9A84-16A7-4607-BAEB-738831AAB44F}"/>
              </a:ext>
            </a:extLst>
          </p:cNvPr>
          <p:cNvCxnSpPr>
            <a:stCxn id="6" idx="1"/>
          </p:cNvCxnSpPr>
          <p:nvPr/>
        </p:nvCxnSpPr>
        <p:spPr>
          <a:xfrm rot="10800000">
            <a:off x="2007705" y="1948071"/>
            <a:ext cx="132521" cy="7851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B8D1273-1E19-489D-B909-1BB7AAA2CA9D}"/>
              </a:ext>
            </a:extLst>
          </p:cNvPr>
          <p:cNvCxnSpPr>
            <a:stCxn id="7" idx="1"/>
          </p:cNvCxnSpPr>
          <p:nvPr/>
        </p:nvCxnSpPr>
        <p:spPr>
          <a:xfrm rot="10800000">
            <a:off x="2007705" y="1948071"/>
            <a:ext cx="132521" cy="12092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EE990B1-3B1C-430B-9EA4-5B502215F343}"/>
              </a:ext>
            </a:extLst>
          </p:cNvPr>
          <p:cNvSpPr/>
          <p:nvPr/>
        </p:nvSpPr>
        <p:spPr>
          <a:xfrm>
            <a:off x="5844206" y="1656522"/>
            <a:ext cx="2014330" cy="35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BD3023-0590-45D1-AEC7-484FB7D4AC82}"/>
              </a:ext>
            </a:extLst>
          </p:cNvPr>
          <p:cNvSpPr/>
          <p:nvPr/>
        </p:nvSpPr>
        <p:spPr>
          <a:xfrm>
            <a:off x="6122501" y="2193236"/>
            <a:ext cx="1736035" cy="35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 Process1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81C522-794F-43E3-9CA8-DFE3674E276A}"/>
              </a:ext>
            </a:extLst>
          </p:cNvPr>
          <p:cNvSpPr/>
          <p:nvPr/>
        </p:nvSpPr>
        <p:spPr>
          <a:xfrm>
            <a:off x="6122501" y="2617306"/>
            <a:ext cx="1736035" cy="35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 Process2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FB7092-8A13-4F63-82E3-F0A2528E6945}"/>
              </a:ext>
            </a:extLst>
          </p:cNvPr>
          <p:cNvSpPr/>
          <p:nvPr/>
        </p:nvSpPr>
        <p:spPr>
          <a:xfrm>
            <a:off x="6122501" y="3041376"/>
            <a:ext cx="1736035" cy="35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A767985-637F-40B5-8BE4-BE1FFA1B7632}"/>
              </a:ext>
            </a:extLst>
          </p:cNvPr>
          <p:cNvCxnSpPr>
            <a:stCxn id="15" idx="1"/>
          </p:cNvCxnSpPr>
          <p:nvPr/>
        </p:nvCxnSpPr>
        <p:spPr>
          <a:xfrm rot="10800000">
            <a:off x="5989981" y="2007706"/>
            <a:ext cx="132521" cy="3611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99BBA39-74ED-48E4-8B41-09ECDD5DDBC2}"/>
              </a:ext>
            </a:extLst>
          </p:cNvPr>
          <p:cNvCxnSpPr>
            <a:stCxn id="16" idx="1"/>
          </p:cNvCxnSpPr>
          <p:nvPr/>
        </p:nvCxnSpPr>
        <p:spPr>
          <a:xfrm rot="10800000">
            <a:off x="5989981" y="2007706"/>
            <a:ext cx="132521" cy="7851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7752AE8-DEDB-402C-825A-C9296E1A91A4}"/>
              </a:ext>
            </a:extLst>
          </p:cNvPr>
          <p:cNvCxnSpPr>
            <a:stCxn id="17" idx="1"/>
          </p:cNvCxnSpPr>
          <p:nvPr/>
        </p:nvCxnSpPr>
        <p:spPr>
          <a:xfrm rot="10800000">
            <a:off x="5989981" y="2007706"/>
            <a:ext cx="132521" cy="12092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28CA95D-0BF2-4960-B731-5B33DE35EB69}"/>
              </a:ext>
            </a:extLst>
          </p:cNvPr>
          <p:cNvSpPr/>
          <p:nvPr/>
        </p:nvSpPr>
        <p:spPr>
          <a:xfrm>
            <a:off x="3851416" y="5110367"/>
            <a:ext cx="2014330" cy="351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Apps…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72DF9E43-EEB3-40F7-B8A7-AF522BBE6FA9}"/>
              </a:ext>
            </a:extLst>
          </p:cNvPr>
          <p:cNvSpPr/>
          <p:nvPr/>
        </p:nvSpPr>
        <p:spPr>
          <a:xfrm rot="19302452">
            <a:off x="3826564" y="3668177"/>
            <a:ext cx="172270" cy="702364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上下 35">
            <a:extLst>
              <a:ext uri="{FF2B5EF4-FFF2-40B4-BE49-F238E27FC236}">
                <a16:creationId xmlns:a16="http://schemas.microsoft.com/office/drawing/2014/main" id="{AF5F7E85-D71C-477A-A94D-D4405E4394DE}"/>
              </a:ext>
            </a:extLst>
          </p:cNvPr>
          <p:cNvSpPr/>
          <p:nvPr/>
        </p:nvSpPr>
        <p:spPr>
          <a:xfrm rot="16200000">
            <a:off x="4769961" y="2069831"/>
            <a:ext cx="177239" cy="907777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上下 36">
            <a:extLst>
              <a:ext uri="{FF2B5EF4-FFF2-40B4-BE49-F238E27FC236}">
                <a16:creationId xmlns:a16="http://schemas.microsoft.com/office/drawing/2014/main" id="{ACFBD610-F977-4A03-B664-2694A615BDE5}"/>
              </a:ext>
            </a:extLst>
          </p:cNvPr>
          <p:cNvSpPr/>
          <p:nvPr/>
        </p:nvSpPr>
        <p:spPr>
          <a:xfrm rot="2194897">
            <a:off x="5731405" y="3669196"/>
            <a:ext cx="172270" cy="702364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7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2023-06-14T02:42:18Z</dcterms:created>
  <dcterms:modified xsi:type="dcterms:W3CDTF">2023-06-14T02:51:46Z</dcterms:modified>
</cp:coreProperties>
</file>