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EE06"/>
    <a:srgbClr val="BED983"/>
    <a:srgbClr val="3E8853"/>
    <a:srgbClr val="1CADE4"/>
    <a:srgbClr val="DE9C3C"/>
    <a:srgbClr val="9EC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4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6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3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2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D1A5A7-DA1C-4D13-B1E0-DE615AB0707D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CA5D6C-35A2-4B94-92E5-23179071A7E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3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陳政</a:t>
            </a:r>
            <a:r>
              <a:rPr lang="zh-TW" altLang="en-US" dirty="0"/>
              <a:t>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0" y="300692"/>
            <a:ext cx="252000" cy="252000"/>
            <a:chOff x="6979460" y="3565706"/>
            <a:chExt cx="252000" cy="252000"/>
          </a:xfrm>
        </p:grpSpPr>
        <p:sp>
          <p:nvSpPr>
            <p:cNvPr id="6" name="橢圓 5"/>
            <p:cNvSpPr/>
            <p:nvPr/>
          </p:nvSpPr>
          <p:spPr>
            <a:xfrm>
              <a:off x="6979460" y="3565706"/>
              <a:ext cx="252000" cy="252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79460" y="3573015"/>
              <a:ext cx="252000" cy="228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10795089" y="218559"/>
            <a:ext cx="252000" cy="252000"/>
            <a:chOff x="6979460" y="3565706"/>
            <a:chExt cx="252000" cy="252000"/>
          </a:xfrm>
        </p:grpSpPr>
        <p:sp>
          <p:nvSpPr>
            <p:cNvPr id="47" name="橢圓 46"/>
            <p:cNvSpPr/>
            <p:nvPr/>
          </p:nvSpPr>
          <p:spPr>
            <a:xfrm>
              <a:off x="6979460" y="3565706"/>
              <a:ext cx="252000" cy="252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979460" y="3573015"/>
              <a:ext cx="252000" cy="228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1211909" y="177911"/>
            <a:ext cx="75430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3" y="0"/>
            <a:ext cx="5313705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1093" y="0"/>
            <a:ext cx="5309998" cy="706582"/>
          </a:xfrm>
          <a:prstGeom prst="rect">
            <a:avLst/>
          </a:prstGeom>
          <a:solidFill>
            <a:srgbClr val="DE9C3C">
              <a:alpha val="8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611091" y="308001"/>
            <a:ext cx="2927840" cy="45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664931" y="1779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093" y="706582"/>
            <a:ext cx="3876052" cy="2078182"/>
          </a:xfrm>
          <a:prstGeom prst="rect">
            <a:avLst/>
          </a:prstGeom>
          <a:solidFill>
            <a:srgbClr val="1CADE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156364" y="2639291"/>
            <a:ext cx="5922818" cy="3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0241091" y="2485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zh-TW" altLang="en-US" dirty="0"/>
              <a:t>介紹</a:t>
            </a:r>
          </a:p>
        </p:txBody>
      </p:sp>
      <p:sp>
        <p:nvSpPr>
          <p:cNvPr id="15" name="矩形 14"/>
          <p:cNvSpPr/>
          <p:nvPr/>
        </p:nvSpPr>
        <p:spPr>
          <a:xfrm>
            <a:off x="4177145" y="706582"/>
            <a:ext cx="1257300" cy="2078182"/>
          </a:xfrm>
          <a:prstGeom prst="rect">
            <a:avLst/>
          </a:prstGeom>
          <a:solidFill>
            <a:srgbClr val="3E8853">
              <a:alpha val="8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444836" y="1413164"/>
            <a:ext cx="3220095" cy="4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756499" y="12492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購買列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1093" y="2855130"/>
            <a:ext cx="5133352" cy="3608015"/>
          </a:xfrm>
          <a:prstGeom prst="rect">
            <a:avLst/>
          </a:prstGeom>
          <a:solidFill>
            <a:srgbClr val="BED983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434445" y="3969328"/>
            <a:ext cx="464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241091" y="378466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主要內容與</a:t>
            </a:r>
            <a:endParaRPr lang="en-US" altLang="zh-TW" dirty="0" smtClean="0"/>
          </a:p>
          <a:p>
            <a:r>
              <a:rPr lang="zh-TW" altLang="en-US" dirty="0" smtClean="0"/>
              <a:t>社群網站連</a:t>
            </a:r>
            <a:r>
              <a:rPr lang="zh-TW" altLang="en-US" dirty="0"/>
              <a:t>結</a:t>
            </a:r>
          </a:p>
        </p:txBody>
      </p:sp>
      <p:sp>
        <p:nvSpPr>
          <p:cNvPr id="23" name="矩形 22"/>
          <p:cNvSpPr/>
          <p:nvPr/>
        </p:nvSpPr>
        <p:spPr>
          <a:xfrm>
            <a:off x="301093" y="6463145"/>
            <a:ext cx="5143743" cy="394855"/>
          </a:xfrm>
          <a:prstGeom prst="rect">
            <a:avLst/>
          </a:prstGeom>
          <a:solidFill>
            <a:srgbClr val="FAEE06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3" idx="3"/>
          </p:cNvCxnSpPr>
          <p:nvPr/>
        </p:nvCxnSpPr>
        <p:spPr>
          <a:xfrm>
            <a:off x="5444836" y="6660573"/>
            <a:ext cx="4796255" cy="3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0400758" y="64527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版權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29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7369965" y="924942"/>
            <a:ext cx="3273986" cy="398049"/>
            <a:chOff x="4884669" y="726695"/>
            <a:chExt cx="3273986" cy="398049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1670" r="37434"/>
                      </a14:imgEffect>
                    </a14:imgLayer>
                  </a14:imgProps>
                </a:ext>
              </a:extLst>
            </a:blip>
            <a:srcRect l="19700" r="60596"/>
            <a:stretch/>
          </p:blipFill>
          <p:spPr>
            <a:xfrm rot="16200000">
              <a:off x="4889350" y="722014"/>
              <a:ext cx="398049" cy="407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8" name="矩形 17"/>
            <p:cNvSpPr/>
            <p:nvPr/>
          </p:nvSpPr>
          <p:spPr>
            <a:xfrm>
              <a:off x="5332943" y="804105"/>
              <a:ext cx="28257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 smtClean="0">
                  <a:latin typeface="微軟正黑體"/>
                  <a:ea typeface="微軟正黑體"/>
                  <a:cs typeface="微軟正黑體"/>
                </a:rPr>
                <a:t>Background:#000000</a:t>
              </a:r>
              <a:endParaRPr lang="zh-TW" altLang="en-US" sz="1200" dirty="0">
                <a:latin typeface="微軟正黑體"/>
                <a:ea typeface="微軟正黑體"/>
                <a:cs typeface="微軟正黑體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841378" y="400691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latin typeface="微軟正黑體"/>
                <a:ea typeface="微軟正黑體"/>
                <a:cs typeface="微軟正黑體"/>
                <a:sym typeface="微軟正黑體"/>
              </a:rPr>
              <a:t>顏色</a:t>
            </a:r>
            <a:endParaRPr lang="zh-TW" altLang="en-US" sz="1566"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35123" y="2562735"/>
            <a:ext cx="3040913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latin typeface="微軟正黑體"/>
                <a:ea typeface="微軟正黑體"/>
                <a:cs typeface="微軟正黑體"/>
                <a:sym typeface="微軟正黑體"/>
              </a:rPr>
              <a:t>採用黑色與白灰色為主，再搭配一些顆粒，給人簡單的感覺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。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7379334" y="1431751"/>
            <a:ext cx="3273986" cy="398049"/>
            <a:chOff x="4884669" y="726695"/>
            <a:chExt cx="3273986" cy="398049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1670" r="37434"/>
                      </a14:imgEffect>
                    </a14:imgLayer>
                  </a14:imgProps>
                </a:ext>
              </a:extLst>
            </a:blip>
            <a:srcRect l="19700" r="60596"/>
            <a:stretch/>
          </p:blipFill>
          <p:spPr>
            <a:xfrm rot="16200000">
              <a:off x="4889350" y="722014"/>
              <a:ext cx="398049" cy="4074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23" name="矩形 22"/>
            <p:cNvSpPr/>
            <p:nvPr/>
          </p:nvSpPr>
          <p:spPr>
            <a:xfrm>
              <a:off x="5332943" y="804105"/>
              <a:ext cx="28257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 smtClean="0">
                  <a:latin typeface="微軟正黑體"/>
                  <a:ea typeface="微軟正黑體"/>
                  <a:cs typeface="微軟正黑體"/>
                </a:rPr>
                <a:t>Font: #FFFFFF</a:t>
              </a:r>
              <a:endParaRPr lang="zh-TW" altLang="en-US" sz="1200" dirty="0">
                <a:latin typeface="微軟正黑體"/>
                <a:ea typeface="微軟正黑體"/>
                <a:cs typeface="微軟正黑體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832090" y="2026072"/>
            <a:ext cx="2825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/>
                <a:ea typeface="微軟正黑體"/>
                <a:cs typeface="微軟正黑體"/>
              </a:rPr>
              <a:t>主色系</a:t>
            </a:r>
            <a:r>
              <a:rPr lang="en-US" altLang="zh-TW" sz="1200" dirty="0" smtClean="0">
                <a:latin typeface="微軟正黑體"/>
                <a:ea typeface="微軟正黑體"/>
                <a:cs typeface="微軟正黑體"/>
              </a:rPr>
              <a:t>: </a:t>
            </a:r>
            <a:r>
              <a:rPr lang="en-US" altLang="zh-TW" sz="1200" dirty="0">
                <a:latin typeface="微軟正黑體"/>
                <a:ea typeface="微軟正黑體"/>
                <a:cs typeface="微軟正黑體"/>
              </a:rPr>
              <a:t>#202020</a:t>
            </a:r>
            <a:endParaRPr lang="zh-TW" altLang="en-US" sz="1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31833" y="3716213"/>
            <a:ext cx="6655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3705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334" y="1985046"/>
            <a:ext cx="410951" cy="406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741" y="4507358"/>
            <a:ext cx="3960688" cy="6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</TotalTime>
  <Words>54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微軟正黑體</vt:lpstr>
      <vt:lpstr>Tw Cen MT</vt:lpstr>
      <vt:lpstr>Tw Cen MT Condensed</vt:lpstr>
      <vt:lpstr>Wingdings 3</vt:lpstr>
      <vt:lpstr>積分</vt:lpstr>
      <vt:lpstr>Web Design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LuJoker</dc:creator>
  <cp:lastModifiedBy>政皓</cp:lastModifiedBy>
  <cp:revision>8</cp:revision>
  <dcterms:created xsi:type="dcterms:W3CDTF">2016-03-29T05:15:32Z</dcterms:created>
  <dcterms:modified xsi:type="dcterms:W3CDTF">2016-03-29T10:53:02Z</dcterms:modified>
</cp:coreProperties>
</file>