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</p:sldIdLst>
  <p:sldSz cx="6099175" cy="78708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Arial Unicode MS" panose="020B0604020202020204" pitchFamily="34" charset="-120"/>
      <p:regular r:id="rId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9">
          <p15:clr>
            <a:srgbClr val="A4A3A4"/>
          </p15:clr>
        </p15:guide>
        <p15:guide id="2" pos="1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996633"/>
    <a:srgbClr val="FCC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544" y="120"/>
      </p:cViewPr>
      <p:guideLst>
        <p:guide orient="horz" pos="2479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438" y="2445058"/>
            <a:ext cx="5184299" cy="1687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876" y="4460134"/>
            <a:ext cx="4269423" cy="20114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950052" y="362569"/>
            <a:ext cx="914876" cy="770684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3306" y="362569"/>
            <a:ext cx="2645094" cy="770684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793" y="5057735"/>
            <a:ext cx="5184299" cy="1563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1793" y="3335992"/>
            <a:ext cx="5184299" cy="172174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3306" y="2107997"/>
            <a:ext cx="1779985" cy="59614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84944" y="2107997"/>
            <a:ext cx="1779985" cy="59614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3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5198"/>
            <a:ext cx="5489258" cy="131180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761827"/>
            <a:ext cx="2694862" cy="7342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4959" y="2496072"/>
            <a:ext cx="2694862" cy="4534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098297" y="1761827"/>
            <a:ext cx="2695920" cy="7342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098297" y="2496072"/>
            <a:ext cx="2695920" cy="4534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3375"/>
            <a:ext cx="2006587" cy="13336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4608" y="313376"/>
            <a:ext cx="3409608" cy="6717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959" y="1647043"/>
            <a:ext cx="2006587" cy="53838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481" y="5509577"/>
            <a:ext cx="3659505" cy="650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95481" y="703273"/>
            <a:ext cx="3659505" cy="47224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95481" y="6160014"/>
            <a:ext cx="3659505" cy="9237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04959" y="315198"/>
            <a:ext cx="5489258" cy="131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836526"/>
            <a:ext cx="5489258" cy="519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04959" y="7295089"/>
            <a:ext cx="1423141" cy="419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83885" y="7295089"/>
            <a:ext cx="1931405" cy="419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1075" y="7295089"/>
            <a:ext cx="1423141" cy="419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0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4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51625"/>
            <a:ext cx="5644135" cy="2510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385033"/>
            <a:ext cx="3535668" cy="20882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58" y="385033"/>
            <a:ext cx="1972577" cy="27795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01" y="2711276"/>
            <a:ext cx="3535667" cy="191571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00" y="4756713"/>
            <a:ext cx="5644135" cy="27070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5" y="7679828"/>
            <a:ext cx="6086391" cy="1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/>
          <p:cNvGrpSpPr/>
          <p:nvPr/>
        </p:nvGrpSpPr>
        <p:grpSpPr>
          <a:xfrm>
            <a:off x="233999" y="-12380"/>
            <a:ext cx="5644136" cy="7903522"/>
            <a:chOff x="233999" y="-2166"/>
            <a:chExt cx="5644136" cy="7903522"/>
          </a:xfrm>
        </p:grpSpPr>
        <p:sp>
          <p:nvSpPr>
            <p:cNvPr id="84" name="矩形 83"/>
            <p:cNvSpPr/>
            <p:nvPr/>
          </p:nvSpPr>
          <p:spPr>
            <a:xfrm>
              <a:off x="23399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17648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201296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2168593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68494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2652242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135890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61953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103187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588400" y="18151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070484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55413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2545531" y="7398087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/>
              <a:t>Copyright©2016 </a:t>
            </a:r>
            <a:endParaRPr kumimoji="1" lang="zh-TW" altLang="en-US" sz="1000" dirty="0"/>
          </a:p>
        </p:txBody>
      </p:sp>
      <p:sp>
        <p:nvSpPr>
          <p:cNvPr id="6" name="AutoShape 12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4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233999" y="950941"/>
            <a:ext cx="4193185" cy="1988759"/>
            <a:chOff x="6938019" y="1143857"/>
            <a:chExt cx="2094245" cy="1224136"/>
          </a:xfrm>
        </p:grpSpPr>
        <p:sp>
          <p:nvSpPr>
            <p:cNvPr id="41" name="矩形 40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212286" y="170441"/>
            <a:ext cx="829359" cy="528705"/>
            <a:chOff x="6938019" y="1143857"/>
            <a:chExt cx="2094245" cy="1224136"/>
          </a:xfrm>
        </p:grpSpPr>
        <p:sp>
          <p:nvSpPr>
            <p:cNvPr id="58" name="矩形 57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/>
          <p:cNvSpPr/>
          <p:nvPr/>
        </p:nvSpPr>
        <p:spPr>
          <a:xfrm>
            <a:off x="1762947" y="407291"/>
            <a:ext cx="366403" cy="146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Game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93133" y="407291"/>
            <a:ext cx="395442" cy="146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Home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303722" y="407388"/>
            <a:ext cx="517886" cy="146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Community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995980" y="407291"/>
            <a:ext cx="337106" cy="146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Store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07458" y="407291"/>
            <a:ext cx="382718" cy="146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Profile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064546" y="407291"/>
            <a:ext cx="339249" cy="146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Help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235367" y="409018"/>
            <a:ext cx="435750" cy="1444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Register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772784" y="409018"/>
            <a:ext cx="435750" cy="1444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Log In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4588400" y="925126"/>
            <a:ext cx="1291031" cy="1175344"/>
            <a:chOff x="6938019" y="1143857"/>
            <a:chExt cx="2094245" cy="1224136"/>
          </a:xfrm>
        </p:grpSpPr>
        <p:sp>
          <p:nvSpPr>
            <p:cNvPr id="133" name="矩形 132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4" name="直線接點 133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/>
          <p:cNvSpPr/>
          <p:nvPr/>
        </p:nvSpPr>
        <p:spPr>
          <a:xfrm>
            <a:off x="4772785" y="2244485"/>
            <a:ext cx="898332" cy="2275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 Minecraft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783938" y="2560589"/>
            <a:ext cx="898332" cy="2275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Learn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287" y="3359347"/>
            <a:ext cx="1795094" cy="40387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2165465" y="3359347"/>
            <a:ext cx="1795094" cy="40387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4083041" y="3359347"/>
            <a:ext cx="1795094" cy="40387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4" name="群組 143"/>
          <p:cNvGrpSpPr/>
          <p:nvPr/>
        </p:nvGrpSpPr>
        <p:grpSpPr>
          <a:xfrm>
            <a:off x="218732" y="3503364"/>
            <a:ext cx="598607" cy="399657"/>
            <a:chOff x="6938019" y="1143857"/>
            <a:chExt cx="2094245" cy="1224136"/>
          </a:xfrm>
        </p:grpSpPr>
        <p:sp>
          <p:nvSpPr>
            <p:cNvPr id="145" name="矩形 144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46" name="直線接點 145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群組 147"/>
          <p:cNvGrpSpPr/>
          <p:nvPr/>
        </p:nvGrpSpPr>
        <p:grpSpPr>
          <a:xfrm>
            <a:off x="2161136" y="3503363"/>
            <a:ext cx="598607" cy="399657"/>
            <a:chOff x="6938019" y="1143857"/>
            <a:chExt cx="2094245" cy="1224136"/>
          </a:xfrm>
        </p:grpSpPr>
        <p:sp>
          <p:nvSpPr>
            <p:cNvPr id="149" name="矩形 148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0" name="直線接點 149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群組 151"/>
          <p:cNvGrpSpPr/>
          <p:nvPr/>
        </p:nvGrpSpPr>
        <p:grpSpPr>
          <a:xfrm>
            <a:off x="4083041" y="3503363"/>
            <a:ext cx="598607" cy="399657"/>
            <a:chOff x="6938019" y="1143857"/>
            <a:chExt cx="2094245" cy="1224136"/>
          </a:xfrm>
        </p:grpSpPr>
        <p:sp>
          <p:nvSpPr>
            <p:cNvPr id="153" name="矩形 152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4" name="直線接點 153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89347" y="3503363"/>
            <a:ext cx="1118034" cy="3996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Title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854535" y="3503362"/>
            <a:ext cx="1118034" cy="3996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Title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760101" y="3503362"/>
            <a:ext cx="1118034" cy="3996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Title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731" y="4085629"/>
            <a:ext cx="1788649" cy="4320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58" name="群組 157"/>
          <p:cNvGrpSpPr/>
          <p:nvPr/>
        </p:nvGrpSpPr>
        <p:grpSpPr>
          <a:xfrm>
            <a:off x="224428" y="4739968"/>
            <a:ext cx="1782254" cy="1152128"/>
            <a:chOff x="6938019" y="1143857"/>
            <a:chExt cx="2094245" cy="1224136"/>
          </a:xfrm>
        </p:grpSpPr>
        <p:sp>
          <p:nvSpPr>
            <p:cNvPr id="159" name="矩形 158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接點 159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/>
          <p:cNvSpPr/>
          <p:nvPr/>
        </p:nvSpPr>
        <p:spPr>
          <a:xfrm>
            <a:off x="211097" y="6114387"/>
            <a:ext cx="1788649" cy="4320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160959" y="4081528"/>
            <a:ext cx="1799600" cy="30900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080788" y="4081528"/>
            <a:ext cx="1799600" cy="30900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5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20</Words>
  <Application>Microsoft Office PowerPoint</Application>
  <PresentationFormat>自訂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Calibri</vt:lpstr>
      <vt:lpstr>Arial Unicode MS</vt:lpstr>
      <vt:lpstr>新細明體</vt:lpstr>
      <vt:lpstr>Arial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政皓</cp:lastModifiedBy>
  <cp:revision>42</cp:revision>
  <dcterms:created xsi:type="dcterms:W3CDTF">2016-03-28T13:48:03Z</dcterms:created>
  <dcterms:modified xsi:type="dcterms:W3CDTF">2016-03-29T10:53:36Z</dcterms:modified>
</cp:coreProperties>
</file>