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07263" cy="125999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30F0F"/>
    <a:srgbClr val="C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100" d="100"/>
          <a:sy n="10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2062083"/>
            <a:ext cx="6211174" cy="4386662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6617911"/>
            <a:ext cx="5480447" cy="3042080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3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670833"/>
            <a:ext cx="1575629" cy="1067790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670833"/>
            <a:ext cx="4635545" cy="106779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36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3141251"/>
            <a:ext cx="6302514" cy="5241244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8432079"/>
            <a:ext cx="6302514" cy="2756246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5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3354163"/>
            <a:ext cx="3105587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3354163"/>
            <a:ext cx="3105587" cy="799457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70836"/>
            <a:ext cx="6302514" cy="24354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3088748"/>
            <a:ext cx="3091314" cy="1513748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4602496"/>
            <a:ext cx="3091314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3088748"/>
            <a:ext cx="3106539" cy="1513748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4602496"/>
            <a:ext cx="3106539" cy="67695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7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39999"/>
            <a:ext cx="2356783" cy="2939997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814168"/>
            <a:ext cx="3699302" cy="8954158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79996"/>
            <a:ext cx="2356783" cy="700291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1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39999"/>
            <a:ext cx="2356783" cy="2939997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814168"/>
            <a:ext cx="3699302" cy="8954158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79996"/>
            <a:ext cx="2356783" cy="700291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670836"/>
            <a:ext cx="630251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3354163"/>
            <a:ext cx="630251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11678325"/>
            <a:ext cx="164413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49C-A975-47C0-855E-C9A3BD3A04B9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11678325"/>
            <a:ext cx="246620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11678325"/>
            <a:ext cx="164413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1DE2-B100-42B8-91BD-5EAF44EC1C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4079" y="-460"/>
            <a:ext cx="7311342" cy="767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6A6A6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7" y="206511"/>
            <a:ext cx="1944216" cy="32353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130113" y="217046"/>
            <a:ext cx="2728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DOWNLOAD    STORE    REALMS</a:t>
            </a:r>
            <a:endParaRPr lang="zh-TW" altLang="en-US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8" y="771414"/>
            <a:ext cx="6565828" cy="301436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79" y="860810"/>
            <a:ext cx="787899" cy="161620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2573783" y="2871769"/>
            <a:ext cx="180129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Buy Minecraft</a:t>
            </a:r>
          </a:p>
          <a:p>
            <a:pPr algn="ctr"/>
            <a:r>
              <a:rPr lang="en-US" altLang="zh-TW" sz="1400" dirty="0" smtClean="0"/>
              <a:t>TWD 800.00</a:t>
            </a:r>
            <a:endParaRPr lang="zh-TW" altLang="en-US" sz="1400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0" y="2196048"/>
            <a:ext cx="1044348" cy="96810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05" y="1285448"/>
            <a:ext cx="1191085" cy="158414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563" y="1211782"/>
            <a:ext cx="790254" cy="161211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6262" y="1532339"/>
            <a:ext cx="837203" cy="149251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66938" y="3780191"/>
            <a:ext cx="6567568" cy="7029049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A452A"/>
              </a:solidFill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9"/>
          <a:srcRect t="3240"/>
          <a:stretch/>
        </p:blipFill>
        <p:spPr>
          <a:xfrm>
            <a:off x="1269071" y="4055304"/>
            <a:ext cx="4410714" cy="2523898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0" y="10801766"/>
            <a:ext cx="7311342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2016</a:t>
            </a:r>
            <a:endParaRPr lang="zh-TW" altLang="en-US" sz="12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3" y="6902849"/>
            <a:ext cx="2883220" cy="1656706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686682" y="8655727"/>
            <a:ext cx="280486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cap="all" dirty="0">
                <a:solidFill>
                  <a:schemeClr val="bg1"/>
                </a:solidFill>
              </a:rPr>
              <a:t>MINECRAFT: STORY </a:t>
            </a:r>
            <a:r>
              <a:rPr lang="en-US" altLang="zh-TW" sz="1400" b="1" cap="all" dirty="0" smtClean="0">
                <a:solidFill>
                  <a:schemeClr val="bg1"/>
                </a:solidFill>
              </a:rPr>
              <a:t>MODE</a:t>
            </a:r>
          </a:p>
          <a:p>
            <a:endParaRPr lang="en-US" altLang="zh-TW" sz="1100" b="1" cap="all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Minecraft: Story Mode is a narrative-driven adventure developed by Telltale Games. The decisions you make influence the adventures of the Order of the Stone in exciting, unexpected ways</a:t>
            </a:r>
            <a:r>
              <a:rPr lang="en-US" altLang="zh-TW" sz="1200" dirty="0" smtClean="0">
                <a:solidFill>
                  <a:schemeClr val="bg1"/>
                </a:solidFill>
              </a:rPr>
              <a:t>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36" y="6902849"/>
            <a:ext cx="2867236" cy="1647524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3868378" y="8643448"/>
            <a:ext cx="27962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cap="all" dirty="0">
                <a:solidFill>
                  <a:schemeClr val="bg1"/>
                </a:solidFill>
              </a:rPr>
              <a:t>MINECRAFT: REALMS</a:t>
            </a:r>
          </a:p>
          <a:p>
            <a:endParaRPr lang="en-US" altLang="zh-TW" sz="1200" b="1" cap="all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Minecraft Realms is a simple way to enjoy an online Minecraft world with friends. Realms worlds are always online and can only be accessed by an approved set of friends. Only the owner of a Realm needs to pay.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89142" y="10268853"/>
            <a:ext cx="905095" cy="2769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/>
              <a:t>Learn More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619345" y="10272036"/>
            <a:ext cx="905095" cy="2769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smtClean="0"/>
              <a:t>Learn More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3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95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35</cp:revision>
  <dcterms:created xsi:type="dcterms:W3CDTF">2016-05-11T06:13:57Z</dcterms:created>
  <dcterms:modified xsi:type="dcterms:W3CDTF">2016-05-19T14:18:29Z</dcterms:modified>
</cp:coreProperties>
</file>