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3049588" cy="10080625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6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996633"/>
    <a:srgbClr val="FCC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>
        <p:scale>
          <a:sx n="100" d="100"/>
          <a:sy n="100" d="100"/>
        </p:scale>
        <p:origin x="2478" y="-2424"/>
      </p:cViewPr>
      <p:guideLst>
        <p:guide orient="horz" pos="3176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3131530"/>
            <a:ext cx="2592150" cy="21608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5712358"/>
            <a:ext cx="2134712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4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9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4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6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475026" y="464365"/>
            <a:ext cx="457438" cy="98706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1656" y="464365"/>
            <a:ext cx="1322547" cy="98706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7" y="6477740"/>
            <a:ext cx="2592150" cy="2002123"/>
          </a:xfrm>
        </p:spPr>
        <p:txBody>
          <a:bodyPr anchor="t"/>
          <a:lstStyle>
            <a:lvl1pPr algn="l">
              <a:defRPr sz="4308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7" y="4272600"/>
            <a:ext cx="2592150" cy="2205136"/>
          </a:xfrm>
        </p:spPr>
        <p:txBody>
          <a:bodyPr anchor="b"/>
          <a:lstStyle>
            <a:lvl1pPr marL="0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1pPr>
            <a:lvl2pPr marL="492404" indent="0">
              <a:buNone/>
              <a:defRPr sz="1939">
                <a:solidFill>
                  <a:schemeClr val="tx1">
                    <a:tint val="75000"/>
                  </a:schemeClr>
                </a:solidFill>
              </a:defRPr>
            </a:lvl2pPr>
            <a:lvl3pPr marL="9848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3pPr>
            <a:lvl4pPr marL="1477213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4pPr>
            <a:lvl5pPr marL="1969618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5pPr>
            <a:lvl6pPr marL="2462022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6pPr>
            <a:lvl7pPr marL="2954426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7pPr>
            <a:lvl8pPr marL="3446831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8pPr>
            <a:lvl9pPr marL="3939235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1658" y="2699837"/>
            <a:ext cx="889993" cy="7635140"/>
          </a:xfrm>
        </p:spPr>
        <p:txBody>
          <a:bodyPr/>
          <a:lstStyle>
            <a:lvl1pPr>
              <a:defRPr sz="3016"/>
            </a:lvl1pPr>
            <a:lvl2pPr>
              <a:defRPr sz="2585"/>
            </a:lvl2pPr>
            <a:lvl3pPr>
              <a:defRPr sz="2154"/>
            </a:lvl3pPr>
            <a:lvl4pPr>
              <a:defRPr sz="1939"/>
            </a:lvl4pPr>
            <a:lvl5pPr>
              <a:defRPr sz="1939"/>
            </a:lvl5pPr>
            <a:lvl6pPr>
              <a:defRPr sz="1939"/>
            </a:lvl6pPr>
            <a:lvl7pPr>
              <a:defRPr sz="1939"/>
            </a:lvl7pPr>
            <a:lvl8pPr>
              <a:defRPr sz="1939"/>
            </a:lvl8pPr>
            <a:lvl9pPr>
              <a:defRPr sz="19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42477" y="2699837"/>
            <a:ext cx="889993" cy="7635140"/>
          </a:xfrm>
        </p:spPr>
        <p:txBody>
          <a:bodyPr/>
          <a:lstStyle>
            <a:lvl1pPr>
              <a:defRPr sz="3016"/>
            </a:lvl1pPr>
            <a:lvl2pPr>
              <a:defRPr sz="2585"/>
            </a:lvl2pPr>
            <a:lvl3pPr>
              <a:defRPr sz="2154"/>
            </a:lvl3pPr>
            <a:lvl4pPr>
              <a:defRPr sz="1939"/>
            </a:lvl4pPr>
            <a:lvl5pPr>
              <a:defRPr sz="1939"/>
            </a:lvl5pPr>
            <a:lvl6pPr>
              <a:defRPr sz="1939"/>
            </a:lvl6pPr>
            <a:lvl7pPr>
              <a:defRPr sz="1939"/>
            </a:lvl7pPr>
            <a:lvl8pPr>
              <a:defRPr sz="1939"/>
            </a:lvl8pPr>
            <a:lvl9pPr>
              <a:defRPr sz="19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403694"/>
            <a:ext cx="2744629" cy="168010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2256477"/>
            <a:ext cx="1347431" cy="940390"/>
          </a:xfrm>
        </p:spPr>
        <p:txBody>
          <a:bodyPr anchor="b"/>
          <a:lstStyle>
            <a:lvl1pPr marL="0" indent="0">
              <a:buNone/>
              <a:defRPr sz="2585" b="1"/>
            </a:lvl1pPr>
            <a:lvl2pPr marL="492404" indent="0">
              <a:buNone/>
              <a:defRPr sz="2154" b="1"/>
            </a:lvl2pPr>
            <a:lvl3pPr marL="984809" indent="0">
              <a:buNone/>
              <a:defRPr sz="1939" b="1"/>
            </a:lvl3pPr>
            <a:lvl4pPr marL="1477213" indent="0">
              <a:buNone/>
              <a:defRPr sz="1723" b="1"/>
            </a:lvl4pPr>
            <a:lvl5pPr marL="1969618" indent="0">
              <a:buNone/>
              <a:defRPr sz="1723" b="1"/>
            </a:lvl5pPr>
            <a:lvl6pPr marL="2462022" indent="0">
              <a:buNone/>
              <a:defRPr sz="1723" b="1"/>
            </a:lvl6pPr>
            <a:lvl7pPr marL="2954426" indent="0">
              <a:buNone/>
              <a:defRPr sz="1723" b="1"/>
            </a:lvl7pPr>
            <a:lvl8pPr marL="3446831" indent="0">
              <a:buNone/>
              <a:defRPr sz="1723" b="1"/>
            </a:lvl8pPr>
            <a:lvl9pPr marL="3939235" indent="0">
              <a:buNone/>
              <a:defRPr sz="172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3196868"/>
            <a:ext cx="1347431" cy="5808028"/>
          </a:xfrm>
        </p:spPr>
        <p:txBody>
          <a:bodyPr/>
          <a:lstStyle>
            <a:lvl1pPr>
              <a:defRPr sz="2585"/>
            </a:lvl1pPr>
            <a:lvl2pPr>
              <a:defRPr sz="2154"/>
            </a:lvl2pPr>
            <a:lvl3pPr>
              <a:defRPr sz="1939"/>
            </a:lvl3pPr>
            <a:lvl4pPr>
              <a:defRPr sz="1723"/>
            </a:lvl4pPr>
            <a:lvl5pPr>
              <a:defRPr sz="1723"/>
            </a:lvl5pPr>
            <a:lvl6pPr>
              <a:defRPr sz="1723"/>
            </a:lvl6pPr>
            <a:lvl7pPr>
              <a:defRPr sz="1723"/>
            </a:lvl7pPr>
            <a:lvl8pPr>
              <a:defRPr sz="1723"/>
            </a:lvl8pPr>
            <a:lvl9pPr>
              <a:defRPr sz="172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2256477"/>
            <a:ext cx="1347960" cy="940390"/>
          </a:xfrm>
        </p:spPr>
        <p:txBody>
          <a:bodyPr anchor="b"/>
          <a:lstStyle>
            <a:lvl1pPr marL="0" indent="0">
              <a:buNone/>
              <a:defRPr sz="2585" b="1"/>
            </a:lvl1pPr>
            <a:lvl2pPr marL="492404" indent="0">
              <a:buNone/>
              <a:defRPr sz="2154" b="1"/>
            </a:lvl2pPr>
            <a:lvl3pPr marL="984809" indent="0">
              <a:buNone/>
              <a:defRPr sz="1939" b="1"/>
            </a:lvl3pPr>
            <a:lvl4pPr marL="1477213" indent="0">
              <a:buNone/>
              <a:defRPr sz="1723" b="1"/>
            </a:lvl4pPr>
            <a:lvl5pPr marL="1969618" indent="0">
              <a:buNone/>
              <a:defRPr sz="1723" b="1"/>
            </a:lvl5pPr>
            <a:lvl6pPr marL="2462022" indent="0">
              <a:buNone/>
              <a:defRPr sz="1723" b="1"/>
            </a:lvl6pPr>
            <a:lvl7pPr marL="2954426" indent="0">
              <a:buNone/>
              <a:defRPr sz="1723" b="1"/>
            </a:lvl7pPr>
            <a:lvl8pPr marL="3446831" indent="0">
              <a:buNone/>
              <a:defRPr sz="1723" b="1"/>
            </a:lvl8pPr>
            <a:lvl9pPr marL="3939235" indent="0">
              <a:buNone/>
              <a:defRPr sz="172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3196868"/>
            <a:ext cx="1347960" cy="5808028"/>
          </a:xfrm>
        </p:spPr>
        <p:txBody>
          <a:bodyPr/>
          <a:lstStyle>
            <a:lvl1pPr>
              <a:defRPr sz="2585"/>
            </a:lvl1pPr>
            <a:lvl2pPr>
              <a:defRPr sz="2154"/>
            </a:lvl2pPr>
            <a:lvl3pPr>
              <a:defRPr sz="1939"/>
            </a:lvl3pPr>
            <a:lvl4pPr>
              <a:defRPr sz="1723"/>
            </a:lvl4pPr>
            <a:lvl5pPr>
              <a:defRPr sz="1723"/>
            </a:lvl5pPr>
            <a:lvl6pPr>
              <a:defRPr sz="1723"/>
            </a:lvl6pPr>
            <a:lvl7pPr>
              <a:defRPr sz="1723"/>
            </a:lvl7pPr>
            <a:lvl8pPr>
              <a:defRPr sz="1723"/>
            </a:lvl8pPr>
            <a:lvl9pPr>
              <a:defRPr sz="172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401359"/>
            <a:ext cx="1003294" cy="1708107"/>
          </a:xfrm>
        </p:spPr>
        <p:txBody>
          <a:bodyPr anchor="b"/>
          <a:lstStyle>
            <a:lvl1pPr algn="l">
              <a:defRPr sz="215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401361"/>
            <a:ext cx="1704804" cy="8603535"/>
          </a:xfrm>
        </p:spPr>
        <p:txBody>
          <a:bodyPr/>
          <a:lstStyle>
            <a:lvl1pPr>
              <a:defRPr sz="3446"/>
            </a:lvl1pPr>
            <a:lvl2pPr>
              <a:defRPr sz="3016"/>
            </a:lvl2pPr>
            <a:lvl3pPr>
              <a:defRPr sz="2585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0" y="2109466"/>
            <a:ext cx="1003294" cy="6895429"/>
          </a:xfrm>
        </p:spPr>
        <p:txBody>
          <a:bodyPr/>
          <a:lstStyle>
            <a:lvl1pPr marL="0" indent="0">
              <a:buNone/>
              <a:defRPr sz="1508"/>
            </a:lvl1pPr>
            <a:lvl2pPr marL="492404" indent="0">
              <a:buNone/>
              <a:defRPr sz="1292"/>
            </a:lvl2pPr>
            <a:lvl3pPr marL="984809" indent="0">
              <a:buNone/>
              <a:defRPr sz="1077"/>
            </a:lvl3pPr>
            <a:lvl4pPr marL="1477213" indent="0">
              <a:buNone/>
              <a:defRPr sz="969"/>
            </a:lvl4pPr>
            <a:lvl5pPr marL="1969618" indent="0">
              <a:buNone/>
              <a:defRPr sz="969"/>
            </a:lvl5pPr>
            <a:lvl6pPr marL="2462022" indent="0">
              <a:buNone/>
              <a:defRPr sz="969"/>
            </a:lvl6pPr>
            <a:lvl7pPr marL="2954426" indent="0">
              <a:buNone/>
              <a:defRPr sz="969"/>
            </a:lvl7pPr>
            <a:lvl8pPr marL="3446831" indent="0">
              <a:buNone/>
              <a:defRPr sz="969"/>
            </a:lvl8pPr>
            <a:lvl9pPr marL="3939235" indent="0">
              <a:buNone/>
              <a:defRPr sz="96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6" y="7056440"/>
            <a:ext cx="1829753" cy="833052"/>
          </a:xfrm>
        </p:spPr>
        <p:txBody>
          <a:bodyPr anchor="b"/>
          <a:lstStyle>
            <a:lvl1pPr algn="l">
              <a:defRPr sz="215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6" y="900726"/>
            <a:ext cx="1829753" cy="6048375"/>
          </a:xfrm>
        </p:spPr>
        <p:txBody>
          <a:bodyPr/>
          <a:lstStyle>
            <a:lvl1pPr marL="0" indent="0">
              <a:buNone/>
              <a:defRPr sz="3446"/>
            </a:lvl1pPr>
            <a:lvl2pPr marL="492404" indent="0">
              <a:buNone/>
              <a:defRPr sz="3016"/>
            </a:lvl2pPr>
            <a:lvl3pPr marL="984809" indent="0">
              <a:buNone/>
              <a:defRPr sz="2585"/>
            </a:lvl3pPr>
            <a:lvl4pPr marL="1477213" indent="0">
              <a:buNone/>
              <a:defRPr sz="2154"/>
            </a:lvl4pPr>
            <a:lvl5pPr marL="1969618" indent="0">
              <a:buNone/>
              <a:defRPr sz="2154"/>
            </a:lvl5pPr>
            <a:lvl6pPr marL="2462022" indent="0">
              <a:buNone/>
              <a:defRPr sz="2154"/>
            </a:lvl6pPr>
            <a:lvl7pPr marL="2954426" indent="0">
              <a:buNone/>
              <a:defRPr sz="2154"/>
            </a:lvl7pPr>
            <a:lvl8pPr marL="3446831" indent="0">
              <a:buNone/>
              <a:defRPr sz="2154"/>
            </a:lvl8pPr>
            <a:lvl9pPr marL="3939235" indent="0">
              <a:buNone/>
              <a:defRPr sz="2154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6" y="7889492"/>
            <a:ext cx="1829753" cy="1183073"/>
          </a:xfrm>
        </p:spPr>
        <p:txBody>
          <a:bodyPr/>
          <a:lstStyle>
            <a:lvl1pPr marL="0" indent="0">
              <a:buNone/>
              <a:defRPr sz="1508"/>
            </a:lvl1pPr>
            <a:lvl2pPr marL="492404" indent="0">
              <a:buNone/>
              <a:defRPr sz="1292"/>
            </a:lvl2pPr>
            <a:lvl3pPr marL="984809" indent="0">
              <a:buNone/>
              <a:defRPr sz="1077"/>
            </a:lvl3pPr>
            <a:lvl4pPr marL="1477213" indent="0">
              <a:buNone/>
              <a:defRPr sz="969"/>
            </a:lvl4pPr>
            <a:lvl5pPr marL="1969618" indent="0">
              <a:buNone/>
              <a:defRPr sz="969"/>
            </a:lvl5pPr>
            <a:lvl6pPr marL="2462022" indent="0">
              <a:buNone/>
              <a:defRPr sz="969"/>
            </a:lvl6pPr>
            <a:lvl7pPr marL="2954426" indent="0">
              <a:buNone/>
              <a:defRPr sz="969"/>
            </a:lvl7pPr>
            <a:lvl8pPr marL="3446831" indent="0">
              <a:buNone/>
              <a:defRPr sz="969"/>
            </a:lvl8pPr>
            <a:lvl9pPr marL="3939235" indent="0">
              <a:buNone/>
              <a:defRPr sz="96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403694"/>
            <a:ext cx="2744629" cy="168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2352147"/>
            <a:ext cx="2744629" cy="665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9343250"/>
            <a:ext cx="711571" cy="536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6F95-1285-42DE-A67B-D8F7CC86B57D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9343250"/>
            <a:ext cx="965703" cy="536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3" y="9343250"/>
            <a:ext cx="711571" cy="536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D9C4-BEB9-42B6-B331-6D1AA39BC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4809" rtl="0" eaLnBrk="1" latinLnBrk="0" hangingPunct="1">
        <a:spcBef>
          <a:spcPct val="0"/>
        </a:spcBef>
        <a:buNone/>
        <a:defRPr sz="4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9303" indent="-369303" algn="l" defTabSz="984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00157" indent="-307753" algn="l" defTabSz="9848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016" kern="1200">
          <a:solidFill>
            <a:schemeClr val="tx1"/>
          </a:solidFill>
          <a:latin typeface="+mn-lt"/>
          <a:ea typeface="+mn-ea"/>
          <a:cs typeface="+mn-cs"/>
        </a:defRPr>
      </a:lvl2pPr>
      <a:lvl3pPr marL="1231011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1723415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215820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»"/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2708224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200629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3693033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185437" indent="-246202" algn="l" defTabSz="984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1pPr>
      <a:lvl2pPr marL="492404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984809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3pPr>
      <a:lvl4pPr marL="1477213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4pPr>
      <a:lvl5pPr marL="1969618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5pPr>
      <a:lvl6pPr marL="2462022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954426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446831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939235" algn="l" defTabSz="984809" rtl="0" eaLnBrk="1" latinLnBrk="0" hangingPunct="1"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-4079" y="-460"/>
            <a:ext cx="3057745" cy="9726051"/>
            <a:chOff x="-4079" y="-460"/>
            <a:chExt cx="3057745" cy="9726051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" y="414099"/>
              <a:ext cx="2615652" cy="134604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53022" y="1760145"/>
              <a:ext cx="2615652" cy="77500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3"/>
            <a:srcRect t="3240"/>
            <a:stretch/>
          </p:blipFill>
          <p:spPr>
            <a:xfrm>
              <a:off x="253022" y="1862928"/>
              <a:ext cx="2615653" cy="1496728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-4079" y="-460"/>
              <a:ext cx="3055253" cy="4074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50" y="53124"/>
              <a:ext cx="1910333" cy="317892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8" y="551036"/>
              <a:ext cx="522747" cy="1072302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54" y="72099"/>
              <a:ext cx="247164" cy="247164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1229740" y="800612"/>
              <a:ext cx="1505861" cy="584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Buy Minecraft</a:t>
              </a:r>
            </a:p>
            <a:p>
              <a:pPr algn="ctr"/>
              <a:r>
                <a:rPr lang="en-US" altLang="zh-TW" sz="1400" dirty="0" smtClean="0"/>
                <a:t>TWD 800.00</a:t>
              </a:r>
              <a:endParaRPr lang="zh-TW" altLang="en-US" sz="1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24988" y="4907497"/>
              <a:ext cx="2448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cap="all" dirty="0">
                  <a:solidFill>
                    <a:schemeClr val="bg1"/>
                  </a:solidFill>
                </a:rPr>
                <a:t>MINECRAFT: STORY </a:t>
              </a:r>
              <a:r>
                <a:rPr lang="en-US" altLang="zh-TW" sz="1050" b="1" cap="all" dirty="0" smtClean="0">
                  <a:solidFill>
                    <a:schemeClr val="bg1"/>
                  </a:solidFill>
                </a:rPr>
                <a:t>MODE</a:t>
              </a:r>
            </a:p>
            <a:p>
              <a:endParaRPr lang="en-US" altLang="zh-TW" sz="1050" b="1" cap="all" dirty="0">
                <a:solidFill>
                  <a:schemeClr val="bg1"/>
                </a:solidFill>
              </a:endParaRPr>
            </a:p>
            <a:p>
              <a:r>
                <a:rPr lang="en-US" altLang="zh-TW" sz="1050" dirty="0">
                  <a:solidFill>
                    <a:schemeClr val="bg1"/>
                  </a:solidFill>
                </a:rPr>
                <a:t>Minecraft: Story Mode is a narrative-driven adventure developed by Telltale Games. The decisions you make influence the adventures of the Order of the Stone in exciting, unexpected ways!</a:t>
              </a:r>
            </a:p>
            <a:p>
              <a:endParaRPr lang="zh-TW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65" y="3664820"/>
              <a:ext cx="1891295" cy="1086744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1951068" y="6134107"/>
              <a:ext cx="822551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Learn More</a:t>
              </a:r>
              <a:endParaRPr lang="zh-TW" altLang="en-US" sz="1050" dirty="0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1" y="6645514"/>
              <a:ext cx="1894753" cy="1088732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324988" y="7840333"/>
              <a:ext cx="2448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cap="all" dirty="0">
                  <a:solidFill>
                    <a:schemeClr val="bg1"/>
                  </a:solidFill>
                </a:rPr>
                <a:t>MINECRAFT: REALMS</a:t>
              </a:r>
            </a:p>
            <a:p>
              <a:endParaRPr lang="en-US" altLang="zh-TW" sz="1050" b="1" cap="all" dirty="0">
                <a:solidFill>
                  <a:schemeClr val="bg1"/>
                </a:solidFill>
              </a:endParaRPr>
            </a:p>
            <a:p>
              <a:r>
                <a:rPr lang="en-US" altLang="zh-TW" sz="1050" dirty="0">
                  <a:solidFill>
                    <a:schemeClr val="bg1"/>
                  </a:solidFill>
                </a:rPr>
                <a:t>Minecraft Realms is a simple way to enjoy an online Minecraft world with friends. Realms worlds are always online and can only be accessed by an approved set of friends. Only the owner of a Realm needs to pay.</a:t>
              </a:r>
              <a:endParaRPr lang="zh-TW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951069" y="9150144"/>
              <a:ext cx="822551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Learn More</a:t>
              </a:r>
              <a:endParaRPr lang="zh-TW" altLang="en-US" sz="105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0" y="9510147"/>
              <a:ext cx="3053666" cy="2154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Copyright © 2016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92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Calibri</vt:lpstr>
      <vt:lpstr>新細明體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fred50215</cp:lastModifiedBy>
  <cp:revision>65</cp:revision>
  <dcterms:created xsi:type="dcterms:W3CDTF">2016-03-28T13:48:03Z</dcterms:created>
  <dcterms:modified xsi:type="dcterms:W3CDTF">2016-05-22T16:12:05Z</dcterms:modified>
</cp:coreProperties>
</file>