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</p:sldIdLst>
  <p:sldSz cx="6099175" cy="8999538"/>
  <p:notesSz cx="6858000" cy="9144000"/>
  <p:embeddedFontLst>
    <p:embeddedFont>
      <p:font typeface="Calibri Light" panose="020F0302020204030204" pitchFamily="34" charset="0"/>
      <p:regular r:id="rId3"/>
      <p:italic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19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515"/>
    <a:srgbClr val="996633"/>
    <a:srgbClr val="FCC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052" y="48"/>
      </p:cViewPr>
      <p:guideLst>
        <p:guide orient="horz" pos="2835"/>
        <p:guide pos="19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439" y="2795691"/>
            <a:ext cx="5184299" cy="192906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4877" y="5099739"/>
            <a:ext cx="4269423" cy="22998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2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5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8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91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3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6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9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82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1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84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2950052" y="414564"/>
            <a:ext cx="914876" cy="881204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03306" y="414564"/>
            <a:ext cx="2645094" cy="881204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38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15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1794" y="5783038"/>
            <a:ext cx="5184299" cy="1787408"/>
          </a:xfrm>
        </p:spPr>
        <p:txBody>
          <a:bodyPr anchor="t"/>
          <a:lstStyle>
            <a:lvl1pPr algn="l">
              <a:defRPr sz="4574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81794" y="3814389"/>
            <a:ext cx="5184299" cy="1968648"/>
          </a:xfrm>
        </p:spPr>
        <p:txBody>
          <a:bodyPr anchor="b"/>
          <a:lstStyle>
            <a:lvl1pPr marL="0" indent="0">
              <a:buNone/>
              <a:defRPr sz="2287">
                <a:solidFill>
                  <a:schemeClr val="tx1">
                    <a:tint val="75000"/>
                  </a:schemeClr>
                </a:solidFill>
              </a:defRPr>
            </a:lvl1pPr>
            <a:lvl2pPr marL="522762" indent="0">
              <a:buNone/>
              <a:defRPr sz="2058">
                <a:solidFill>
                  <a:schemeClr val="tx1">
                    <a:tint val="75000"/>
                  </a:schemeClr>
                </a:solidFill>
              </a:defRPr>
            </a:lvl2pPr>
            <a:lvl3pPr marL="1045525" indent="0">
              <a:buNone/>
              <a:defRPr sz="1829">
                <a:solidFill>
                  <a:schemeClr val="tx1">
                    <a:tint val="75000"/>
                  </a:schemeClr>
                </a:solidFill>
              </a:defRPr>
            </a:lvl3pPr>
            <a:lvl4pPr marL="1568287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4pPr>
            <a:lvl5pPr marL="2091050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5pPr>
            <a:lvl6pPr marL="2613812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6pPr>
            <a:lvl7pPr marL="3136575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7pPr>
            <a:lvl8pPr marL="3659337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8pPr>
            <a:lvl9pPr marL="4182100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15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03307" y="2410294"/>
            <a:ext cx="1779985" cy="6816317"/>
          </a:xfrm>
        </p:spPr>
        <p:txBody>
          <a:bodyPr/>
          <a:lstStyle>
            <a:lvl1pPr>
              <a:defRPr sz="3202"/>
            </a:lvl1pPr>
            <a:lvl2pPr>
              <a:defRPr sz="2744"/>
            </a:lvl2pPr>
            <a:lvl3pPr>
              <a:defRPr sz="2287"/>
            </a:lvl3pPr>
            <a:lvl4pPr>
              <a:defRPr sz="2058"/>
            </a:lvl4pPr>
            <a:lvl5pPr>
              <a:defRPr sz="2058"/>
            </a:lvl5pPr>
            <a:lvl6pPr>
              <a:defRPr sz="2058"/>
            </a:lvl6pPr>
            <a:lvl7pPr>
              <a:defRPr sz="2058"/>
            </a:lvl7pPr>
            <a:lvl8pPr>
              <a:defRPr sz="2058"/>
            </a:lvl8pPr>
            <a:lvl9pPr>
              <a:defRPr sz="205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84945" y="2410294"/>
            <a:ext cx="1779985" cy="6816317"/>
          </a:xfrm>
        </p:spPr>
        <p:txBody>
          <a:bodyPr/>
          <a:lstStyle>
            <a:lvl1pPr>
              <a:defRPr sz="3202"/>
            </a:lvl1pPr>
            <a:lvl2pPr>
              <a:defRPr sz="2744"/>
            </a:lvl2pPr>
            <a:lvl3pPr>
              <a:defRPr sz="2287"/>
            </a:lvl3pPr>
            <a:lvl4pPr>
              <a:defRPr sz="2058"/>
            </a:lvl4pPr>
            <a:lvl5pPr>
              <a:defRPr sz="2058"/>
            </a:lvl5pPr>
            <a:lvl6pPr>
              <a:defRPr sz="2058"/>
            </a:lvl6pPr>
            <a:lvl7pPr>
              <a:defRPr sz="2058"/>
            </a:lvl7pPr>
            <a:lvl8pPr>
              <a:defRPr sz="2058"/>
            </a:lvl8pPr>
            <a:lvl9pPr>
              <a:defRPr sz="205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30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959" y="360399"/>
            <a:ext cx="5489258" cy="1499923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959" y="2014482"/>
            <a:ext cx="2694862" cy="839539"/>
          </a:xfrm>
        </p:spPr>
        <p:txBody>
          <a:bodyPr anchor="b"/>
          <a:lstStyle>
            <a:lvl1pPr marL="0" indent="0">
              <a:buNone/>
              <a:defRPr sz="2744" b="1"/>
            </a:lvl1pPr>
            <a:lvl2pPr marL="522762" indent="0">
              <a:buNone/>
              <a:defRPr sz="2287" b="1"/>
            </a:lvl2pPr>
            <a:lvl3pPr marL="1045525" indent="0">
              <a:buNone/>
              <a:defRPr sz="2058" b="1"/>
            </a:lvl3pPr>
            <a:lvl4pPr marL="1568287" indent="0">
              <a:buNone/>
              <a:defRPr sz="1829" b="1"/>
            </a:lvl4pPr>
            <a:lvl5pPr marL="2091050" indent="0">
              <a:buNone/>
              <a:defRPr sz="1829" b="1"/>
            </a:lvl5pPr>
            <a:lvl6pPr marL="2613812" indent="0">
              <a:buNone/>
              <a:defRPr sz="1829" b="1"/>
            </a:lvl6pPr>
            <a:lvl7pPr marL="3136575" indent="0">
              <a:buNone/>
              <a:defRPr sz="1829" b="1"/>
            </a:lvl7pPr>
            <a:lvl8pPr marL="3659337" indent="0">
              <a:buNone/>
              <a:defRPr sz="1829" b="1"/>
            </a:lvl8pPr>
            <a:lvl9pPr marL="4182100" indent="0">
              <a:buNone/>
              <a:defRPr sz="1829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04959" y="2854021"/>
            <a:ext cx="2694862" cy="5185151"/>
          </a:xfrm>
        </p:spPr>
        <p:txBody>
          <a:bodyPr/>
          <a:lstStyle>
            <a:lvl1pPr>
              <a:defRPr sz="2744"/>
            </a:lvl1pPr>
            <a:lvl2pPr>
              <a:defRPr sz="2287"/>
            </a:lvl2pPr>
            <a:lvl3pPr>
              <a:defRPr sz="2058"/>
            </a:lvl3pPr>
            <a:lvl4pPr>
              <a:defRPr sz="1829"/>
            </a:lvl4pPr>
            <a:lvl5pPr>
              <a:defRPr sz="1829"/>
            </a:lvl5pPr>
            <a:lvl6pPr>
              <a:defRPr sz="1829"/>
            </a:lvl6pPr>
            <a:lvl7pPr>
              <a:defRPr sz="1829"/>
            </a:lvl7pPr>
            <a:lvl8pPr>
              <a:defRPr sz="1829"/>
            </a:lvl8pPr>
            <a:lvl9pPr>
              <a:defRPr sz="182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098297" y="2014482"/>
            <a:ext cx="2695920" cy="839539"/>
          </a:xfrm>
        </p:spPr>
        <p:txBody>
          <a:bodyPr anchor="b"/>
          <a:lstStyle>
            <a:lvl1pPr marL="0" indent="0">
              <a:buNone/>
              <a:defRPr sz="2744" b="1"/>
            </a:lvl1pPr>
            <a:lvl2pPr marL="522762" indent="0">
              <a:buNone/>
              <a:defRPr sz="2287" b="1"/>
            </a:lvl2pPr>
            <a:lvl3pPr marL="1045525" indent="0">
              <a:buNone/>
              <a:defRPr sz="2058" b="1"/>
            </a:lvl3pPr>
            <a:lvl4pPr marL="1568287" indent="0">
              <a:buNone/>
              <a:defRPr sz="1829" b="1"/>
            </a:lvl4pPr>
            <a:lvl5pPr marL="2091050" indent="0">
              <a:buNone/>
              <a:defRPr sz="1829" b="1"/>
            </a:lvl5pPr>
            <a:lvl6pPr marL="2613812" indent="0">
              <a:buNone/>
              <a:defRPr sz="1829" b="1"/>
            </a:lvl6pPr>
            <a:lvl7pPr marL="3136575" indent="0">
              <a:buNone/>
              <a:defRPr sz="1829" b="1"/>
            </a:lvl7pPr>
            <a:lvl8pPr marL="3659337" indent="0">
              <a:buNone/>
              <a:defRPr sz="1829" b="1"/>
            </a:lvl8pPr>
            <a:lvl9pPr marL="4182100" indent="0">
              <a:buNone/>
              <a:defRPr sz="1829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098297" y="2854021"/>
            <a:ext cx="2695920" cy="5185151"/>
          </a:xfrm>
        </p:spPr>
        <p:txBody>
          <a:bodyPr/>
          <a:lstStyle>
            <a:lvl1pPr>
              <a:defRPr sz="2744"/>
            </a:lvl1pPr>
            <a:lvl2pPr>
              <a:defRPr sz="2287"/>
            </a:lvl2pPr>
            <a:lvl3pPr>
              <a:defRPr sz="2058"/>
            </a:lvl3pPr>
            <a:lvl4pPr>
              <a:defRPr sz="1829"/>
            </a:lvl4pPr>
            <a:lvl5pPr>
              <a:defRPr sz="1829"/>
            </a:lvl5pPr>
            <a:lvl6pPr>
              <a:defRPr sz="1829"/>
            </a:lvl6pPr>
            <a:lvl7pPr>
              <a:defRPr sz="1829"/>
            </a:lvl7pPr>
            <a:lvl8pPr>
              <a:defRPr sz="1829"/>
            </a:lvl8pPr>
            <a:lvl9pPr>
              <a:defRPr sz="182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51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79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10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960" y="358315"/>
            <a:ext cx="2006587" cy="1524922"/>
          </a:xfrm>
        </p:spPr>
        <p:txBody>
          <a:bodyPr anchor="b"/>
          <a:lstStyle>
            <a:lvl1pPr algn="l">
              <a:defRPr sz="2287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84608" y="358316"/>
            <a:ext cx="3409608" cy="7680856"/>
          </a:xfrm>
        </p:spPr>
        <p:txBody>
          <a:bodyPr/>
          <a:lstStyle>
            <a:lvl1pPr>
              <a:defRPr sz="3659"/>
            </a:lvl1pPr>
            <a:lvl2pPr>
              <a:defRPr sz="3202"/>
            </a:lvl2pPr>
            <a:lvl3pPr>
              <a:defRPr sz="2744"/>
            </a:lvl3pPr>
            <a:lvl4pPr>
              <a:defRPr sz="2287"/>
            </a:lvl4pPr>
            <a:lvl5pPr>
              <a:defRPr sz="2287"/>
            </a:lvl5pPr>
            <a:lvl6pPr>
              <a:defRPr sz="2287"/>
            </a:lvl6pPr>
            <a:lvl7pPr>
              <a:defRPr sz="2287"/>
            </a:lvl7pPr>
            <a:lvl8pPr>
              <a:defRPr sz="2287"/>
            </a:lvl8pPr>
            <a:lvl9pPr>
              <a:defRPr sz="228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960" y="1883237"/>
            <a:ext cx="2006587" cy="6155935"/>
          </a:xfrm>
        </p:spPr>
        <p:txBody>
          <a:bodyPr/>
          <a:lstStyle>
            <a:lvl1pPr marL="0" indent="0">
              <a:buNone/>
              <a:defRPr sz="1601"/>
            </a:lvl1pPr>
            <a:lvl2pPr marL="522762" indent="0">
              <a:buNone/>
              <a:defRPr sz="1372"/>
            </a:lvl2pPr>
            <a:lvl3pPr marL="1045525" indent="0">
              <a:buNone/>
              <a:defRPr sz="1143"/>
            </a:lvl3pPr>
            <a:lvl4pPr marL="1568287" indent="0">
              <a:buNone/>
              <a:defRPr sz="1029"/>
            </a:lvl4pPr>
            <a:lvl5pPr marL="2091050" indent="0">
              <a:buNone/>
              <a:defRPr sz="1029"/>
            </a:lvl5pPr>
            <a:lvl6pPr marL="2613812" indent="0">
              <a:buNone/>
              <a:defRPr sz="1029"/>
            </a:lvl6pPr>
            <a:lvl7pPr marL="3136575" indent="0">
              <a:buNone/>
              <a:defRPr sz="1029"/>
            </a:lvl7pPr>
            <a:lvl8pPr marL="3659337" indent="0">
              <a:buNone/>
              <a:defRPr sz="1029"/>
            </a:lvl8pPr>
            <a:lvl9pPr marL="4182100" indent="0">
              <a:buNone/>
              <a:defRPr sz="102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03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482" y="6299676"/>
            <a:ext cx="3659505" cy="743713"/>
          </a:xfrm>
        </p:spPr>
        <p:txBody>
          <a:bodyPr anchor="b"/>
          <a:lstStyle>
            <a:lvl1pPr algn="l">
              <a:defRPr sz="2287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95482" y="804126"/>
            <a:ext cx="3659505" cy="5399723"/>
          </a:xfrm>
        </p:spPr>
        <p:txBody>
          <a:bodyPr/>
          <a:lstStyle>
            <a:lvl1pPr marL="0" indent="0">
              <a:buNone/>
              <a:defRPr sz="3659"/>
            </a:lvl1pPr>
            <a:lvl2pPr marL="522762" indent="0">
              <a:buNone/>
              <a:defRPr sz="3202"/>
            </a:lvl2pPr>
            <a:lvl3pPr marL="1045525" indent="0">
              <a:buNone/>
              <a:defRPr sz="2744"/>
            </a:lvl3pPr>
            <a:lvl4pPr marL="1568287" indent="0">
              <a:buNone/>
              <a:defRPr sz="2287"/>
            </a:lvl4pPr>
            <a:lvl5pPr marL="2091050" indent="0">
              <a:buNone/>
              <a:defRPr sz="2287"/>
            </a:lvl5pPr>
            <a:lvl6pPr marL="2613812" indent="0">
              <a:buNone/>
              <a:defRPr sz="2287"/>
            </a:lvl6pPr>
            <a:lvl7pPr marL="3136575" indent="0">
              <a:buNone/>
              <a:defRPr sz="2287"/>
            </a:lvl7pPr>
            <a:lvl8pPr marL="3659337" indent="0">
              <a:buNone/>
              <a:defRPr sz="2287"/>
            </a:lvl8pPr>
            <a:lvl9pPr marL="4182100" indent="0">
              <a:buNone/>
              <a:defRPr sz="2287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95482" y="7043389"/>
            <a:ext cx="3659505" cy="1056195"/>
          </a:xfrm>
        </p:spPr>
        <p:txBody>
          <a:bodyPr/>
          <a:lstStyle>
            <a:lvl1pPr marL="0" indent="0">
              <a:buNone/>
              <a:defRPr sz="1601"/>
            </a:lvl1pPr>
            <a:lvl2pPr marL="522762" indent="0">
              <a:buNone/>
              <a:defRPr sz="1372"/>
            </a:lvl2pPr>
            <a:lvl3pPr marL="1045525" indent="0">
              <a:buNone/>
              <a:defRPr sz="1143"/>
            </a:lvl3pPr>
            <a:lvl4pPr marL="1568287" indent="0">
              <a:buNone/>
              <a:defRPr sz="1029"/>
            </a:lvl4pPr>
            <a:lvl5pPr marL="2091050" indent="0">
              <a:buNone/>
              <a:defRPr sz="1029"/>
            </a:lvl5pPr>
            <a:lvl6pPr marL="2613812" indent="0">
              <a:buNone/>
              <a:defRPr sz="1029"/>
            </a:lvl6pPr>
            <a:lvl7pPr marL="3136575" indent="0">
              <a:buNone/>
              <a:defRPr sz="1029"/>
            </a:lvl7pPr>
            <a:lvl8pPr marL="3659337" indent="0">
              <a:buNone/>
              <a:defRPr sz="1029"/>
            </a:lvl8pPr>
            <a:lvl9pPr marL="4182100" indent="0">
              <a:buNone/>
              <a:defRPr sz="102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75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04959" y="360399"/>
            <a:ext cx="5489258" cy="1499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959" y="2099893"/>
            <a:ext cx="5489258" cy="5939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04960" y="8341239"/>
            <a:ext cx="1423141" cy="479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36F95-1285-42DE-A67B-D8F7CC86B57D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083886" y="8341239"/>
            <a:ext cx="1931405" cy="479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371076" y="8341239"/>
            <a:ext cx="1423141" cy="479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00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5525" rtl="0" eaLnBrk="1" latinLnBrk="0" hangingPunct="1">
        <a:spcBef>
          <a:spcPct val="0"/>
        </a:spcBef>
        <a:buNone/>
        <a:defRPr sz="50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2072" indent="-392072" algn="l" defTabSz="10455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59" kern="1200">
          <a:solidFill>
            <a:schemeClr val="tx1"/>
          </a:solidFill>
          <a:latin typeface="+mn-lt"/>
          <a:ea typeface="+mn-ea"/>
          <a:cs typeface="+mn-cs"/>
        </a:defRPr>
      </a:lvl1pPr>
      <a:lvl2pPr marL="849489" indent="-326727" algn="l" defTabSz="10455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2" kern="1200">
          <a:solidFill>
            <a:schemeClr val="tx1"/>
          </a:solidFill>
          <a:latin typeface="+mn-lt"/>
          <a:ea typeface="+mn-ea"/>
          <a:cs typeface="+mn-cs"/>
        </a:defRPr>
      </a:lvl2pPr>
      <a:lvl3pPr marL="1306906" indent="-261381" algn="l" defTabSz="10455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44" kern="1200">
          <a:solidFill>
            <a:schemeClr val="tx1"/>
          </a:solidFill>
          <a:latin typeface="+mn-lt"/>
          <a:ea typeface="+mn-ea"/>
          <a:cs typeface="+mn-cs"/>
        </a:defRPr>
      </a:lvl3pPr>
      <a:lvl4pPr marL="1829669" indent="-261381" algn="l" defTabSz="104552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87" kern="1200">
          <a:solidFill>
            <a:schemeClr val="tx1"/>
          </a:solidFill>
          <a:latin typeface="+mn-lt"/>
          <a:ea typeface="+mn-ea"/>
          <a:cs typeface="+mn-cs"/>
        </a:defRPr>
      </a:lvl4pPr>
      <a:lvl5pPr marL="2352431" indent="-261381" algn="l" defTabSz="1045525" rtl="0" eaLnBrk="1" latinLnBrk="0" hangingPunct="1">
        <a:spcBef>
          <a:spcPct val="20000"/>
        </a:spcBef>
        <a:buFont typeface="Arial" panose="020B0604020202020204" pitchFamily="34" charset="0"/>
        <a:buChar char="»"/>
        <a:defRPr sz="2287" kern="1200">
          <a:solidFill>
            <a:schemeClr val="tx1"/>
          </a:solidFill>
          <a:latin typeface="+mn-lt"/>
          <a:ea typeface="+mn-ea"/>
          <a:cs typeface="+mn-cs"/>
        </a:defRPr>
      </a:lvl5pPr>
      <a:lvl6pPr marL="2875194" indent="-261381" algn="l" defTabSz="10455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87" kern="1200">
          <a:solidFill>
            <a:schemeClr val="tx1"/>
          </a:solidFill>
          <a:latin typeface="+mn-lt"/>
          <a:ea typeface="+mn-ea"/>
          <a:cs typeface="+mn-cs"/>
        </a:defRPr>
      </a:lvl6pPr>
      <a:lvl7pPr marL="3397956" indent="-261381" algn="l" defTabSz="10455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87" kern="1200">
          <a:solidFill>
            <a:schemeClr val="tx1"/>
          </a:solidFill>
          <a:latin typeface="+mn-lt"/>
          <a:ea typeface="+mn-ea"/>
          <a:cs typeface="+mn-cs"/>
        </a:defRPr>
      </a:lvl7pPr>
      <a:lvl8pPr marL="3920719" indent="-261381" algn="l" defTabSz="10455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87" kern="1200">
          <a:solidFill>
            <a:schemeClr val="tx1"/>
          </a:solidFill>
          <a:latin typeface="+mn-lt"/>
          <a:ea typeface="+mn-ea"/>
          <a:cs typeface="+mn-cs"/>
        </a:defRPr>
      </a:lvl8pPr>
      <a:lvl9pPr marL="4443481" indent="-261381" algn="l" defTabSz="10455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045525" rtl="0" eaLnBrk="1" latinLnBrk="0" hangingPunct="1"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22762" algn="l" defTabSz="1045525" rtl="0" eaLnBrk="1" latinLnBrk="0" hangingPunct="1">
        <a:defRPr sz="2058" kern="1200">
          <a:solidFill>
            <a:schemeClr val="tx1"/>
          </a:solidFill>
          <a:latin typeface="+mn-lt"/>
          <a:ea typeface="+mn-ea"/>
          <a:cs typeface="+mn-cs"/>
        </a:defRPr>
      </a:lvl2pPr>
      <a:lvl3pPr marL="1045525" algn="l" defTabSz="1045525" rtl="0" eaLnBrk="1" latinLnBrk="0" hangingPunct="1">
        <a:defRPr sz="2058" kern="1200">
          <a:solidFill>
            <a:schemeClr val="tx1"/>
          </a:solidFill>
          <a:latin typeface="+mn-lt"/>
          <a:ea typeface="+mn-ea"/>
          <a:cs typeface="+mn-cs"/>
        </a:defRPr>
      </a:lvl3pPr>
      <a:lvl4pPr marL="1568287" algn="l" defTabSz="1045525" rtl="0" eaLnBrk="1" latinLnBrk="0" hangingPunct="1">
        <a:defRPr sz="2058" kern="1200">
          <a:solidFill>
            <a:schemeClr val="tx1"/>
          </a:solidFill>
          <a:latin typeface="+mn-lt"/>
          <a:ea typeface="+mn-ea"/>
          <a:cs typeface="+mn-cs"/>
        </a:defRPr>
      </a:lvl4pPr>
      <a:lvl5pPr marL="2091050" algn="l" defTabSz="1045525" rtl="0" eaLnBrk="1" latinLnBrk="0" hangingPunct="1">
        <a:defRPr sz="2058" kern="1200">
          <a:solidFill>
            <a:schemeClr val="tx1"/>
          </a:solidFill>
          <a:latin typeface="+mn-lt"/>
          <a:ea typeface="+mn-ea"/>
          <a:cs typeface="+mn-cs"/>
        </a:defRPr>
      </a:lvl5pPr>
      <a:lvl6pPr marL="2613812" algn="l" defTabSz="1045525" rtl="0" eaLnBrk="1" latinLnBrk="0" hangingPunct="1">
        <a:defRPr sz="2058" kern="1200">
          <a:solidFill>
            <a:schemeClr val="tx1"/>
          </a:solidFill>
          <a:latin typeface="+mn-lt"/>
          <a:ea typeface="+mn-ea"/>
          <a:cs typeface="+mn-cs"/>
        </a:defRPr>
      </a:lvl6pPr>
      <a:lvl7pPr marL="3136575" algn="l" defTabSz="1045525" rtl="0" eaLnBrk="1" latinLnBrk="0" hangingPunct="1">
        <a:defRPr sz="2058" kern="1200">
          <a:solidFill>
            <a:schemeClr val="tx1"/>
          </a:solidFill>
          <a:latin typeface="+mn-lt"/>
          <a:ea typeface="+mn-ea"/>
          <a:cs typeface="+mn-cs"/>
        </a:defRPr>
      </a:lvl7pPr>
      <a:lvl8pPr marL="3659337" algn="l" defTabSz="1045525" rtl="0" eaLnBrk="1" latinLnBrk="0" hangingPunct="1">
        <a:defRPr sz="2058" kern="1200">
          <a:solidFill>
            <a:schemeClr val="tx1"/>
          </a:solidFill>
          <a:latin typeface="+mn-lt"/>
          <a:ea typeface="+mn-ea"/>
          <a:cs typeface="+mn-cs"/>
        </a:defRPr>
      </a:lvl8pPr>
      <a:lvl9pPr marL="4182100" algn="l" defTabSz="1045525" rtl="0" eaLnBrk="1" latinLnBrk="0" hangingPunct="1">
        <a:defRPr sz="20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-4079" y="-460"/>
            <a:ext cx="6103253" cy="767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7" y="221534"/>
            <a:ext cx="1944216" cy="323531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3193603" y="206511"/>
            <a:ext cx="2728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DOWNLOAD    STORE    REALMS</a:t>
            </a:r>
            <a:endParaRPr lang="zh-TW" altLang="en-US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92" y="767060"/>
            <a:ext cx="5400600" cy="2479410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41" y="863313"/>
            <a:ext cx="648072" cy="1329379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2179800" y="2566408"/>
            <a:ext cx="1612056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Buy Minecraft</a:t>
            </a:r>
          </a:p>
          <a:p>
            <a:pPr algn="ctr"/>
            <a:r>
              <a:rPr lang="en-US" altLang="zh-TW" sz="1400" dirty="0" smtClean="0"/>
              <a:t>TWD 800.00</a:t>
            </a:r>
            <a:endParaRPr lang="zh-TW" altLang="en-US" sz="1400" dirty="0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09" y="1794542"/>
            <a:ext cx="859009" cy="796299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66" y="1225768"/>
            <a:ext cx="979705" cy="1303008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30190" y="1214750"/>
            <a:ext cx="650009" cy="1326018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96753" y="1631156"/>
            <a:ext cx="688626" cy="1227639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385291" y="3246470"/>
            <a:ext cx="5400600" cy="5524840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 rotWithShape="1">
          <a:blip r:embed="rId9"/>
          <a:srcRect t="3240"/>
          <a:stretch/>
        </p:blipFill>
        <p:spPr>
          <a:xfrm>
            <a:off x="1499591" y="3412055"/>
            <a:ext cx="3171999" cy="1815081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0" y="8771310"/>
            <a:ext cx="6107333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2016</a:t>
            </a:r>
            <a:endParaRPr lang="zh-TW" altLang="en-US" sz="1200" dirty="0"/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20" y="5335422"/>
            <a:ext cx="2443834" cy="1404234"/>
          </a:xfrm>
          <a:prstGeom prst="rect">
            <a:avLst/>
          </a:prstGeom>
        </p:spPr>
      </p:pic>
      <p:sp>
        <p:nvSpPr>
          <p:cNvPr id="42" name="文字方塊 41"/>
          <p:cNvSpPr txBox="1"/>
          <p:nvPr/>
        </p:nvSpPr>
        <p:spPr>
          <a:xfrm>
            <a:off x="493920" y="6934964"/>
            <a:ext cx="2443834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cap="all" dirty="0">
                <a:solidFill>
                  <a:schemeClr val="bg1"/>
                </a:solidFill>
              </a:rPr>
              <a:t>MINECRAFT: STORY </a:t>
            </a:r>
            <a:r>
              <a:rPr lang="en-US" altLang="zh-TW" sz="1200" b="1" cap="all" dirty="0" smtClean="0">
                <a:solidFill>
                  <a:schemeClr val="bg1"/>
                </a:solidFill>
              </a:rPr>
              <a:t>MODE</a:t>
            </a:r>
          </a:p>
          <a:p>
            <a:endParaRPr lang="en-US" altLang="zh-TW" sz="1100" b="1" cap="all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Minecraft: Story Mode is a narrative-driven adventure developed by Telltale Games. The decisions you make influence the adventures of the Order of the Stone in exciting, unexpected ways</a:t>
            </a:r>
            <a:r>
              <a:rPr lang="en-US" altLang="zh-TW" sz="1100" dirty="0" smtClean="0">
                <a:solidFill>
                  <a:schemeClr val="bg1"/>
                </a:solidFill>
              </a:rPr>
              <a:t>!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199" y="5306364"/>
            <a:ext cx="2494402" cy="1433292"/>
          </a:xfrm>
          <a:prstGeom prst="rect">
            <a:avLst/>
          </a:prstGeom>
        </p:spPr>
      </p:pic>
      <p:sp>
        <p:nvSpPr>
          <p:cNvPr id="44" name="文字方塊 43"/>
          <p:cNvSpPr txBox="1"/>
          <p:nvPr/>
        </p:nvSpPr>
        <p:spPr>
          <a:xfrm>
            <a:off x="3193603" y="6880860"/>
            <a:ext cx="2491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cap="all" dirty="0">
                <a:solidFill>
                  <a:schemeClr val="bg1"/>
                </a:solidFill>
              </a:rPr>
              <a:t>MINECRAFT: REALMS</a:t>
            </a:r>
          </a:p>
          <a:p>
            <a:endParaRPr lang="en-US" altLang="zh-TW" sz="1200" b="1" cap="all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Minecraft Realms is a simple way to enjoy an online Minecraft world with friends. Realms worlds are always online and can only be accessed by an approved set of friends. Only the owner of a Realm needs to pay.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336852" y="8394909"/>
            <a:ext cx="822551" cy="2539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1050" dirty="0" smtClean="0"/>
              <a:t>Learn More</a:t>
            </a:r>
            <a:endParaRPr lang="zh-TW" altLang="en-US" sz="105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028159" y="8394909"/>
            <a:ext cx="822551" cy="2539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1050" dirty="0" smtClean="0"/>
              <a:t>Learn More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296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95</Words>
  <Application>Microsoft Office PowerPoint</Application>
  <PresentationFormat>自訂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Calibri Light</vt:lpstr>
      <vt:lpstr>Calibri</vt:lpstr>
      <vt:lpstr>新細明體</vt:lpstr>
      <vt:lpstr>Arial</vt:lpstr>
      <vt:lpstr>Office 佈景主題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aaa</dc:creator>
  <cp:lastModifiedBy>fred50215</cp:lastModifiedBy>
  <cp:revision>57</cp:revision>
  <dcterms:created xsi:type="dcterms:W3CDTF">2016-03-28T13:48:03Z</dcterms:created>
  <dcterms:modified xsi:type="dcterms:W3CDTF">2016-05-16T16:00:56Z</dcterms:modified>
</cp:coreProperties>
</file>