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</p:sldIdLst>
  <p:sldSz cx="3049588" cy="93599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9" userDrawn="1">
          <p15:clr>
            <a:srgbClr val="A4A3A4"/>
          </p15:clr>
        </p15:guide>
        <p15:guide id="2" pos="9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515"/>
    <a:srgbClr val="996633"/>
    <a:srgbClr val="FCC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>
      <p:cViewPr>
        <p:scale>
          <a:sx n="150" d="100"/>
          <a:sy n="150" d="100"/>
        </p:scale>
        <p:origin x="1998" y="-4962"/>
      </p:cViewPr>
      <p:guideLst>
        <p:guide orient="horz" pos="2949"/>
        <p:guide pos="9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719" y="2907638"/>
            <a:ext cx="2592150" cy="200631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438" y="5303946"/>
            <a:ext cx="2134712" cy="2391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1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84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475026" y="431165"/>
            <a:ext cx="457438" cy="916490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1656" y="431165"/>
            <a:ext cx="1322547" cy="916490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38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15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0897" y="6014607"/>
            <a:ext cx="2592150" cy="18589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0897" y="3967126"/>
            <a:ext cx="2592150" cy="204747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15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1657" y="2506809"/>
            <a:ext cx="889993" cy="70892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42476" y="2506809"/>
            <a:ext cx="889993" cy="70892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30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82" y="374831"/>
            <a:ext cx="2744629" cy="1559983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81" y="2095148"/>
            <a:ext cx="1347431" cy="8731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2481" y="2968304"/>
            <a:ext cx="1347431" cy="53927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549149" y="2095148"/>
            <a:ext cx="1347960" cy="8731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549149" y="2968304"/>
            <a:ext cx="1347960" cy="53927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51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79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10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80" y="372663"/>
            <a:ext cx="1003294" cy="158598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2304" y="372665"/>
            <a:ext cx="1704804" cy="79884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2480" y="1958647"/>
            <a:ext cx="1003294" cy="64024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03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7745" y="6551932"/>
            <a:ext cx="1829753" cy="7734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97745" y="836328"/>
            <a:ext cx="1829753" cy="56159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97745" y="7325424"/>
            <a:ext cx="1829753" cy="1098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75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2482" y="374831"/>
            <a:ext cx="2744629" cy="1559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82" y="2183978"/>
            <a:ext cx="2744629" cy="6177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52481" y="8675244"/>
            <a:ext cx="711571" cy="498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36F95-1285-42DE-A67B-D8F7CC86B57D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41945" y="8675244"/>
            <a:ext cx="965703" cy="498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185542" y="8675244"/>
            <a:ext cx="711571" cy="498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00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群組 97"/>
          <p:cNvGrpSpPr/>
          <p:nvPr/>
        </p:nvGrpSpPr>
        <p:grpSpPr>
          <a:xfrm>
            <a:off x="-4079" y="-460"/>
            <a:ext cx="3057745" cy="9108012"/>
            <a:chOff x="-4079" y="-460"/>
            <a:chExt cx="3057745" cy="9108012"/>
          </a:xfrm>
        </p:grpSpPr>
        <p:pic>
          <p:nvPicPr>
            <p:cNvPr id="97" name="圖片 9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078" y="414099"/>
              <a:ext cx="3053666" cy="1346045"/>
            </a:xfrm>
            <a:prstGeom prst="rect">
              <a:avLst/>
            </a:prstGeom>
          </p:spPr>
        </p:pic>
        <p:sp>
          <p:nvSpPr>
            <p:cNvPr id="82" name="矩形 81"/>
            <p:cNvSpPr/>
            <p:nvPr/>
          </p:nvSpPr>
          <p:spPr>
            <a:xfrm>
              <a:off x="253022" y="1760145"/>
              <a:ext cx="2615652" cy="713196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3" name="圖片 82"/>
            <p:cNvPicPr>
              <a:picLocks noChangeAspect="1"/>
            </p:cNvPicPr>
            <p:nvPr/>
          </p:nvPicPr>
          <p:blipFill rotWithShape="1">
            <a:blip r:embed="rId3"/>
            <a:srcRect t="3240"/>
            <a:stretch/>
          </p:blipFill>
          <p:spPr>
            <a:xfrm>
              <a:off x="253022" y="1862928"/>
              <a:ext cx="2615653" cy="1496728"/>
            </a:xfrm>
            <a:prstGeom prst="rect">
              <a:avLst/>
            </a:prstGeom>
          </p:spPr>
        </p:pic>
        <p:sp>
          <p:nvSpPr>
            <p:cNvPr id="84" name="矩形 83"/>
            <p:cNvSpPr/>
            <p:nvPr/>
          </p:nvSpPr>
          <p:spPr>
            <a:xfrm>
              <a:off x="-4079" y="-460"/>
              <a:ext cx="3055253" cy="4074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6" name="圖片 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550" y="53124"/>
              <a:ext cx="1910333" cy="317892"/>
            </a:xfrm>
            <a:prstGeom prst="rect">
              <a:avLst/>
            </a:prstGeom>
          </p:spPr>
        </p:pic>
        <p:pic>
          <p:nvPicPr>
            <p:cNvPr id="87" name="圖片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18" y="551036"/>
              <a:ext cx="522747" cy="1072302"/>
            </a:xfrm>
            <a:prstGeom prst="rect">
              <a:avLst/>
            </a:prstGeom>
          </p:spPr>
        </p:pic>
        <p:pic>
          <p:nvPicPr>
            <p:cNvPr id="88" name="圖片 8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154" y="72099"/>
              <a:ext cx="247164" cy="247164"/>
            </a:xfrm>
            <a:prstGeom prst="rect">
              <a:avLst/>
            </a:prstGeom>
          </p:spPr>
        </p:pic>
        <p:sp>
          <p:nvSpPr>
            <p:cNvPr id="89" name="文字方塊 88"/>
            <p:cNvSpPr txBox="1"/>
            <p:nvPr/>
          </p:nvSpPr>
          <p:spPr>
            <a:xfrm>
              <a:off x="1229740" y="800612"/>
              <a:ext cx="1505861" cy="5847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Buy Minecraft</a:t>
              </a:r>
            </a:p>
            <a:p>
              <a:pPr algn="ctr"/>
              <a:r>
                <a:rPr lang="en-US" altLang="zh-TW" sz="1400" dirty="0" smtClean="0"/>
                <a:t>TWD 800.00</a:t>
              </a:r>
              <a:endParaRPr lang="zh-TW" altLang="en-US" sz="1400" dirty="0"/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253022" y="3510723"/>
              <a:ext cx="26156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b="1" cap="all" dirty="0">
                  <a:solidFill>
                    <a:schemeClr val="bg1"/>
                  </a:solidFill>
                </a:rPr>
                <a:t>MINECRAFT: STORY </a:t>
              </a:r>
              <a:r>
                <a:rPr lang="en-US" altLang="zh-TW" sz="1050" b="1" cap="all" dirty="0" smtClean="0">
                  <a:solidFill>
                    <a:schemeClr val="bg1"/>
                  </a:solidFill>
                </a:rPr>
                <a:t>MODE</a:t>
              </a:r>
            </a:p>
            <a:p>
              <a:endParaRPr lang="en-US" altLang="zh-TW" sz="1050" b="1" cap="all" dirty="0">
                <a:solidFill>
                  <a:schemeClr val="bg1"/>
                </a:solidFill>
              </a:endParaRPr>
            </a:p>
            <a:p>
              <a:r>
                <a:rPr lang="en-US" altLang="zh-TW" sz="1050" dirty="0">
                  <a:solidFill>
                    <a:schemeClr val="bg1"/>
                  </a:solidFill>
                </a:rPr>
                <a:t>Minecraft: Story Mode is a narrative-driven adventure developed by Telltale Games. The decisions you make influence the adventures of the Order of the Stone in exciting, unexpected ways!</a:t>
              </a:r>
            </a:p>
            <a:p>
              <a:endParaRPr lang="zh-TW" altLang="en-US" sz="1050" dirty="0">
                <a:solidFill>
                  <a:schemeClr val="bg1"/>
                </a:solidFill>
              </a:endParaRPr>
            </a:p>
          </p:txBody>
        </p:sp>
        <p:pic>
          <p:nvPicPr>
            <p:cNvPr id="91" name="圖片 9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579" y="4895718"/>
              <a:ext cx="1524795" cy="876152"/>
            </a:xfrm>
            <a:prstGeom prst="rect">
              <a:avLst/>
            </a:prstGeom>
          </p:spPr>
        </p:pic>
        <p:sp>
          <p:nvSpPr>
            <p:cNvPr id="92" name="文字方塊 91"/>
            <p:cNvSpPr txBox="1"/>
            <p:nvPr/>
          </p:nvSpPr>
          <p:spPr>
            <a:xfrm>
              <a:off x="1962248" y="5517954"/>
              <a:ext cx="822551" cy="2539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050" dirty="0" smtClean="0"/>
                <a:t>Learn More</a:t>
              </a:r>
              <a:endParaRPr lang="zh-TW" altLang="en-US" sz="1050" dirty="0"/>
            </a:p>
          </p:txBody>
        </p:sp>
        <p:pic>
          <p:nvPicPr>
            <p:cNvPr id="93" name="圖片 9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579" y="7358168"/>
              <a:ext cx="1524794" cy="876152"/>
            </a:xfrm>
            <a:prstGeom prst="rect">
              <a:avLst/>
            </a:prstGeom>
          </p:spPr>
        </p:pic>
        <p:sp>
          <p:nvSpPr>
            <p:cNvPr id="94" name="文字方塊 93"/>
            <p:cNvSpPr txBox="1"/>
            <p:nvPr/>
          </p:nvSpPr>
          <p:spPr>
            <a:xfrm>
              <a:off x="314239" y="5973173"/>
              <a:ext cx="26156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b="1" cap="all" dirty="0">
                  <a:solidFill>
                    <a:schemeClr val="bg1"/>
                  </a:solidFill>
                </a:rPr>
                <a:t>MINECRAFT: REALMS</a:t>
              </a:r>
            </a:p>
            <a:p>
              <a:endParaRPr lang="en-US" altLang="zh-TW" sz="1050" b="1" cap="all" dirty="0">
                <a:solidFill>
                  <a:schemeClr val="bg1"/>
                </a:solidFill>
              </a:endParaRPr>
            </a:p>
            <a:p>
              <a:r>
                <a:rPr lang="en-US" altLang="zh-TW" sz="1050" dirty="0">
                  <a:solidFill>
                    <a:schemeClr val="bg1"/>
                  </a:solidFill>
                </a:rPr>
                <a:t>Minecraft Realms is a simple way to enjoy an online Minecraft world with friends. Realms worlds are always online and can only be accessed by an approved set of friends. Only the owner of a Realm needs to pay.</a:t>
              </a:r>
              <a:endParaRPr lang="zh-TW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1962247" y="7980404"/>
              <a:ext cx="822551" cy="2539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050" dirty="0" smtClean="0"/>
                <a:t>Learn More</a:t>
              </a:r>
              <a:endParaRPr lang="zh-TW" altLang="en-US" sz="1050" dirty="0"/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0" y="8892108"/>
              <a:ext cx="3053666" cy="21544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Copyright © 2016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96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92</Words>
  <Application>Microsoft Office PowerPoint</Application>
  <PresentationFormat>自訂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Calibri</vt:lpstr>
      <vt:lpstr>新細明體</vt:lpstr>
      <vt:lpstr>Arial</vt:lpstr>
      <vt:lpstr>Office 佈景主題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aaa</dc:creator>
  <cp:lastModifiedBy>fred50215</cp:lastModifiedBy>
  <cp:revision>60</cp:revision>
  <dcterms:created xsi:type="dcterms:W3CDTF">2016-03-28T13:48:03Z</dcterms:created>
  <dcterms:modified xsi:type="dcterms:W3CDTF">2016-05-16T16:01:02Z</dcterms:modified>
</cp:coreProperties>
</file>