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 Stock Predi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Stock Prediction</a:t>
            </a:r>
          </a:p>
        </p:txBody>
      </p:sp>
      <p:sp>
        <p:nvSpPr>
          <p:cNvPr id="120" name="Zhichong L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Zhichong 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UI Components"/>
          <p:cNvSpPr txBox="1"/>
          <p:nvPr>
            <p:ph type="title"/>
          </p:nvPr>
        </p:nvSpPr>
        <p:spPr>
          <a:xfrm>
            <a:off x="952500" y="11430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UI Components</a:t>
            </a:r>
          </a:p>
        </p:txBody>
      </p:sp>
      <p:sp>
        <p:nvSpPr>
          <p:cNvPr id="123" name="Butt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Buttons </a:t>
            </a:r>
          </a:p>
          <a:p>
            <a:pPr/>
            <a:r>
              <a:t>Frame Title</a:t>
            </a:r>
          </a:p>
          <a:p>
            <a:pPr/>
            <a:r>
              <a:t>Figure Canvas </a:t>
            </a:r>
          </a:p>
          <a:p>
            <a:pPr/>
            <a:r>
              <a:t>Raw Data </a:t>
            </a:r>
          </a:p>
          <a:p>
            <a:pPr/>
            <a:r>
              <a:t>Status Bar</a:t>
            </a:r>
          </a:p>
        </p:txBody>
      </p:sp>
      <p:grpSp>
        <p:nvGrpSpPr>
          <p:cNvPr id="126" name="Image Gallery"/>
          <p:cNvGrpSpPr/>
          <p:nvPr/>
        </p:nvGrpSpPr>
        <p:grpSpPr>
          <a:xfrm>
            <a:off x="6680200" y="2790159"/>
            <a:ext cx="5990382" cy="5896641"/>
            <a:chOff x="0" y="30340"/>
            <a:chExt cx="5990381" cy="5896640"/>
          </a:xfrm>
        </p:grpSpPr>
        <p:pic>
          <p:nvPicPr>
            <p:cNvPr id="124" name="Screen Shot 2019-04-07 at 11.41.48 PM.png" descr="Screen Shot 2019-04-07 at 11.41.48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30340"/>
              <a:ext cx="5990382" cy="533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" name="Type to enter a caption."/>
            <p:cNvSpPr/>
            <p:nvPr/>
          </p:nvSpPr>
          <p:spPr>
            <a:xfrm>
              <a:off x="0" y="5469780"/>
              <a:ext cx="5990382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oad Data"/>
          <p:cNvSpPr txBox="1"/>
          <p:nvPr>
            <p:ph type="title"/>
          </p:nvPr>
        </p:nvSpPr>
        <p:spPr>
          <a:xfrm>
            <a:off x="787400" y="11430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Load Data</a:t>
            </a:r>
          </a:p>
        </p:txBody>
      </p:sp>
      <p:sp>
        <p:nvSpPr>
          <p:cNvPr id="129" name="Download 10 Yrs raw data .csv…"/>
          <p:cNvSpPr txBox="1"/>
          <p:nvPr>
            <p:ph type="body" sz="half" idx="1"/>
          </p:nvPr>
        </p:nvSpPr>
        <p:spPr>
          <a:xfrm>
            <a:off x="152400" y="2152650"/>
            <a:ext cx="6616502" cy="6286500"/>
          </a:xfrm>
          <a:prstGeom prst="rect">
            <a:avLst/>
          </a:prstGeom>
        </p:spPr>
        <p:txBody>
          <a:bodyPr/>
          <a:lstStyle/>
          <a:p>
            <a:pPr marL="443483" indent="-443483" defTabSz="566674">
              <a:spcBef>
                <a:spcPts val="4000"/>
              </a:spcBef>
              <a:defRPr sz="2910"/>
            </a:pPr>
            <a:r>
              <a:t>Download 10 Yrs raw data .csv</a:t>
            </a:r>
          </a:p>
          <a:p>
            <a:pPr marL="443483" indent="-443483" defTabSz="566674">
              <a:spcBef>
                <a:spcPts val="4000"/>
              </a:spcBef>
              <a:defRPr sz="2910"/>
            </a:pPr>
            <a:r>
              <a:t>Select .csv file to load</a:t>
            </a:r>
          </a:p>
          <a:p>
            <a:pPr marL="443483" indent="-443483" defTabSz="566674">
              <a:spcBef>
                <a:spcPts val="4000"/>
              </a:spcBef>
              <a:defRPr sz="2910"/>
            </a:pPr>
            <a:r>
              <a:t>Show History Data figure for the most recent 120 days</a:t>
            </a:r>
          </a:p>
          <a:p>
            <a:pPr marL="443483" indent="-443483" defTabSz="566674">
              <a:spcBef>
                <a:spcPts val="4000"/>
              </a:spcBef>
              <a:defRPr sz="2910"/>
            </a:pPr>
            <a:r>
              <a:t>Raw data: date ranges, highest point, lowest point and average price</a:t>
            </a:r>
          </a:p>
          <a:p>
            <a:pPr marL="443483" indent="-443483" defTabSz="566674">
              <a:spcBef>
                <a:spcPts val="4000"/>
              </a:spcBef>
              <a:defRPr sz="2910"/>
            </a:pPr>
            <a:r>
              <a:t>Status bar: shows loaded file’s dir and name</a:t>
            </a:r>
          </a:p>
        </p:txBody>
      </p:sp>
      <p:grpSp>
        <p:nvGrpSpPr>
          <p:cNvPr id="132" name="Image Gallery"/>
          <p:cNvGrpSpPr/>
          <p:nvPr/>
        </p:nvGrpSpPr>
        <p:grpSpPr>
          <a:xfrm>
            <a:off x="6869261" y="2540000"/>
            <a:ext cx="5983139" cy="5791200"/>
            <a:chOff x="0" y="0"/>
            <a:chExt cx="5983138" cy="5791200"/>
          </a:xfrm>
        </p:grpSpPr>
        <p:pic>
          <p:nvPicPr>
            <p:cNvPr id="130" name="Screen Shot 2019-04-08 at 12.06.33 AM.png" descr="Screen Shot 2019-04-08 at 12.06.33 A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2" r="0" b="72"/>
            <a:stretch>
              <a:fillRect/>
            </a:stretch>
          </p:blipFill>
          <p:spPr>
            <a:xfrm>
              <a:off x="0" y="0"/>
              <a:ext cx="5983139" cy="5257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1" name="Type to enter a caption."/>
            <p:cNvSpPr/>
            <p:nvPr/>
          </p:nvSpPr>
          <p:spPr>
            <a:xfrm>
              <a:off x="0" y="5334000"/>
              <a:ext cx="5983139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nalyze Result"/>
          <p:cNvSpPr txBox="1"/>
          <p:nvPr>
            <p:ph type="title"/>
          </p:nvPr>
        </p:nvSpPr>
        <p:spPr>
          <a:xfrm>
            <a:off x="952500" y="11430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Analyze Result</a:t>
            </a:r>
          </a:p>
        </p:txBody>
      </p:sp>
      <p:sp>
        <p:nvSpPr>
          <p:cNvPr id="135" name="Click Analyze Result Button…"/>
          <p:cNvSpPr txBox="1"/>
          <p:nvPr>
            <p:ph type="body" sz="half" idx="1"/>
          </p:nvPr>
        </p:nvSpPr>
        <p:spPr>
          <a:xfrm>
            <a:off x="673100" y="1993900"/>
            <a:ext cx="6013450" cy="6286500"/>
          </a:xfrm>
          <a:prstGeom prst="rect">
            <a:avLst/>
          </a:prstGeom>
        </p:spPr>
        <p:txBody>
          <a:bodyPr/>
          <a:lstStyle/>
          <a:p>
            <a:pPr marL="457199" indent="-457199">
              <a:defRPr sz="3000"/>
            </a:pPr>
            <a:r>
              <a:t>Click Analyze Result Button</a:t>
            </a:r>
          </a:p>
          <a:p>
            <a:pPr marL="457199" indent="-457199">
              <a:defRPr sz="3000"/>
            </a:pPr>
            <a:r>
              <a:t>Figure Canvas switches to Prediction figure for upcoming 30 days</a:t>
            </a:r>
          </a:p>
          <a:p>
            <a:pPr marL="457199" indent="-457199">
              <a:defRPr sz="3000"/>
            </a:pPr>
            <a:r>
              <a:t>Review Data button will switch back to history data</a:t>
            </a:r>
          </a:p>
          <a:p>
            <a:pPr marL="457199" indent="-457199">
              <a:defRPr sz="3000"/>
            </a:pPr>
            <a:r>
              <a:t>Clear button will clear canvas, raw data and logs</a:t>
            </a:r>
          </a:p>
        </p:txBody>
      </p:sp>
      <p:grpSp>
        <p:nvGrpSpPr>
          <p:cNvPr id="138" name="Image Gallery"/>
          <p:cNvGrpSpPr/>
          <p:nvPr/>
        </p:nvGrpSpPr>
        <p:grpSpPr>
          <a:xfrm>
            <a:off x="6826547" y="1968500"/>
            <a:ext cx="6013451" cy="5791200"/>
            <a:chOff x="0" y="0"/>
            <a:chExt cx="6013450" cy="5791200"/>
          </a:xfrm>
        </p:grpSpPr>
        <p:pic>
          <p:nvPicPr>
            <p:cNvPr id="136" name="Screen Shot 2019-04-08 at 12.11.25 AM.png" descr="Screen Shot 2019-04-08 at 12.11.25 A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85" r="0" b="385"/>
            <a:stretch>
              <a:fillRect/>
            </a:stretch>
          </p:blipFill>
          <p:spPr>
            <a:xfrm>
              <a:off x="0" y="0"/>
              <a:ext cx="6013450" cy="5257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" name="Type to enter a caption."/>
            <p:cNvSpPr/>
            <p:nvPr/>
          </p:nvSpPr>
          <p:spPr>
            <a:xfrm>
              <a:off x="0" y="5334000"/>
              <a:ext cx="6013450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Type to enter a caption.</a:t>
              </a:r>
            </a:p>
          </p:txBody>
        </p:sp>
      </p:grpSp>
      <p:grpSp>
        <p:nvGrpSpPr>
          <p:cNvPr id="141" name="Image Gallery"/>
          <p:cNvGrpSpPr/>
          <p:nvPr/>
        </p:nvGrpSpPr>
        <p:grpSpPr>
          <a:xfrm>
            <a:off x="1186259" y="7772400"/>
            <a:ext cx="6567091" cy="2408833"/>
            <a:chOff x="0" y="0"/>
            <a:chExt cx="6567090" cy="2408832"/>
          </a:xfrm>
        </p:grpSpPr>
        <p:pic>
          <p:nvPicPr>
            <p:cNvPr id="139" name="Screen Shot 2019-04-08 at 12.22.20 AM.png" descr="Screen Shot 2019-04-08 at 12.22.20 A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473" t="0" r="473" b="0"/>
            <a:stretch>
              <a:fillRect/>
            </a:stretch>
          </p:blipFill>
          <p:spPr>
            <a:xfrm>
              <a:off x="0" y="0"/>
              <a:ext cx="6567091" cy="18754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0" name="Type to enter a caption."/>
            <p:cNvSpPr/>
            <p:nvPr/>
          </p:nvSpPr>
          <p:spPr>
            <a:xfrm>
              <a:off x="0" y="1951632"/>
              <a:ext cx="656709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