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custShowLst>
    <p:custShow name="放映方案1" id="0">
      <p:sldLst>
        <p:sld r:id="rId2"/>
        <p:sld r:id="rId3"/>
        <p:sld r:id="rId5"/>
        <p:sld r:id="rId8"/>
      </p:sldLst>
    </p:custShow>
    <p:custShow name="放映方案2" id="1">
      <p:sldLst>
        <p:sld r:id="rId2"/>
        <p:sld r:id="rId3"/>
        <p:sld r:id="rId4"/>
        <p:sld r:id="rId6"/>
        <p:sld r:id="rId7"/>
      </p:sldLst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FFA3A0-7FEC-4220-A652-816CB5CE486B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zh-CN" altLang="en-US"/>
        </a:p>
      </dgm:t>
    </dgm:pt>
    <dgm:pt modelId="{48B55B1C-6116-468A-8889-B778BFBC028C}">
      <dgm:prSet/>
      <dgm:spPr/>
      <dgm:t>
        <a:bodyPr/>
        <a:lstStyle/>
        <a:p>
          <a:pPr rtl="0"/>
          <a:r>
            <a:rPr lang="zh-CN" b="1" dirty="0" smtClean="0"/>
            <a:t>确定选题</a:t>
          </a:r>
          <a:endParaRPr lang="zh-CN" dirty="0"/>
        </a:p>
      </dgm:t>
    </dgm:pt>
    <dgm:pt modelId="{CDFAC28F-7E52-45BF-B59B-29FB3AF7CDB1}" type="parTrans" cxnId="{95220D2C-3028-4C55-A4B5-016752BB3990}">
      <dgm:prSet/>
      <dgm:spPr/>
      <dgm:t>
        <a:bodyPr/>
        <a:lstStyle/>
        <a:p>
          <a:endParaRPr lang="zh-CN" altLang="en-US"/>
        </a:p>
      </dgm:t>
    </dgm:pt>
    <dgm:pt modelId="{E964DB53-445D-4C16-8296-6471C940D457}" type="sibTrans" cxnId="{95220D2C-3028-4C55-A4B5-016752BB3990}">
      <dgm:prSet/>
      <dgm:spPr/>
      <dgm:t>
        <a:bodyPr/>
        <a:lstStyle/>
        <a:p>
          <a:endParaRPr lang="zh-CN" altLang="en-US"/>
        </a:p>
      </dgm:t>
    </dgm:pt>
    <dgm:pt modelId="{AA50FDB7-409F-43F1-A24A-9138A3E5CE5B}">
      <dgm:prSet/>
      <dgm:spPr/>
      <dgm:t>
        <a:bodyPr/>
        <a:lstStyle/>
        <a:p>
          <a:pPr rtl="0"/>
          <a:r>
            <a:rPr lang="zh-CN" b="1" dirty="0" smtClean="0"/>
            <a:t>选定作者</a:t>
          </a:r>
          <a:endParaRPr lang="zh-CN" dirty="0"/>
        </a:p>
      </dgm:t>
    </dgm:pt>
    <dgm:pt modelId="{3FD64030-0B5B-49D3-B2C1-1CE25861C410}" type="parTrans" cxnId="{95CDDC08-6A0A-46FE-8D50-ECFE511B9826}">
      <dgm:prSet/>
      <dgm:spPr/>
      <dgm:t>
        <a:bodyPr/>
        <a:lstStyle/>
        <a:p>
          <a:endParaRPr lang="zh-CN" altLang="en-US"/>
        </a:p>
      </dgm:t>
    </dgm:pt>
    <dgm:pt modelId="{52AACB8B-BBFE-49F5-9522-4F437AA2AF65}" type="sibTrans" cxnId="{95CDDC08-6A0A-46FE-8D50-ECFE511B9826}">
      <dgm:prSet/>
      <dgm:spPr/>
      <dgm:t>
        <a:bodyPr/>
        <a:lstStyle/>
        <a:p>
          <a:endParaRPr lang="zh-CN" altLang="en-US"/>
        </a:p>
      </dgm:t>
    </dgm:pt>
    <dgm:pt modelId="{A277D857-2225-474C-807F-41C1AE6D881D}">
      <dgm:prSet/>
      <dgm:spPr/>
      <dgm:t>
        <a:bodyPr/>
        <a:lstStyle/>
        <a:p>
          <a:pPr rtl="0"/>
          <a:r>
            <a:rPr lang="zh-CN" b="1" dirty="0" smtClean="0"/>
            <a:t>选题沟通</a:t>
          </a:r>
          <a:endParaRPr lang="zh-CN" dirty="0"/>
        </a:p>
      </dgm:t>
    </dgm:pt>
    <dgm:pt modelId="{34787E13-DB1C-4748-95A8-CAE435FB8826}" type="parTrans" cxnId="{0225CBA5-FE83-4CA9-8960-429230F77405}">
      <dgm:prSet/>
      <dgm:spPr/>
      <dgm:t>
        <a:bodyPr/>
        <a:lstStyle/>
        <a:p>
          <a:endParaRPr lang="zh-CN" altLang="en-US"/>
        </a:p>
      </dgm:t>
    </dgm:pt>
    <dgm:pt modelId="{7C3AE40B-7EAD-4FD0-B72E-6208D82A2321}" type="sibTrans" cxnId="{0225CBA5-FE83-4CA9-8960-429230F77405}">
      <dgm:prSet/>
      <dgm:spPr/>
      <dgm:t>
        <a:bodyPr/>
        <a:lstStyle/>
        <a:p>
          <a:endParaRPr lang="zh-CN" altLang="en-US"/>
        </a:p>
      </dgm:t>
    </dgm:pt>
    <dgm:pt modelId="{72D1151A-D896-48FF-9B0B-1107DC4F2700}">
      <dgm:prSet/>
      <dgm:spPr/>
      <dgm:t>
        <a:bodyPr/>
        <a:lstStyle/>
        <a:p>
          <a:pPr rtl="0"/>
          <a:r>
            <a:rPr lang="zh-CN" b="1" dirty="0" smtClean="0"/>
            <a:t>图书编写</a:t>
          </a:r>
          <a:endParaRPr lang="zh-CN" dirty="0"/>
        </a:p>
      </dgm:t>
    </dgm:pt>
    <dgm:pt modelId="{9E31D706-AFBA-4C77-A288-CD4A7E632E43}" type="parTrans" cxnId="{319BA7B7-3E5B-4D35-BF4B-34E9EDAF10F9}">
      <dgm:prSet/>
      <dgm:spPr/>
      <dgm:t>
        <a:bodyPr/>
        <a:lstStyle/>
        <a:p>
          <a:endParaRPr lang="zh-CN" altLang="en-US"/>
        </a:p>
      </dgm:t>
    </dgm:pt>
    <dgm:pt modelId="{11D26CA9-5504-4A8A-A159-2289C2C3F669}" type="sibTrans" cxnId="{319BA7B7-3E5B-4D35-BF4B-34E9EDAF10F9}">
      <dgm:prSet/>
      <dgm:spPr/>
      <dgm:t>
        <a:bodyPr/>
        <a:lstStyle/>
        <a:p>
          <a:endParaRPr lang="zh-CN" altLang="en-US"/>
        </a:p>
      </dgm:t>
    </dgm:pt>
    <dgm:pt modelId="{596AA460-EC93-4DE5-9502-9E962B855A97}">
      <dgm:prSet/>
      <dgm:spPr/>
      <dgm:t>
        <a:bodyPr/>
        <a:lstStyle/>
        <a:p>
          <a:pPr rtl="0"/>
          <a:r>
            <a:rPr lang="zh-CN" b="1" dirty="0" smtClean="0"/>
            <a:t>编辑审校</a:t>
          </a:r>
          <a:endParaRPr lang="zh-CN" dirty="0"/>
        </a:p>
      </dgm:t>
    </dgm:pt>
    <dgm:pt modelId="{B2F2538D-03FC-48AF-BF40-EAEF76A2B6A6}" type="parTrans" cxnId="{F7E25D07-5D2F-490F-AA29-D0BA065E50B7}">
      <dgm:prSet/>
      <dgm:spPr/>
      <dgm:t>
        <a:bodyPr/>
        <a:lstStyle/>
        <a:p>
          <a:endParaRPr lang="zh-CN" altLang="en-US"/>
        </a:p>
      </dgm:t>
    </dgm:pt>
    <dgm:pt modelId="{555D53C6-D4D9-4B28-971B-3931F4B6FC0D}" type="sibTrans" cxnId="{F7E25D07-5D2F-490F-AA29-D0BA065E50B7}">
      <dgm:prSet/>
      <dgm:spPr/>
      <dgm:t>
        <a:bodyPr/>
        <a:lstStyle/>
        <a:p>
          <a:endParaRPr lang="zh-CN" altLang="en-US"/>
        </a:p>
      </dgm:t>
    </dgm:pt>
    <dgm:pt modelId="{825D7E88-ED33-422B-A55F-B72F376EC456}">
      <dgm:prSet/>
      <dgm:spPr/>
      <dgm:t>
        <a:bodyPr/>
        <a:lstStyle/>
        <a:p>
          <a:pPr rtl="0"/>
          <a:r>
            <a:rPr lang="zh-CN" b="1" dirty="0" smtClean="0"/>
            <a:t>排版印刷</a:t>
          </a:r>
          <a:endParaRPr lang="zh-CN" dirty="0"/>
        </a:p>
      </dgm:t>
    </dgm:pt>
    <dgm:pt modelId="{C1D5AC6B-82ED-4861-A7B9-2ACB583620D9}" type="parTrans" cxnId="{05825656-C56D-4CD7-A069-2966F784F9A7}">
      <dgm:prSet/>
      <dgm:spPr/>
      <dgm:t>
        <a:bodyPr/>
        <a:lstStyle/>
        <a:p>
          <a:endParaRPr lang="zh-CN" altLang="en-US"/>
        </a:p>
      </dgm:t>
    </dgm:pt>
    <dgm:pt modelId="{A129B1BD-0E97-4264-98D0-CC6F5F817493}" type="sibTrans" cxnId="{05825656-C56D-4CD7-A069-2966F784F9A7}">
      <dgm:prSet/>
      <dgm:spPr/>
      <dgm:t>
        <a:bodyPr/>
        <a:lstStyle/>
        <a:p>
          <a:endParaRPr lang="zh-CN" altLang="en-US"/>
        </a:p>
      </dgm:t>
    </dgm:pt>
    <dgm:pt modelId="{A1849FD8-9AFE-4411-B662-3AFDC71F5AD0}">
      <dgm:prSet/>
      <dgm:spPr/>
      <dgm:t>
        <a:bodyPr/>
        <a:lstStyle/>
        <a:p>
          <a:pPr rtl="0"/>
          <a:r>
            <a:rPr lang="zh-CN" b="1" dirty="0" smtClean="0"/>
            <a:t>上市发行</a:t>
          </a:r>
          <a:endParaRPr lang="zh-CN" b="1" dirty="0"/>
        </a:p>
      </dgm:t>
    </dgm:pt>
    <dgm:pt modelId="{62DFC794-4301-4009-9F01-DCFCED934120}" type="parTrans" cxnId="{21C3052F-37F5-4066-B045-020813DD5D27}">
      <dgm:prSet/>
      <dgm:spPr/>
      <dgm:t>
        <a:bodyPr/>
        <a:lstStyle/>
        <a:p>
          <a:endParaRPr lang="zh-CN" altLang="en-US"/>
        </a:p>
      </dgm:t>
    </dgm:pt>
    <dgm:pt modelId="{E9150B85-A66A-4714-8576-050FD5D52FC8}" type="sibTrans" cxnId="{21C3052F-37F5-4066-B045-020813DD5D27}">
      <dgm:prSet/>
      <dgm:spPr/>
      <dgm:t>
        <a:bodyPr/>
        <a:lstStyle/>
        <a:p>
          <a:endParaRPr lang="zh-CN" altLang="en-US"/>
        </a:p>
      </dgm:t>
    </dgm:pt>
    <dgm:pt modelId="{46D46EB4-65C6-4152-B43B-DACE36EE5888}" type="pres">
      <dgm:prSet presAssocID="{D7FFA3A0-7FEC-4220-A652-816CB5CE486B}" presName="linearFlow" presStyleCnt="0">
        <dgm:presLayoutVars>
          <dgm:dir/>
          <dgm:animLvl val="lvl"/>
          <dgm:resizeHandles val="exact"/>
        </dgm:presLayoutVars>
      </dgm:prSet>
      <dgm:spPr/>
    </dgm:pt>
    <dgm:pt modelId="{093C8185-63A7-449C-AF2B-B4E9E2D35838}" type="pres">
      <dgm:prSet presAssocID="{48B55B1C-6116-468A-8889-B778BFBC028C}" presName="composite" presStyleCnt="0"/>
      <dgm:spPr/>
    </dgm:pt>
    <dgm:pt modelId="{5B67773D-77B0-4961-A05B-90DEB8B18D89}" type="pres">
      <dgm:prSet presAssocID="{48B55B1C-6116-468A-8889-B778BFBC028C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8085F6F-E89D-457B-8403-58F28B785215}" type="pres">
      <dgm:prSet presAssocID="{48B55B1C-6116-468A-8889-B778BFBC028C}" presName="parSh" presStyleLbl="node1" presStyleIdx="0" presStyleCnt="5"/>
      <dgm:spPr/>
    </dgm:pt>
    <dgm:pt modelId="{4A248E6E-46FA-4E6A-8915-73956D8E0217}" type="pres">
      <dgm:prSet presAssocID="{48B55B1C-6116-468A-8889-B778BFBC028C}" presName="desTx" presStyleLbl="fgAcc1" presStyleIdx="0" presStyleCnt="5">
        <dgm:presLayoutVars>
          <dgm:bulletEnabled val="1"/>
        </dgm:presLayoutVars>
      </dgm:prSet>
      <dgm:spPr/>
    </dgm:pt>
    <dgm:pt modelId="{2EB57509-8A61-4D26-81D4-3A6BB38AFA9F}" type="pres">
      <dgm:prSet presAssocID="{E964DB53-445D-4C16-8296-6471C940D457}" presName="sibTrans" presStyleLbl="sibTrans2D1" presStyleIdx="0" presStyleCnt="4"/>
      <dgm:spPr/>
    </dgm:pt>
    <dgm:pt modelId="{1CD3C4F0-14B8-4B5C-AD96-FE35E40597DE}" type="pres">
      <dgm:prSet presAssocID="{E964DB53-445D-4C16-8296-6471C940D457}" presName="connTx" presStyleLbl="sibTrans2D1" presStyleIdx="0" presStyleCnt="4"/>
      <dgm:spPr/>
    </dgm:pt>
    <dgm:pt modelId="{19EDD0E2-A10E-4931-AC02-57207BEED7D8}" type="pres">
      <dgm:prSet presAssocID="{72D1151A-D896-48FF-9B0B-1107DC4F2700}" presName="composite" presStyleCnt="0"/>
      <dgm:spPr/>
    </dgm:pt>
    <dgm:pt modelId="{D91FA992-ACFC-4198-BDAC-861164CDA963}" type="pres">
      <dgm:prSet presAssocID="{72D1151A-D896-48FF-9B0B-1107DC4F2700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221D757-A305-4A84-A77D-D4DB9BD4D4F0}" type="pres">
      <dgm:prSet presAssocID="{72D1151A-D896-48FF-9B0B-1107DC4F2700}" presName="parSh" presStyleLbl="node1" presStyleIdx="1" presStyleCnt="5"/>
      <dgm:spPr/>
    </dgm:pt>
    <dgm:pt modelId="{38258F19-CC54-4349-B6C9-9BBB468F8FB8}" type="pres">
      <dgm:prSet presAssocID="{72D1151A-D896-48FF-9B0B-1107DC4F2700}" presName="desTx" presStyleLbl="fgAcc1" presStyleIdx="1" presStyleCnt="5">
        <dgm:presLayoutVars>
          <dgm:bulletEnabled val="1"/>
        </dgm:presLayoutVars>
      </dgm:prSet>
      <dgm:spPr/>
    </dgm:pt>
    <dgm:pt modelId="{4F487CA1-ED70-46A8-B28A-5A8F09CDCD09}" type="pres">
      <dgm:prSet presAssocID="{11D26CA9-5504-4A8A-A159-2289C2C3F669}" presName="sibTrans" presStyleLbl="sibTrans2D1" presStyleIdx="1" presStyleCnt="4"/>
      <dgm:spPr/>
    </dgm:pt>
    <dgm:pt modelId="{7371602F-3301-4DB9-B6C3-F81D6BD732EF}" type="pres">
      <dgm:prSet presAssocID="{11D26CA9-5504-4A8A-A159-2289C2C3F669}" presName="connTx" presStyleLbl="sibTrans2D1" presStyleIdx="1" presStyleCnt="4"/>
      <dgm:spPr/>
    </dgm:pt>
    <dgm:pt modelId="{81E28826-763F-48E1-BCED-EA19DC51D637}" type="pres">
      <dgm:prSet presAssocID="{596AA460-EC93-4DE5-9502-9E962B855A97}" presName="composite" presStyleCnt="0"/>
      <dgm:spPr/>
    </dgm:pt>
    <dgm:pt modelId="{6DFAFFE2-69B2-4A32-97D3-DC58D525D706}" type="pres">
      <dgm:prSet presAssocID="{596AA460-EC93-4DE5-9502-9E962B855A97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A949234-D25B-44C0-B20E-FC982AD24052}" type="pres">
      <dgm:prSet presAssocID="{596AA460-EC93-4DE5-9502-9E962B855A97}" presName="parSh" presStyleLbl="node1" presStyleIdx="2" presStyleCnt="5"/>
      <dgm:spPr/>
    </dgm:pt>
    <dgm:pt modelId="{F993510B-0246-40AD-9FF3-E1E0E63CF0F9}" type="pres">
      <dgm:prSet presAssocID="{596AA460-EC93-4DE5-9502-9E962B855A97}" presName="desTx" presStyleLbl="fgAcc1" presStyleIdx="2" presStyleCnt="5">
        <dgm:presLayoutVars>
          <dgm:bulletEnabled val="1"/>
        </dgm:presLayoutVars>
      </dgm:prSet>
      <dgm:spPr/>
    </dgm:pt>
    <dgm:pt modelId="{D6F3D786-2236-44B3-B25D-C69167AEFF1C}" type="pres">
      <dgm:prSet presAssocID="{555D53C6-D4D9-4B28-971B-3931F4B6FC0D}" presName="sibTrans" presStyleLbl="sibTrans2D1" presStyleIdx="2" presStyleCnt="4"/>
      <dgm:spPr/>
    </dgm:pt>
    <dgm:pt modelId="{C14FC4F4-CFC2-4C20-B100-70D2F55B2671}" type="pres">
      <dgm:prSet presAssocID="{555D53C6-D4D9-4B28-971B-3931F4B6FC0D}" presName="connTx" presStyleLbl="sibTrans2D1" presStyleIdx="2" presStyleCnt="4"/>
      <dgm:spPr/>
    </dgm:pt>
    <dgm:pt modelId="{C16BA9A2-BCC7-48B7-A084-FF875381071B}" type="pres">
      <dgm:prSet presAssocID="{825D7E88-ED33-422B-A55F-B72F376EC456}" presName="composite" presStyleCnt="0"/>
      <dgm:spPr/>
    </dgm:pt>
    <dgm:pt modelId="{D9A90260-A389-4165-820B-6EE2D7D5428F}" type="pres">
      <dgm:prSet presAssocID="{825D7E88-ED33-422B-A55F-B72F376EC456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E8DAE6C-6A04-487C-83B5-095EDB2ECB8C}" type="pres">
      <dgm:prSet presAssocID="{825D7E88-ED33-422B-A55F-B72F376EC456}" presName="parSh" presStyleLbl="node1" presStyleIdx="3" presStyleCnt="5"/>
      <dgm:spPr/>
    </dgm:pt>
    <dgm:pt modelId="{3F34071C-EC49-4836-BC34-C0AB8390308D}" type="pres">
      <dgm:prSet presAssocID="{825D7E88-ED33-422B-A55F-B72F376EC456}" presName="desTx" presStyleLbl="fgAcc1" presStyleIdx="3" presStyleCnt="5">
        <dgm:presLayoutVars>
          <dgm:bulletEnabled val="1"/>
        </dgm:presLayoutVars>
      </dgm:prSet>
      <dgm:spPr/>
    </dgm:pt>
    <dgm:pt modelId="{F75E9FA6-752B-4B16-B2B6-37529719A714}" type="pres">
      <dgm:prSet presAssocID="{A129B1BD-0E97-4264-98D0-CC6F5F817493}" presName="sibTrans" presStyleLbl="sibTrans2D1" presStyleIdx="3" presStyleCnt="4"/>
      <dgm:spPr/>
    </dgm:pt>
    <dgm:pt modelId="{DF390209-B865-4C4B-BDFA-CBF05B6EF3AB}" type="pres">
      <dgm:prSet presAssocID="{A129B1BD-0E97-4264-98D0-CC6F5F817493}" presName="connTx" presStyleLbl="sibTrans2D1" presStyleIdx="3" presStyleCnt="4"/>
      <dgm:spPr/>
    </dgm:pt>
    <dgm:pt modelId="{3962F15B-7079-4CD2-9CD4-8AD41D401F89}" type="pres">
      <dgm:prSet presAssocID="{A1849FD8-9AFE-4411-B662-3AFDC71F5AD0}" presName="composite" presStyleCnt="0"/>
      <dgm:spPr/>
    </dgm:pt>
    <dgm:pt modelId="{F81B47C4-2B84-4E34-9723-337F92920829}" type="pres">
      <dgm:prSet presAssocID="{A1849FD8-9AFE-4411-B662-3AFDC71F5AD0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C571A86-63AF-44C3-B41F-9EF4E112065D}" type="pres">
      <dgm:prSet presAssocID="{A1849FD8-9AFE-4411-B662-3AFDC71F5AD0}" presName="parSh" presStyleLbl="node1" presStyleIdx="4" presStyleCnt="5"/>
      <dgm:spPr/>
    </dgm:pt>
    <dgm:pt modelId="{149FDE3A-6E79-4A8E-93CB-2F57889E5418}" type="pres">
      <dgm:prSet presAssocID="{A1849FD8-9AFE-4411-B662-3AFDC71F5AD0}" presName="desTx" presStyleLbl="fgAcc1" presStyleIdx="4" presStyleCnt="5">
        <dgm:presLayoutVars>
          <dgm:bulletEnabled val="1"/>
        </dgm:presLayoutVars>
      </dgm:prSet>
      <dgm:spPr/>
    </dgm:pt>
  </dgm:ptLst>
  <dgm:cxnLst>
    <dgm:cxn modelId="{95220D2C-3028-4C55-A4B5-016752BB3990}" srcId="{D7FFA3A0-7FEC-4220-A652-816CB5CE486B}" destId="{48B55B1C-6116-468A-8889-B778BFBC028C}" srcOrd="0" destOrd="0" parTransId="{CDFAC28F-7E52-45BF-B59B-29FB3AF7CDB1}" sibTransId="{E964DB53-445D-4C16-8296-6471C940D457}"/>
    <dgm:cxn modelId="{053667F1-3E6D-47A8-A274-BC3A6A70C868}" type="presOf" srcId="{A1849FD8-9AFE-4411-B662-3AFDC71F5AD0}" destId="{FC571A86-63AF-44C3-B41F-9EF4E112065D}" srcOrd="1" destOrd="0" presId="urn:microsoft.com/office/officeart/2005/8/layout/process3"/>
    <dgm:cxn modelId="{23EAFE2E-542C-406F-8FB0-6166C2FA726B}" type="presOf" srcId="{11D26CA9-5504-4A8A-A159-2289C2C3F669}" destId="{7371602F-3301-4DB9-B6C3-F81D6BD732EF}" srcOrd="1" destOrd="0" presId="urn:microsoft.com/office/officeart/2005/8/layout/process3"/>
    <dgm:cxn modelId="{21C3052F-37F5-4066-B045-020813DD5D27}" srcId="{D7FFA3A0-7FEC-4220-A652-816CB5CE486B}" destId="{A1849FD8-9AFE-4411-B662-3AFDC71F5AD0}" srcOrd="4" destOrd="0" parTransId="{62DFC794-4301-4009-9F01-DCFCED934120}" sibTransId="{E9150B85-A66A-4714-8576-050FD5D52FC8}"/>
    <dgm:cxn modelId="{6920B6BF-F869-463E-BD61-56F2660501C6}" type="presOf" srcId="{AA50FDB7-409F-43F1-A24A-9138A3E5CE5B}" destId="{4A248E6E-46FA-4E6A-8915-73956D8E0217}" srcOrd="0" destOrd="0" presId="urn:microsoft.com/office/officeart/2005/8/layout/process3"/>
    <dgm:cxn modelId="{742D74B4-5DCB-4385-B601-D92D5666EEF2}" type="presOf" srcId="{11D26CA9-5504-4A8A-A159-2289C2C3F669}" destId="{4F487CA1-ED70-46A8-B28A-5A8F09CDCD09}" srcOrd="0" destOrd="0" presId="urn:microsoft.com/office/officeart/2005/8/layout/process3"/>
    <dgm:cxn modelId="{E296C980-A37F-4BC0-9FB7-13B06B3F3D08}" type="presOf" srcId="{555D53C6-D4D9-4B28-971B-3931F4B6FC0D}" destId="{C14FC4F4-CFC2-4C20-B100-70D2F55B2671}" srcOrd="1" destOrd="0" presId="urn:microsoft.com/office/officeart/2005/8/layout/process3"/>
    <dgm:cxn modelId="{A353EF72-B0B7-4F2B-A1C4-BFA31EA8090A}" type="presOf" srcId="{D7FFA3A0-7FEC-4220-A652-816CB5CE486B}" destId="{46D46EB4-65C6-4152-B43B-DACE36EE5888}" srcOrd="0" destOrd="0" presId="urn:microsoft.com/office/officeart/2005/8/layout/process3"/>
    <dgm:cxn modelId="{F7E25D07-5D2F-490F-AA29-D0BA065E50B7}" srcId="{D7FFA3A0-7FEC-4220-A652-816CB5CE486B}" destId="{596AA460-EC93-4DE5-9502-9E962B855A97}" srcOrd="2" destOrd="0" parTransId="{B2F2538D-03FC-48AF-BF40-EAEF76A2B6A6}" sibTransId="{555D53C6-D4D9-4B28-971B-3931F4B6FC0D}"/>
    <dgm:cxn modelId="{787406DE-6475-429F-A2EF-1F307D17B261}" type="presOf" srcId="{72D1151A-D896-48FF-9B0B-1107DC4F2700}" destId="{E221D757-A305-4A84-A77D-D4DB9BD4D4F0}" srcOrd="1" destOrd="0" presId="urn:microsoft.com/office/officeart/2005/8/layout/process3"/>
    <dgm:cxn modelId="{C8088E57-9103-4B34-855C-7088D3F40D77}" type="presOf" srcId="{A129B1BD-0E97-4264-98D0-CC6F5F817493}" destId="{DF390209-B865-4C4B-BDFA-CBF05B6EF3AB}" srcOrd="1" destOrd="0" presId="urn:microsoft.com/office/officeart/2005/8/layout/process3"/>
    <dgm:cxn modelId="{EC46CFDD-BAE7-4DFF-84DF-88E488845FB9}" type="presOf" srcId="{596AA460-EC93-4DE5-9502-9E962B855A97}" destId="{9A949234-D25B-44C0-B20E-FC982AD24052}" srcOrd="1" destOrd="0" presId="urn:microsoft.com/office/officeart/2005/8/layout/process3"/>
    <dgm:cxn modelId="{319BA7B7-3E5B-4D35-BF4B-34E9EDAF10F9}" srcId="{D7FFA3A0-7FEC-4220-A652-816CB5CE486B}" destId="{72D1151A-D896-48FF-9B0B-1107DC4F2700}" srcOrd="1" destOrd="0" parTransId="{9E31D706-AFBA-4C77-A288-CD4A7E632E43}" sibTransId="{11D26CA9-5504-4A8A-A159-2289C2C3F669}"/>
    <dgm:cxn modelId="{57A479B9-24A4-46C3-9DE1-136DBAD65188}" type="presOf" srcId="{825D7E88-ED33-422B-A55F-B72F376EC456}" destId="{D9A90260-A389-4165-820B-6EE2D7D5428F}" srcOrd="0" destOrd="0" presId="urn:microsoft.com/office/officeart/2005/8/layout/process3"/>
    <dgm:cxn modelId="{3A0443C8-332D-47C1-8138-3E98B7BD6FC3}" type="presOf" srcId="{A129B1BD-0E97-4264-98D0-CC6F5F817493}" destId="{F75E9FA6-752B-4B16-B2B6-37529719A714}" srcOrd="0" destOrd="0" presId="urn:microsoft.com/office/officeart/2005/8/layout/process3"/>
    <dgm:cxn modelId="{844FC39C-49FB-4576-907F-48891D28894A}" type="presOf" srcId="{A277D857-2225-474C-807F-41C1AE6D881D}" destId="{4A248E6E-46FA-4E6A-8915-73956D8E0217}" srcOrd="0" destOrd="1" presId="urn:microsoft.com/office/officeart/2005/8/layout/process3"/>
    <dgm:cxn modelId="{0225CBA5-FE83-4CA9-8960-429230F77405}" srcId="{48B55B1C-6116-468A-8889-B778BFBC028C}" destId="{A277D857-2225-474C-807F-41C1AE6D881D}" srcOrd="1" destOrd="0" parTransId="{34787E13-DB1C-4748-95A8-CAE435FB8826}" sibTransId="{7C3AE40B-7EAD-4FD0-B72E-6208D82A2321}"/>
    <dgm:cxn modelId="{88F9B134-3A0B-40DD-A362-3CAB4D6B1997}" type="presOf" srcId="{E964DB53-445D-4C16-8296-6471C940D457}" destId="{2EB57509-8A61-4D26-81D4-3A6BB38AFA9F}" srcOrd="0" destOrd="0" presId="urn:microsoft.com/office/officeart/2005/8/layout/process3"/>
    <dgm:cxn modelId="{8EC5DBD9-4E4A-4555-8FF1-CCAABE8ACB30}" type="presOf" srcId="{825D7E88-ED33-422B-A55F-B72F376EC456}" destId="{FE8DAE6C-6A04-487C-83B5-095EDB2ECB8C}" srcOrd="1" destOrd="0" presId="urn:microsoft.com/office/officeart/2005/8/layout/process3"/>
    <dgm:cxn modelId="{33D3F325-3633-4E02-A3DA-36550207683C}" type="presOf" srcId="{48B55B1C-6116-468A-8889-B778BFBC028C}" destId="{E8085F6F-E89D-457B-8403-58F28B785215}" srcOrd="1" destOrd="0" presId="urn:microsoft.com/office/officeart/2005/8/layout/process3"/>
    <dgm:cxn modelId="{A0065552-9295-4757-941C-3D9D29406281}" type="presOf" srcId="{E964DB53-445D-4C16-8296-6471C940D457}" destId="{1CD3C4F0-14B8-4B5C-AD96-FE35E40597DE}" srcOrd="1" destOrd="0" presId="urn:microsoft.com/office/officeart/2005/8/layout/process3"/>
    <dgm:cxn modelId="{C705F322-FB06-4BD8-8E6B-26763C217FE6}" type="presOf" srcId="{555D53C6-D4D9-4B28-971B-3931F4B6FC0D}" destId="{D6F3D786-2236-44B3-B25D-C69167AEFF1C}" srcOrd="0" destOrd="0" presId="urn:microsoft.com/office/officeart/2005/8/layout/process3"/>
    <dgm:cxn modelId="{ED39BDA6-3CCC-44C7-9B53-8C4EEE513068}" type="presOf" srcId="{72D1151A-D896-48FF-9B0B-1107DC4F2700}" destId="{D91FA992-ACFC-4198-BDAC-861164CDA963}" srcOrd="0" destOrd="0" presId="urn:microsoft.com/office/officeart/2005/8/layout/process3"/>
    <dgm:cxn modelId="{95CDDC08-6A0A-46FE-8D50-ECFE511B9826}" srcId="{48B55B1C-6116-468A-8889-B778BFBC028C}" destId="{AA50FDB7-409F-43F1-A24A-9138A3E5CE5B}" srcOrd="0" destOrd="0" parTransId="{3FD64030-0B5B-49D3-B2C1-1CE25861C410}" sibTransId="{52AACB8B-BBFE-49F5-9522-4F437AA2AF65}"/>
    <dgm:cxn modelId="{346C5D15-F0D7-4A8B-9B68-C4DE6B34927A}" type="presOf" srcId="{48B55B1C-6116-468A-8889-B778BFBC028C}" destId="{5B67773D-77B0-4961-A05B-90DEB8B18D89}" srcOrd="0" destOrd="0" presId="urn:microsoft.com/office/officeart/2005/8/layout/process3"/>
    <dgm:cxn modelId="{05825656-C56D-4CD7-A069-2966F784F9A7}" srcId="{D7FFA3A0-7FEC-4220-A652-816CB5CE486B}" destId="{825D7E88-ED33-422B-A55F-B72F376EC456}" srcOrd="3" destOrd="0" parTransId="{C1D5AC6B-82ED-4861-A7B9-2ACB583620D9}" sibTransId="{A129B1BD-0E97-4264-98D0-CC6F5F817493}"/>
    <dgm:cxn modelId="{B15885FB-485C-4426-AE75-79CD10BA9676}" type="presOf" srcId="{596AA460-EC93-4DE5-9502-9E962B855A97}" destId="{6DFAFFE2-69B2-4A32-97D3-DC58D525D706}" srcOrd="0" destOrd="0" presId="urn:microsoft.com/office/officeart/2005/8/layout/process3"/>
    <dgm:cxn modelId="{E09B76C0-3ADC-4E85-B42B-27335602D1DE}" type="presOf" srcId="{A1849FD8-9AFE-4411-B662-3AFDC71F5AD0}" destId="{F81B47C4-2B84-4E34-9723-337F92920829}" srcOrd="0" destOrd="0" presId="urn:microsoft.com/office/officeart/2005/8/layout/process3"/>
    <dgm:cxn modelId="{D48C6F7D-2CFA-4CD8-BCE6-7DFAE4AAEB93}" type="presParOf" srcId="{46D46EB4-65C6-4152-B43B-DACE36EE5888}" destId="{093C8185-63A7-449C-AF2B-B4E9E2D35838}" srcOrd="0" destOrd="0" presId="urn:microsoft.com/office/officeart/2005/8/layout/process3"/>
    <dgm:cxn modelId="{301D5216-6B0C-45BB-B8AD-1D64A3D56F52}" type="presParOf" srcId="{093C8185-63A7-449C-AF2B-B4E9E2D35838}" destId="{5B67773D-77B0-4961-A05B-90DEB8B18D89}" srcOrd="0" destOrd="0" presId="urn:microsoft.com/office/officeart/2005/8/layout/process3"/>
    <dgm:cxn modelId="{2015F29B-C56C-434D-A6E4-6307763E337A}" type="presParOf" srcId="{093C8185-63A7-449C-AF2B-B4E9E2D35838}" destId="{E8085F6F-E89D-457B-8403-58F28B785215}" srcOrd="1" destOrd="0" presId="urn:microsoft.com/office/officeart/2005/8/layout/process3"/>
    <dgm:cxn modelId="{32A4E993-A32F-420A-907D-A82BE549767E}" type="presParOf" srcId="{093C8185-63A7-449C-AF2B-B4E9E2D35838}" destId="{4A248E6E-46FA-4E6A-8915-73956D8E0217}" srcOrd="2" destOrd="0" presId="urn:microsoft.com/office/officeart/2005/8/layout/process3"/>
    <dgm:cxn modelId="{70297DDB-F629-4FDC-AE09-EFBBDECC0291}" type="presParOf" srcId="{46D46EB4-65C6-4152-B43B-DACE36EE5888}" destId="{2EB57509-8A61-4D26-81D4-3A6BB38AFA9F}" srcOrd="1" destOrd="0" presId="urn:microsoft.com/office/officeart/2005/8/layout/process3"/>
    <dgm:cxn modelId="{B073238C-0C36-4995-A08C-3045FF8B2C61}" type="presParOf" srcId="{2EB57509-8A61-4D26-81D4-3A6BB38AFA9F}" destId="{1CD3C4F0-14B8-4B5C-AD96-FE35E40597DE}" srcOrd="0" destOrd="0" presId="urn:microsoft.com/office/officeart/2005/8/layout/process3"/>
    <dgm:cxn modelId="{F796E5D9-4534-40C9-B5A6-17A19C183052}" type="presParOf" srcId="{46D46EB4-65C6-4152-B43B-DACE36EE5888}" destId="{19EDD0E2-A10E-4931-AC02-57207BEED7D8}" srcOrd="2" destOrd="0" presId="urn:microsoft.com/office/officeart/2005/8/layout/process3"/>
    <dgm:cxn modelId="{F69E267B-B5A6-467E-8B18-352D4DEFF6DB}" type="presParOf" srcId="{19EDD0E2-A10E-4931-AC02-57207BEED7D8}" destId="{D91FA992-ACFC-4198-BDAC-861164CDA963}" srcOrd="0" destOrd="0" presId="urn:microsoft.com/office/officeart/2005/8/layout/process3"/>
    <dgm:cxn modelId="{29B75895-C07C-483D-B659-16C527461C38}" type="presParOf" srcId="{19EDD0E2-A10E-4931-AC02-57207BEED7D8}" destId="{E221D757-A305-4A84-A77D-D4DB9BD4D4F0}" srcOrd="1" destOrd="0" presId="urn:microsoft.com/office/officeart/2005/8/layout/process3"/>
    <dgm:cxn modelId="{20D533F0-2CA7-4DBF-B44F-E860157ACFB7}" type="presParOf" srcId="{19EDD0E2-A10E-4931-AC02-57207BEED7D8}" destId="{38258F19-CC54-4349-B6C9-9BBB468F8FB8}" srcOrd="2" destOrd="0" presId="urn:microsoft.com/office/officeart/2005/8/layout/process3"/>
    <dgm:cxn modelId="{2C6F1D83-2242-483E-85CE-9EA6F50E7369}" type="presParOf" srcId="{46D46EB4-65C6-4152-B43B-DACE36EE5888}" destId="{4F487CA1-ED70-46A8-B28A-5A8F09CDCD09}" srcOrd="3" destOrd="0" presId="urn:microsoft.com/office/officeart/2005/8/layout/process3"/>
    <dgm:cxn modelId="{F752E010-5F86-45ED-8478-A567CFEA6FF6}" type="presParOf" srcId="{4F487CA1-ED70-46A8-B28A-5A8F09CDCD09}" destId="{7371602F-3301-4DB9-B6C3-F81D6BD732EF}" srcOrd="0" destOrd="0" presId="urn:microsoft.com/office/officeart/2005/8/layout/process3"/>
    <dgm:cxn modelId="{179FC752-3AF9-4306-9593-22B29F5B5A43}" type="presParOf" srcId="{46D46EB4-65C6-4152-B43B-DACE36EE5888}" destId="{81E28826-763F-48E1-BCED-EA19DC51D637}" srcOrd="4" destOrd="0" presId="urn:microsoft.com/office/officeart/2005/8/layout/process3"/>
    <dgm:cxn modelId="{0637B181-38EE-456E-BA95-B4E37C526879}" type="presParOf" srcId="{81E28826-763F-48E1-BCED-EA19DC51D637}" destId="{6DFAFFE2-69B2-4A32-97D3-DC58D525D706}" srcOrd="0" destOrd="0" presId="urn:microsoft.com/office/officeart/2005/8/layout/process3"/>
    <dgm:cxn modelId="{A68CF418-31EE-42E7-89F5-A47AB99381EC}" type="presParOf" srcId="{81E28826-763F-48E1-BCED-EA19DC51D637}" destId="{9A949234-D25B-44C0-B20E-FC982AD24052}" srcOrd="1" destOrd="0" presId="urn:microsoft.com/office/officeart/2005/8/layout/process3"/>
    <dgm:cxn modelId="{D585C944-F566-43E6-BD01-088D14E3748C}" type="presParOf" srcId="{81E28826-763F-48E1-BCED-EA19DC51D637}" destId="{F993510B-0246-40AD-9FF3-E1E0E63CF0F9}" srcOrd="2" destOrd="0" presId="urn:microsoft.com/office/officeart/2005/8/layout/process3"/>
    <dgm:cxn modelId="{A3C404DB-91FC-4EA7-A4A7-DBE5094F13A8}" type="presParOf" srcId="{46D46EB4-65C6-4152-B43B-DACE36EE5888}" destId="{D6F3D786-2236-44B3-B25D-C69167AEFF1C}" srcOrd="5" destOrd="0" presId="urn:microsoft.com/office/officeart/2005/8/layout/process3"/>
    <dgm:cxn modelId="{C96BD381-95FB-452E-AFA7-89066755F6C1}" type="presParOf" srcId="{D6F3D786-2236-44B3-B25D-C69167AEFF1C}" destId="{C14FC4F4-CFC2-4C20-B100-70D2F55B2671}" srcOrd="0" destOrd="0" presId="urn:microsoft.com/office/officeart/2005/8/layout/process3"/>
    <dgm:cxn modelId="{B82C753C-ECED-4D0B-898A-3F42A2A8229C}" type="presParOf" srcId="{46D46EB4-65C6-4152-B43B-DACE36EE5888}" destId="{C16BA9A2-BCC7-48B7-A084-FF875381071B}" srcOrd="6" destOrd="0" presId="urn:microsoft.com/office/officeart/2005/8/layout/process3"/>
    <dgm:cxn modelId="{11AE4A14-369B-488C-A8A1-779336381F4D}" type="presParOf" srcId="{C16BA9A2-BCC7-48B7-A084-FF875381071B}" destId="{D9A90260-A389-4165-820B-6EE2D7D5428F}" srcOrd="0" destOrd="0" presId="urn:microsoft.com/office/officeart/2005/8/layout/process3"/>
    <dgm:cxn modelId="{FA531181-6156-459B-942B-1D8F63B274A6}" type="presParOf" srcId="{C16BA9A2-BCC7-48B7-A084-FF875381071B}" destId="{FE8DAE6C-6A04-487C-83B5-095EDB2ECB8C}" srcOrd="1" destOrd="0" presId="urn:microsoft.com/office/officeart/2005/8/layout/process3"/>
    <dgm:cxn modelId="{4E88C1C5-9968-4658-819E-A2A2D63970BB}" type="presParOf" srcId="{C16BA9A2-BCC7-48B7-A084-FF875381071B}" destId="{3F34071C-EC49-4836-BC34-C0AB8390308D}" srcOrd="2" destOrd="0" presId="urn:microsoft.com/office/officeart/2005/8/layout/process3"/>
    <dgm:cxn modelId="{9891462F-0594-43D0-885A-20FA93420FB3}" type="presParOf" srcId="{46D46EB4-65C6-4152-B43B-DACE36EE5888}" destId="{F75E9FA6-752B-4B16-B2B6-37529719A714}" srcOrd="7" destOrd="0" presId="urn:microsoft.com/office/officeart/2005/8/layout/process3"/>
    <dgm:cxn modelId="{5A5B6CE1-6C29-4BA3-8C54-C4ADD8B8AA14}" type="presParOf" srcId="{F75E9FA6-752B-4B16-B2B6-37529719A714}" destId="{DF390209-B865-4C4B-BDFA-CBF05B6EF3AB}" srcOrd="0" destOrd="0" presId="urn:microsoft.com/office/officeart/2005/8/layout/process3"/>
    <dgm:cxn modelId="{35685C53-A1E3-47C4-8162-5A7634C509F6}" type="presParOf" srcId="{46D46EB4-65C6-4152-B43B-DACE36EE5888}" destId="{3962F15B-7079-4CD2-9CD4-8AD41D401F89}" srcOrd="8" destOrd="0" presId="urn:microsoft.com/office/officeart/2005/8/layout/process3"/>
    <dgm:cxn modelId="{A9E0E5D9-F11B-4A29-9E33-7680EDFCF6B5}" type="presParOf" srcId="{3962F15B-7079-4CD2-9CD4-8AD41D401F89}" destId="{F81B47C4-2B84-4E34-9723-337F92920829}" srcOrd="0" destOrd="0" presId="urn:microsoft.com/office/officeart/2005/8/layout/process3"/>
    <dgm:cxn modelId="{8F179A44-1799-44F8-B3A3-73238A4DD622}" type="presParOf" srcId="{3962F15B-7079-4CD2-9CD4-8AD41D401F89}" destId="{FC571A86-63AF-44C3-B41F-9EF4E112065D}" srcOrd="1" destOrd="0" presId="urn:microsoft.com/office/officeart/2005/8/layout/process3"/>
    <dgm:cxn modelId="{FD4AE058-2F98-4E11-9ED5-738F37033CC1}" type="presParOf" srcId="{3962F15B-7079-4CD2-9CD4-8AD41D401F89}" destId="{149FDE3A-6E79-4A8E-93CB-2F57889E541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085F6F-E89D-457B-8403-58F28B785215}">
      <dsp:nvSpPr>
        <dsp:cNvPr id="0" name=""/>
        <dsp:cNvSpPr/>
      </dsp:nvSpPr>
      <dsp:spPr>
        <a:xfrm>
          <a:off x="5039" y="1315555"/>
          <a:ext cx="1137130" cy="6912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b="1" kern="1200" dirty="0" smtClean="0"/>
            <a:t>确定选题</a:t>
          </a:r>
          <a:endParaRPr lang="zh-CN" sz="1600" kern="1200" dirty="0"/>
        </a:p>
      </dsp:txBody>
      <dsp:txXfrm>
        <a:off x="5039" y="1315555"/>
        <a:ext cx="1137130" cy="454852"/>
      </dsp:txXfrm>
    </dsp:sp>
    <dsp:sp modelId="{4A248E6E-46FA-4E6A-8915-73956D8E0217}">
      <dsp:nvSpPr>
        <dsp:cNvPr id="0" name=""/>
        <dsp:cNvSpPr/>
      </dsp:nvSpPr>
      <dsp:spPr>
        <a:xfrm>
          <a:off x="237946" y="1770407"/>
          <a:ext cx="1137130" cy="144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b="1" kern="1200" dirty="0" smtClean="0"/>
            <a:t>选定作者</a:t>
          </a:r>
          <a:endParaRPr lang="zh-CN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b="1" kern="1200" dirty="0" smtClean="0"/>
            <a:t>选题沟通</a:t>
          </a:r>
          <a:endParaRPr lang="zh-CN" sz="1600" kern="1200" dirty="0"/>
        </a:p>
      </dsp:txBody>
      <dsp:txXfrm>
        <a:off x="237946" y="1770407"/>
        <a:ext cx="1137130" cy="1440000"/>
      </dsp:txXfrm>
    </dsp:sp>
    <dsp:sp modelId="{2EB57509-8A61-4D26-81D4-3A6BB38AFA9F}">
      <dsp:nvSpPr>
        <dsp:cNvPr id="0" name=""/>
        <dsp:cNvSpPr/>
      </dsp:nvSpPr>
      <dsp:spPr>
        <a:xfrm>
          <a:off x="1314555" y="1401425"/>
          <a:ext cx="365456" cy="2831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314555" y="1401425"/>
        <a:ext cx="365456" cy="283112"/>
      </dsp:txXfrm>
    </dsp:sp>
    <dsp:sp modelId="{E221D757-A305-4A84-A77D-D4DB9BD4D4F0}">
      <dsp:nvSpPr>
        <dsp:cNvPr id="0" name=""/>
        <dsp:cNvSpPr/>
      </dsp:nvSpPr>
      <dsp:spPr>
        <a:xfrm>
          <a:off x="1831710" y="1315555"/>
          <a:ext cx="1137130" cy="691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b="1" kern="1200" dirty="0" smtClean="0"/>
            <a:t>图书编写</a:t>
          </a:r>
          <a:endParaRPr lang="zh-CN" sz="1600" kern="1200" dirty="0"/>
        </a:p>
      </dsp:txBody>
      <dsp:txXfrm>
        <a:off x="1831710" y="1315555"/>
        <a:ext cx="1137130" cy="454852"/>
      </dsp:txXfrm>
    </dsp:sp>
    <dsp:sp modelId="{38258F19-CC54-4349-B6C9-9BBB468F8FB8}">
      <dsp:nvSpPr>
        <dsp:cNvPr id="0" name=""/>
        <dsp:cNvSpPr/>
      </dsp:nvSpPr>
      <dsp:spPr>
        <a:xfrm>
          <a:off x="2064616" y="1770407"/>
          <a:ext cx="1137130" cy="144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87CA1-ED70-46A8-B28A-5A8F09CDCD09}">
      <dsp:nvSpPr>
        <dsp:cNvPr id="0" name=""/>
        <dsp:cNvSpPr/>
      </dsp:nvSpPr>
      <dsp:spPr>
        <a:xfrm>
          <a:off x="3141226" y="1401425"/>
          <a:ext cx="365456" cy="2831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141226" y="1401425"/>
        <a:ext cx="365456" cy="283112"/>
      </dsp:txXfrm>
    </dsp:sp>
    <dsp:sp modelId="{9A949234-D25B-44C0-B20E-FC982AD24052}">
      <dsp:nvSpPr>
        <dsp:cNvPr id="0" name=""/>
        <dsp:cNvSpPr/>
      </dsp:nvSpPr>
      <dsp:spPr>
        <a:xfrm>
          <a:off x="3658381" y="1315555"/>
          <a:ext cx="1137130" cy="6912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b="1" kern="1200" dirty="0" smtClean="0"/>
            <a:t>编辑审校</a:t>
          </a:r>
          <a:endParaRPr lang="zh-CN" sz="1600" kern="1200" dirty="0"/>
        </a:p>
      </dsp:txBody>
      <dsp:txXfrm>
        <a:off x="3658381" y="1315555"/>
        <a:ext cx="1137130" cy="454852"/>
      </dsp:txXfrm>
    </dsp:sp>
    <dsp:sp modelId="{F993510B-0246-40AD-9FF3-E1E0E63CF0F9}">
      <dsp:nvSpPr>
        <dsp:cNvPr id="0" name=""/>
        <dsp:cNvSpPr/>
      </dsp:nvSpPr>
      <dsp:spPr>
        <a:xfrm>
          <a:off x="3891287" y="1770407"/>
          <a:ext cx="1137130" cy="144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3D786-2236-44B3-B25D-C69167AEFF1C}">
      <dsp:nvSpPr>
        <dsp:cNvPr id="0" name=""/>
        <dsp:cNvSpPr/>
      </dsp:nvSpPr>
      <dsp:spPr>
        <a:xfrm>
          <a:off x="4967897" y="1401425"/>
          <a:ext cx="365456" cy="2831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967897" y="1401425"/>
        <a:ext cx="365456" cy="283112"/>
      </dsp:txXfrm>
    </dsp:sp>
    <dsp:sp modelId="{FE8DAE6C-6A04-487C-83B5-095EDB2ECB8C}">
      <dsp:nvSpPr>
        <dsp:cNvPr id="0" name=""/>
        <dsp:cNvSpPr/>
      </dsp:nvSpPr>
      <dsp:spPr>
        <a:xfrm>
          <a:off x="5485052" y="1315555"/>
          <a:ext cx="1137130" cy="6912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b="1" kern="1200" dirty="0" smtClean="0"/>
            <a:t>排版印刷</a:t>
          </a:r>
          <a:endParaRPr lang="zh-CN" sz="1600" kern="1200" dirty="0"/>
        </a:p>
      </dsp:txBody>
      <dsp:txXfrm>
        <a:off x="5485052" y="1315555"/>
        <a:ext cx="1137130" cy="454852"/>
      </dsp:txXfrm>
    </dsp:sp>
    <dsp:sp modelId="{3F34071C-EC49-4836-BC34-C0AB8390308D}">
      <dsp:nvSpPr>
        <dsp:cNvPr id="0" name=""/>
        <dsp:cNvSpPr/>
      </dsp:nvSpPr>
      <dsp:spPr>
        <a:xfrm>
          <a:off x="5717958" y="1770407"/>
          <a:ext cx="1137130" cy="144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E9FA6-752B-4B16-B2B6-37529719A714}">
      <dsp:nvSpPr>
        <dsp:cNvPr id="0" name=""/>
        <dsp:cNvSpPr/>
      </dsp:nvSpPr>
      <dsp:spPr>
        <a:xfrm>
          <a:off x="6794567" y="1401425"/>
          <a:ext cx="365456" cy="2831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6794567" y="1401425"/>
        <a:ext cx="365456" cy="283112"/>
      </dsp:txXfrm>
    </dsp:sp>
    <dsp:sp modelId="{FC571A86-63AF-44C3-B41F-9EF4E112065D}">
      <dsp:nvSpPr>
        <dsp:cNvPr id="0" name=""/>
        <dsp:cNvSpPr/>
      </dsp:nvSpPr>
      <dsp:spPr>
        <a:xfrm>
          <a:off x="7311722" y="1315555"/>
          <a:ext cx="1137130" cy="6912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b="1" kern="1200" dirty="0" smtClean="0"/>
            <a:t>上市发行</a:t>
          </a:r>
          <a:endParaRPr lang="zh-CN" sz="1600" b="1" kern="1200" dirty="0"/>
        </a:p>
      </dsp:txBody>
      <dsp:txXfrm>
        <a:off x="7311722" y="1315555"/>
        <a:ext cx="1137130" cy="454852"/>
      </dsp:txXfrm>
    </dsp:sp>
    <dsp:sp modelId="{149FDE3A-6E79-4A8E-93CB-2F57889E5418}">
      <dsp:nvSpPr>
        <dsp:cNvPr id="0" name=""/>
        <dsp:cNvSpPr/>
      </dsp:nvSpPr>
      <dsp:spPr>
        <a:xfrm>
          <a:off x="7544629" y="1770407"/>
          <a:ext cx="1137130" cy="144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2017/9/3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Microsoft Office</a:t>
            </a:r>
            <a:r>
              <a:rPr lang="zh-CN" altLang="zh-CN" b="1" dirty="0" smtClean="0"/>
              <a:t>图书策划</a:t>
            </a:r>
            <a:r>
              <a:rPr lang="zh-CN" altLang="zh-CN" b="1" dirty="0" smtClean="0"/>
              <a:t>案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推荐作者简介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刘雅汶</a:t>
            </a:r>
          </a:p>
          <a:p>
            <a:pPr lvl="1"/>
            <a:r>
              <a:rPr lang="en-US" altLang="zh-CN" b="1" dirty="0" err="1" smtClean="0"/>
              <a:t>Contoso</a:t>
            </a:r>
            <a:r>
              <a:rPr lang="zh-CN" altLang="zh-CN" b="1" dirty="0" smtClean="0"/>
              <a:t>公司技术经理</a:t>
            </a:r>
          </a:p>
          <a:p>
            <a:r>
              <a:rPr lang="zh-CN" altLang="zh-CN" b="1" dirty="0" smtClean="0"/>
              <a:t>主要代表作品</a:t>
            </a:r>
          </a:p>
          <a:p>
            <a:pPr lvl="1"/>
            <a:r>
              <a:rPr lang="zh-CN" altLang="zh-CN" b="1" dirty="0" smtClean="0"/>
              <a:t>《</a:t>
            </a:r>
            <a:r>
              <a:rPr lang="en-US" altLang="zh-CN" b="1" dirty="0" smtClean="0"/>
              <a:t>Microsoft Office</a:t>
            </a:r>
            <a:r>
              <a:rPr lang="zh-CN" altLang="zh-CN" b="1" dirty="0" smtClean="0"/>
              <a:t>整合应用精要》</a:t>
            </a:r>
          </a:p>
          <a:p>
            <a:pPr lvl="1"/>
            <a:r>
              <a:rPr lang="zh-CN" altLang="zh-CN" b="1" dirty="0" smtClean="0"/>
              <a:t>《</a:t>
            </a:r>
            <a:r>
              <a:rPr lang="en-US" altLang="zh-CN" b="1" dirty="0" smtClean="0"/>
              <a:t>Microsoft Word</a:t>
            </a:r>
            <a:r>
              <a:rPr lang="zh-CN" altLang="zh-CN" b="1" dirty="0" smtClean="0"/>
              <a:t>企业应用宝典》</a:t>
            </a:r>
          </a:p>
          <a:p>
            <a:pPr lvl="1"/>
            <a:r>
              <a:rPr lang="zh-CN" altLang="zh-CN" b="1" dirty="0" smtClean="0"/>
              <a:t>《</a:t>
            </a:r>
            <a:r>
              <a:rPr lang="en-US" altLang="zh-CN" b="1" dirty="0" smtClean="0"/>
              <a:t>Microsoft Office</a:t>
            </a:r>
            <a:r>
              <a:rPr lang="zh-CN" altLang="zh-CN" b="1" dirty="0" smtClean="0"/>
              <a:t>应用办公好帮手》</a:t>
            </a:r>
          </a:p>
          <a:p>
            <a:pPr lvl="1"/>
            <a:r>
              <a:rPr lang="zh-CN" altLang="zh-CN" b="1" dirty="0" smtClean="0"/>
              <a:t>《</a:t>
            </a:r>
            <a:r>
              <a:rPr lang="en-US" altLang="zh-CN" b="1" dirty="0" smtClean="0"/>
              <a:t>Microsoft Office</a:t>
            </a:r>
            <a:r>
              <a:rPr lang="zh-CN" altLang="zh-CN" b="1" dirty="0" smtClean="0"/>
              <a:t>专家门诊》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Office 2010 </a:t>
            </a:r>
            <a:r>
              <a:rPr lang="zh-CN" altLang="zh-CN" b="1" dirty="0" smtClean="0"/>
              <a:t>的十大</a:t>
            </a:r>
            <a:r>
              <a:rPr lang="zh-CN" altLang="zh-CN" b="1" dirty="0" smtClean="0"/>
              <a:t>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b="1" dirty="0" smtClean="0"/>
              <a:t>更直观地表达想法</a:t>
            </a:r>
          </a:p>
          <a:p>
            <a:r>
              <a:rPr lang="zh-CN" altLang="zh-CN" b="1" dirty="0" smtClean="0"/>
              <a:t>协作的绩效更高</a:t>
            </a:r>
          </a:p>
          <a:p>
            <a:r>
              <a:rPr lang="zh-CN" altLang="zh-CN" b="1" dirty="0" smtClean="0"/>
              <a:t>从更多地点更多设备上享受熟悉的</a:t>
            </a:r>
            <a:r>
              <a:rPr lang="en-US" altLang="zh-CN" b="1" dirty="0" smtClean="0"/>
              <a:t> Office </a:t>
            </a:r>
            <a:r>
              <a:rPr lang="zh-CN" altLang="zh-CN" b="1" dirty="0" smtClean="0"/>
              <a:t>体验</a:t>
            </a:r>
          </a:p>
          <a:p>
            <a:r>
              <a:rPr lang="zh-CN" altLang="zh-CN" b="1" dirty="0" smtClean="0"/>
              <a:t>提供强大的数据分析和可视化功能</a:t>
            </a:r>
          </a:p>
          <a:p>
            <a:r>
              <a:rPr lang="zh-CN" altLang="zh-CN" b="1" dirty="0" smtClean="0"/>
              <a:t>创建出类拔萃的演示文稿</a:t>
            </a:r>
          </a:p>
          <a:p>
            <a:r>
              <a:rPr lang="zh-CN" altLang="zh-CN" b="1" dirty="0" smtClean="0"/>
              <a:t>轻松管理大量</a:t>
            </a:r>
            <a:r>
              <a:rPr lang="zh-CN" altLang="zh-CN" b="1" dirty="0" smtClean="0"/>
              <a:t>电子邮件</a:t>
            </a:r>
            <a:endParaRPr lang="en-US" altLang="zh-CN" dirty="0" smtClean="0"/>
          </a:p>
          <a:p>
            <a:r>
              <a:rPr lang="zh-CN" altLang="zh-CN" b="1" dirty="0" smtClean="0"/>
              <a:t>在一个位置存储并跟踪自己的所有想法和笔记</a:t>
            </a:r>
          </a:p>
          <a:p>
            <a:r>
              <a:rPr lang="zh-CN" altLang="zh-CN" b="1" dirty="0" smtClean="0"/>
              <a:t>即时传递消息</a:t>
            </a:r>
          </a:p>
          <a:p>
            <a:r>
              <a:rPr lang="zh-CN" altLang="zh-CN" b="1" dirty="0" smtClean="0"/>
              <a:t>更快、更轻松地完成任务</a:t>
            </a:r>
          </a:p>
          <a:p>
            <a:r>
              <a:rPr lang="zh-CN" altLang="zh-CN" b="1" dirty="0" smtClean="0"/>
              <a:t>在不同的设备和平台上访问工作信息</a:t>
            </a:r>
          </a:p>
          <a:p>
            <a:endParaRPr lang="zh-CN" altLang="zh-CN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 smtClean="0"/>
              <a:t>新版图书读者</a:t>
            </a:r>
            <a:r>
              <a:rPr lang="zh-CN" altLang="zh-CN" b="1" dirty="0" smtClean="0"/>
              <a:t>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信息工作者</a:t>
            </a:r>
          </a:p>
          <a:p>
            <a:r>
              <a:rPr lang="zh-CN" altLang="zh-CN" b="1" dirty="0" smtClean="0"/>
              <a:t>学生和教师</a:t>
            </a:r>
          </a:p>
          <a:p>
            <a:r>
              <a:rPr lang="zh-CN" altLang="zh-CN" b="1" dirty="0" smtClean="0"/>
              <a:t>办公应用技能培训班</a:t>
            </a:r>
          </a:p>
          <a:p>
            <a:r>
              <a:rPr lang="zh-CN" altLang="zh-CN" b="1" dirty="0" smtClean="0"/>
              <a:t>大专院校教材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PowerPoint 2010</a:t>
            </a:r>
            <a:r>
              <a:rPr lang="zh-CN" altLang="zh-CN" b="1" dirty="0" smtClean="0"/>
              <a:t>创新的功能</a:t>
            </a:r>
            <a:r>
              <a:rPr lang="zh-CN" altLang="zh-CN" b="1" dirty="0" smtClean="0"/>
              <a:t>体验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在新增的后台视图中管理文件</a:t>
            </a:r>
          </a:p>
          <a:p>
            <a:r>
              <a:rPr lang="zh-CN" altLang="zh-CN" b="1" dirty="0" smtClean="0"/>
              <a:t>与同事共同创作演示文稿</a:t>
            </a:r>
          </a:p>
          <a:p>
            <a:r>
              <a:rPr lang="zh-CN" altLang="zh-CN" b="1" dirty="0" smtClean="0"/>
              <a:t>将幻灯片组织为逻辑节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2012</a:t>
            </a:r>
            <a:r>
              <a:rPr lang="zh-CN" altLang="zh-CN" dirty="0" smtClean="0"/>
              <a:t>年同类图书销量</a:t>
            </a:r>
            <a:r>
              <a:rPr lang="zh-CN" altLang="zh-CN" dirty="0" smtClean="0"/>
              <a:t>统计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图书名称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出版社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作者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定价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销量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 smtClean="0"/>
              <a:t>新版图书创作流程</a:t>
            </a:r>
            <a:r>
              <a:rPr lang="zh-CN" altLang="zh-CN" b="1" dirty="0" smtClean="0"/>
              <a:t>示意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04800" y="1554162"/>
          <a:ext cx="8686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21</TotalTime>
  <Words>193</Words>
  <Application>Microsoft Office PowerPoint</Application>
  <PresentationFormat>全屏显示(4:3)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  <vt:variant>
        <vt:lpstr>自定义放映</vt:lpstr>
      </vt:variant>
      <vt:variant>
        <vt:i4>2</vt:i4>
      </vt:variant>
    </vt:vector>
  </HeadingPairs>
  <TitlesOfParts>
    <vt:vector size="10" baseType="lpstr">
      <vt:lpstr>跋涉</vt:lpstr>
      <vt:lpstr>Microsoft Office图书策划案</vt:lpstr>
      <vt:lpstr>推荐作者简介</vt:lpstr>
      <vt:lpstr>Office 2010 的十大优势</vt:lpstr>
      <vt:lpstr>新版图书读者定位</vt:lpstr>
      <vt:lpstr>PowerPoint 2010创新的功能体验</vt:lpstr>
      <vt:lpstr>2012年同类图书销量统计</vt:lpstr>
      <vt:lpstr>新版图书创作流程示意</vt:lpstr>
      <vt:lpstr>放映方案1</vt:lpstr>
      <vt:lpstr>放映方案2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Office图书策划案 </dc:title>
  <dc:creator>Administrator</dc:creator>
  <cp:lastModifiedBy>Kayiji.Fong</cp:lastModifiedBy>
  <cp:revision>6</cp:revision>
  <dcterms:created xsi:type="dcterms:W3CDTF">2017-09-03T09:37:48Z</dcterms:created>
  <dcterms:modified xsi:type="dcterms:W3CDTF">2017-09-03T10:04:58Z</dcterms:modified>
</cp:coreProperties>
</file>