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01701BCA4C79E0DB4AF415C67468F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41935"/>
            <a:ext cx="8440420" cy="59918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ZjFiZTkyYWVmZDVlNDQ5OGM5N2MxMWJkMzg5YzgxO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　</cp:lastModifiedBy>
  <cp:revision>155</cp:revision>
  <dcterms:created xsi:type="dcterms:W3CDTF">2019-06-19T02:08:00Z</dcterms:created>
  <dcterms:modified xsi:type="dcterms:W3CDTF">2024-07-30T06:42:39Z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2714BC2042754196817988410A36725A</vt:lpwstr>
  </property>
</Properties>
</file>