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C1A"/>
    <a:srgbClr val="06B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18B7-C599-2E4E-A4CA-90FC89B68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9FC45-D059-E74B-BDB0-C42E01182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BE718-4BBA-104D-90B4-56A32013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56E9-4D57-DB49-B374-3A2C1CF02A77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53F39-35F7-6D4F-840F-2B97CF9D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53803-37CF-F440-ACBD-C6147003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8E41-0183-F74D-AC05-72FABB4D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4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8EC6-8F01-E54D-9903-F468DE4A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B6743-EAD7-F648-8C57-DF926791E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A4D63-0AFE-D349-8071-9B430476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56E9-4D57-DB49-B374-3A2C1CF02A77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A080-A99F-7B4C-B5E6-53F3FB95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FB06D-6312-6B4D-A440-34270F74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8E41-0183-F74D-AC05-72FABB4D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9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F42AE3-87DE-3949-94C9-530B43AD5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FEBA6-C670-2A41-BE0E-F8C67C3EF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D3E55-A633-464A-B81E-EDCD8120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56E9-4D57-DB49-B374-3A2C1CF02A77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70163-4BD7-194B-9065-8EA048DA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3CD35-131D-4948-9A12-12312A01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8E41-0183-F74D-AC05-72FABB4D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9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DC38-F3EF-004F-A42C-4B9CF1A5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E4D30-9610-7541-8EC2-363C6DB24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80F89-883F-3245-8B5E-D6D33016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56E9-4D57-DB49-B374-3A2C1CF02A77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DECE8-705C-3B45-B2B7-9EF20A1D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6C6F2-359C-1F46-A7B5-41854A18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8E41-0183-F74D-AC05-72FABB4D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4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67ACB-1083-9C4B-A8E5-D7659502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15F9D-7EFA-124D-9744-279CCEF64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489D6-59C6-F647-B05D-6E498997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56E9-4D57-DB49-B374-3A2C1CF02A77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A2F0B-2BE7-3A45-A35B-C5C8864D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32C65-A6C1-8C41-B44C-CF29F7D8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8E41-0183-F74D-AC05-72FABB4D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5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4E45-0D5C-F642-95F7-ADB4D38E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50CA-6DFD-3643-9494-CB0AA4538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B6273-82CF-0C4D-A409-DBDBF8039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16585-5653-224A-B187-521BFC10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56E9-4D57-DB49-B374-3A2C1CF02A77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702AE-09E4-BD46-8686-06FEB776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B64FD-E6F1-014B-AC35-7A212F18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8E41-0183-F74D-AC05-72FABB4D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5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CBDE-B72A-D043-993B-B1210DB3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84CB6-6D31-444A-9EE8-772A1262D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32EE8-BC15-434B-B963-DDDD6292A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56A30-6CDD-EF40-89A1-C761CB23F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1DCFC-5FA9-0B4B-BCC7-FA00B8D5C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1BEF98-D48D-0046-ADED-A8BF4A87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56E9-4D57-DB49-B374-3A2C1CF02A77}" type="datetimeFigureOut">
              <a:rPr lang="en-US" smtClean="0"/>
              <a:t>8/4/20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85DB3-5DFD-2B40-A642-3878C5F0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EAB7E-B470-3442-B859-B68CB7B4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8E41-0183-F74D-AC05-72FABB4D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2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5472-4195-D64D-943E-DA053CEA7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1C1AF-AC1B-C44D-B695-32D6D923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56E9-4D57-DB49-B374-3A2C1CF02A77}" type="datetimeFigureOut">
              <a:rPr lang="en-US" smtClean="0"/>
              <a:t>8/4/20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37126-D840-8647-BB9F-8B07305F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8142-D69D-7540-AD26-B44294EE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8E41-0183-F74D-AC05-72FABB4D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9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84E18-F6FD-724F-AF4F-19F9D579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56E9-4D57-DB49-B374-3A2C1CF02A77}" type="datetimeFigureOut">
              <a:rPr lang="en-US" smtClean="0"/>
              <a:t>8/4/20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31D3B-CAA1-914D-A7B0-20FD5FB1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4E48C-4366-CB47-B349-13D5D6D3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8E41-0183-F74D-AC05-72FABB4D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7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B7A6-6B05-5545-AD84-C5AAB8D4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538B-6690-4344-9217-B25E5F22E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F49EA-AB05-5A46-A269-E31EAF093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D2467-770A-7640-A191-745329B4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56E9-4D57-DB49-B374-3A2C1CF02A77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562D9-394E-064A-B996-32615C93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BA670-A582-864C-AE95-C6C2216C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8E41-0183-F74D-AC05-72FABB4D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388E-374E-A044-833A-FF0E1ECE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61692-0D95-B842-B5C5-7E5E58F97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EF621-FDCE-1848-A36F-FD7D3218A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5FEDA-10B3-5B4C-8C96-087B5DFB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56E9-4D57-DB49-B374-3A2C1CF02A77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FFF61-AE40-4E47-A9FF-D69BB251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7C9CE-105B-E041-A5CA-DE79E03C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8E41-0183-F74D-AC05-72FABB4D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7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3758A-11B8-E94B-A724-52788242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40D7E-F067-F14D-88DF-69EA05629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0C16E-EAC9-4249-AC3E-C9FEFE3A3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C56E9-4D57-DB49-B374-3A2C1CF02A77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27300-9D99-0047-9529-96EE16A27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15CA3-9FEE-9B46-86E1-0E986FFCA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8E41-0183-F74D-AC05-72FABB4D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2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E022D5-6F8D-5042-BCE1-56AF3C72A727}"/>
              </a:ext>
            </a:extLst>
          </p:cNvPr>
          <p:cNvSpPr/>
          <p:nvPr/>
        </p:nvSpPr>
        <p:spPr>
          <a:xfrm>
            <a:off x="578069" y="2109524"/>
            <a:ext cx="9816662" cy="2070538"/>
          </a:xfrm>
          <a:prstGeom prst="rect">
            <a:avLst/>
          </a:prstGeom>
          <a:solidFill>
            <a:srgbClr val="1D1C1A"/>
          </a:solidFill>
          <a:ln>
            <a:noFill/>
          </a:ln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36B03C-B237-1341-8D5A-48C41BDCE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06" y="2536512"/>
            <a:ext cx="1219200" cy="127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5EE3EC-688F-2C4C-AE31-A188E87F8243}"/>
              </a:ext>
            </a:extLst>
          </p:cNvPr>
          <p:cNvSpPr txBox="1"/>
          <p:nvPr/>
        </p:nvSpPr>
        <p:spPr>
          <a:xfrm>
            <a:off x="4193204" y="2509793"/>
            <a:ext cx="37769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06B5AA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Postis</a:t>
            </a:r>
          </a:p>
        </p:txBody>
      </p:sp>
    </p:spTree>
    <p:extLst>
      <p:ext uri="{BB962C8B-B14F-4D97-AF65-F5344CB8AC3E}">
        <p14:creationId xmlns:p14="http://schemas.microsoft.com/office/powerpoint/2010/main" val="19432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Thin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Hanım KAPUSUZ</dc:creator>
  <cp:lastModifiedBy>Hanım KAPUSUZ</cp:lastModifiedBy>
  <cp:revision>2</cp:revision>
  <dcterms:created xsi:type="dcterms:W3CDTF">2020-08-04T19:55:42Z</dcterms:created>
  <dcterms:modified xsi:type="dcterms:W3CDTF">2020-08-04T20:10:21Z</dcterms:modified>
</cp:coreProperties>
</file>