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a96b3c5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a96b3c5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999aa120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999aa120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a96b3c5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a96b3c5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a96b3c5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a96b3c5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999aa120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999aa12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a96b3c5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a96b3c5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999aa12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999aa12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11700" y="1433775"/>
            <a:ext cx="8456400" cy="1960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1592950"/>
            <a:ext cx="8520600" cy="1204200"/>
          </a:xfrm>
          <a:prstGeom prst="rect">
            <a:avLst/>
          </a:prstGeom>
          <a:ln>
            <a:noFill/>
          </a:ln>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lang="ru" sz="4180"/>
              <a:t>Бот-помощник игры “Манчкин” для Дискорда</a:t>
            </a:r>
            <a:endParaRPr sz="4180"/>
          </a:p>
        </p:txBody>
      </p:sp>
      <p:sp>
        <p:nvSpPr>
          <p:cNvPr id="56" name="Google Shape;56;p13"/>
          <p:cNvSpPr txBox="1"/>
          <p:nvPr>
            <p:ph idx="1" type="subTitle"/>
          </p:nvPr>
        </p:nvSpPr>
        <p:spPr>
          <a:xfrm>
            <a:off x="311700" y="2834125"/>
            <a:ext cx="8520600" cy="560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ru" sz="1800">
                <a:solidFill>
                  <a:schemeClr val="dk1"/>
                </a:solidFill>
              </a:rPr>
              <a:t>by Егорова Анастасия Тимофеевна</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698" y="445030"/>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Введение</a:t>
            </a:r>
            <a:endParaRPr b="1"/>
          </a:p>
        </p:txBody>
      </p:sp>
      <p:sp>
        <p:nvSpPr>
          <p:cNvPr id="62" name="Google Shape;62;p14"/>
          <p:cNvSpPr/>
          <p:nvPr/>
        </p:nvSpPr>
        <p:spPr>
          <a:xfrm>
            <a:off x="315700" y="1484825"/>
            <a:ext cx="8385900" cy="3073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47500" y="1653125"/>
            <a:ext cx="8385900" cy="2905200"/>
          </a:xfrm>
          <a:prstGeom prst="rect">
            <a:avLst/>
          </a:prstGeom>
          <a:ln>
            <a:noFill/>
          </a:ln>
        </p:spPr>
        <p:txBody>
          <a:bodyPr anchorCtr="0" anchor="t" bIns="91425" lIns="91425" spcFirstLastPara="1" rIns="91425" wrap="square" tIns="91425">
            <a:normAutofit/>
          </a:bodyPr>
          <a:lstStyle/>
          <a:p>
            <a:pPr indent="457200" lvl="0" marL="0" rtl="0" algn="l">
              <a:spcBef>
                <a:spcPts val="0"/>
              </a:spcBef>
              <a:spcAft>
                <a:spcPts val="0"/>
              </a:spcAft>
              <a:buNone/>
            </a:pPr>
            <a:r>
              <a:rPr lang="ru" sz="1700">
                <a:solidFill>
                  <a:schemeClr val="dk1"/>
                </a:solidFill>
              </a:rPr>
              <a:t>Задача проекта - создать бота, запоминающего характеристики игрового персонажа пользователя.</a:t>
            </a:r>
            <a:endParaRPr sz="1700">
              <a:solidFill>
                <a:schemeClr val="dk1"/>
              </a:solidFill>
            </a:endParaRPr>
          </a:p>
          <a:p>
            <a:pPr indent="457200" lvl="0" marL="0" rtl="0" algn="l">
              <a:spcBef>
                <a:spcPts val="1200"/>
              </a:spcBef>
              <a:spcAft>
                <a:spcPts val="1200"/>
              </a:spcAft>
              <a:buClr>
                <a:schemeClr val="dk1"/>
              </a:buClr>
              <a:buSzPts val="1100"/>
              <a:buFont typeface="Arial"/>
              <a:buNone/>
            </a:pPr>
            <a:r>
              <a:rPr lang="ru" sz="1700">
                <a:solidFill>
                  <a:schemeClr val="dk1"/>
                </a:solidFill>
              </a:rPr>
              <a:t>«Манчкин» - настольная игра, в которой у каждого игрока много персональных характеристик. Помимо привычного уровня у игрока персонажа может быть свой класс, раса, оружие и, конечно же, надетые шмотки. Зачастую такое большое количество информации тяжело запомнить, ещё тяжелее, когда раунд длится не один день. Основная задача бота - помочь игрокам запомнить характеристики и удобно выводить их в любой момент.</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698" y="445030"/>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Введение</a:t>
            </a:r>
            <a:endParaRPr b="1"/>
          </a:p>
        </p:txBody>
      </p:sp>
      <p:sp>
        <p:nvSpPr>
          <p:cNvPr id="69" name="Google Shape;69;p15"/>
          <p:cNvSpPr/>
          <p:nvPr/>
        </p:nvSpPr>
        <p:spPr>
          <a:xfrm>
            <a:off x="315700" y="1484825"/>
            <a:ext cx="8385900" cy="3073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510525" y="1653125"/>
            <a:ext cx="8223000" cy="290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1700" u="sng">
                <a:solidFill>
                  <a:schemeClr val="dk1"/>
                </a:solidFill>
              </a:rPr>
              <a:t>Вид бота</a:t>
            </a:r>
            <a:r>
              <a:rPr lang="ru" sz="1700" u="sng">
                <a:solidFill>
                  <a:schemeClr val="dk1"/>
                </a:solidFill>
              </a:rPr>
              <a:t>:</a:t>
            </a:r>
            <a:endParaRPr sz="1700" u="sng">
              <a:solidFill>
                <a:schemeClr val="dk1"/>
              </a:solidFill>
            </a:endParaRPr>
          </a:p>
          <a:p>
            <a:pPr indent="457200" lvl="0" marL="0" rtl="0" algn="l">
              <a:spcBef>
                <a:spcPts val="1200"/>
              </a:spcBef>
              <a:spcAft>
                <a:spcPts val="1200"/>
              </a:spcAft>
              <a:buNone/>
            </a:pPr>
            <a:r>
              <a:t/>
            </a:r>
            <a:endParaRPr sz="1700">
              <a:solidFill>
                <a:schemeClr val="dk1"/>
              </a:solidFill>
            </a:endParaRPr>
          </a:p>
        </p:txBody>
      </p:sp>
      <p:pic>
        <p:nvPicPr>
          <p:cNvPr id="71" name="Google Shape;71;p15"/>
          <p:cNvPicPr preferRelativeResize="0"/>
          <p:nvPr/>
        </p:nvPicPr>
        <p:blipFill>
          <a:blip r:embed="rId3">
            <a:alphaModFix/>
          </a:blip>
          <a:stretch>
            <a:fillRect/>
          </a:stretch>
        </p:blipFill>
        <p:spPr>
          <a:xfrm>
            <a:off x="2937025" y="2024625"/>
            <a:ext cx="3143250" cy="216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Описание реализации</a:t>
            </a:r>
            <a:endParaRPr b="1"/>
          </a:p>
        </p:txBody>
      </p:sp>
      <p:sp>
        <p:nvSpPr>
          <p:cNvPr id="77" name="Google Shape;77;p16"/>
          <p:cNvSpPr/>
          <p:nvPr/>
        </p:nvSpPr>
        <p:spPr>
          <a:xfrm>
            <a:off x="315700" y="1484825"/>
            <a:ext cx="8385900" cy="3073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47500" y="1653125"/>
            <a:ext cx="8178300" cy="2905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1700">
                <a:solidFill>
                  <a:schemeClr val="dk1"/>
                </a:solidFill>
              </a:rPr>
              <a:t>Программа создана с помощью библиотеки discord.py, позволяющей создавать бота для Discord. </a:t>
            </a:r>
            <a:br>
              <a:rPr lang="ru" sz="1700">
                <a:solidFill>
                  <a:schemeClr val="dk1"/>
                </a:solidFill>
              </a:rPr>
            </a:br>
            <a:br>
              <a:rPr lang="ru" sz="1700">
                <a:solidFill>
                  <a:schemeClr val="dk1"/>
                </a:solidFill>
              </a:rPr>
            </a:br>
            <a:r>
              <a:rPr lang="ru" sz="1700">
                <a:solidFill>
                  <a:schemeClr val="dk1"/>
                </a:solidFill>
              </a:rPr>
              <a:t>Пользователь после создания персонажа может дать боту информацию о своем игровом статусе, которую тот запомнит и выведет или обновит в любой нужный момент.</a:t>
            </a:r>
            <a:endParaRPr sz="1700">
              <a:solidFill>
                <a:schemeClr val="dk1"/>
              </a:solidFill>
            </a:endParaRPr>
          </a:p>
          <a:p>
            <a:pPr indent="0" lvl="0" marL="0" rtl="0" algn="l">
              <a:spcBef>
                <a:spcPts val="1200"/>
              </a:spcBef>
              <a:spcAft>
                <a:spcPts val="0"/>
              </a:spcAft>
              <a:buNone/>
            </a:pPr>
            <a:r>
              <a:rPr lang="ru" sz="1700">
                <a:solidFill>
                  <a:schemeClr val="dk1"/>
                </a:solidFill>
              </a:rPr>
              <a:t>Программа использует библиотеки asyncio,  discord.py, random, sqlite3</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Описание реализации</a:t>
            </a:r>
            <a:endParaRPr b="1"/>
          </a:p>
        </p:txBody>
      </p:sp>
      <p:sp>
        <p:nvSpPr>
          <p:cNvPr id="84" name="Google Shape;84;p17"/>
          <p:cNvSpPr/>
          <p:nvPr/>
        </p:nvSpPr>
        <p:spPr>
          <a:xfrm>
            <a:off x="315700" y="1420275"/>
            <a:ext cx="8385900" cy="3541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409400" y="1474500"/>
            <a:ext cx="4059300" cy="634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ru" sz="1700" u="sng">
                <a:solidFill>
                  <a:schemeClr val="dk1"/>
                </a:solidFill>
              </a:rPr>
              <a:t>Структура используемой БД:</a:t>
            </a:r>
            <a:endParaRPr sz="1700" u="sng">
              <a:solidFill>
                <a:schemeClr val="dk1"/>
              </a:solidFill>
            </a:endParaRPr>
          </a:p>
        </p:txBody>
      </p:sp>
      <p:pic>
        <p:nvPicPr>
          <p:cNvPr id="86" name="Google Shape;86;p17"/>
          <p:cNvPicPr preferRelativeResize="0"/>
          <p:nvPr/>
        </p:nvPicPr>
        <p:blipFill>
          <a:blip r:embed="rId3">
            <a:alphaModFix/>
          </a:blip>
          <a:stretch>
            <a:fillRect/>
          </a:stretch>
        </p:blipFill>
        <p:spPr>
          <a:xfrm>
            <a:off x="861250" y="1800000"/>
            <a:ext cx="6146525" cy="260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Описание реализации</a:t>
            </a:r>
            <a:endParaRPr b="1"/>
          </a:p>
        </p:txBody>
      </p:sp>
      <p:sp>
        <p:nvSpPr>
          <p:cNvPr id="92" name="Google Shape;92;p18"/>
          <p:cNvSpPr/>
          <p:nvPr/>
        </p:nvSpPr>
        <p:spPr>
          <a:xfrm>
            <a:off x="315700" y="1420275"/>
            <a:ext cx="8385900" cy="3541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br>
              <a:rPr lang="ru" sz="1700" u="sng">
                <a:solidFill>
                  <a:schemeClr val="dk1"/>
                </a:solidFill>
              </a:rPr>
            </a:br>
            <a:br>
              <a:rPr lang="ru" sz="1700" u="sng">
                <a:solidFill>
                  <a:schemeClr val="dk1"/>
                </a:solidFill>
              </a:rPr>
            </a:br>
            <a:br>
              <a:rPr lang="ru" sz="1700" u="sng">
                <a:solidFill>
                  <a:schemeClr val="dk1"/>
                </a:solidFill>
              </a:rPr>
            </a:br>
            <a:r>
              <a:rPr lang="ru" sz="1700" u="sng">
                <a:solidFill>
                  <a:schemeClr val="dk1"/>
                </a:solidFill>
              </a:rPr>
              <a:t>БД Races</a:t>
            </a:r>
            <a:r>
              <a:rPr lang="ru" sz="1700" u="sng">
                <a:solidFill>
                  <a:schemeClr val="dk1"/>
                </a:solidFill>
              </a:rPr>
              <a:t>:</a:t>
            </a:r>
            <a:endParaRPr sz="1700" u="sng">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409400" y="1474500"/>
            <a:ext cx="4059300" cy="634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ru" sz="1700" u="sng">
                <a:solidFill>
                  <a:schemeClr val="dk1"/>
                </a:solidFill>
              </a:rPr>
              <a:t>БД Сlasses:</a:t>
            </a:r>
            <a:endParaRPr sz="1700" u="sng">
              <a:solidFill>
                <a:schemeClr val="dk1"/>
              </a:solidFill>
            </a:endParaRPr>
          </a:p>
        </p:txBody>
      </p:sp>
      <p:pic>
        <p:nvPicPr>
          <p:cNvPr id="94" name="Google Shape;94;p18"/>
          <p:cNvPicPr preferRelativeResize="0"/>
          <p:nvPr/>
        </p:nvPicPr>
        <p:blipFill>
          <a:blip r:embed="rId3">
            <a:alphaModFix/>
          </a:blip>
          <a:stretch>
            <a:fillRect/>
          </a:stretch>
        </p:blipFill>
        <p:spPr>
          <a:xfrm>
            <a:off x="482588" y="1936075"/>
            <a:ext cx="6238875" cy="990600"/>
          </a:xfrm>
          <a:prstGeom prst="rect">
            <a:avLst/>
          </a:prstGeom>
          <a:noFill/>
          <a:ln>
            <a:noFill/>
          </a:ln>
        </p:spPr>
      </p:pic>
      <p:pic>
        <p:nvPicPr>
          <p:cNvPr id="95" name="Google Shape;95;p18"/>
          <p:cNvPicPr preferRelativeResize="0"/>
          <p:nvPr/>
        </p:nvPicPr>
        <p:blipFill>
          <a:blip r:embed="rId4">
            <a:alphaModFix/>
          </a:blip>
          <a:stretch>
            <a:fillRect/>
          </a:stretch>
        </p:blipFill>
        <p:spPr>
          <a:xfrm>
            <a:off x="482588" y="3604000"/>
            <a:ext cx="6334125" cy="9715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Описание реализации</a:t>
            </a:r>
            <a:endParaRPr b="1"/>
          </a:p>
        </p:txBody>
      </p:sp>
      <p:sp>
        <p:nvSpPr>
          <p:cNvPr id="101" name="Google Shape;101;p19"/>
          <p:cNvSpPr/>
          <p:nvPr/>
        </p:nvSpPr>
        <p:spPr>
          <a:xfrm>
            <a:off x="315700" y="1420275"/>
            <a:ext cx="8385900" cy="3541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409400" y="1474500"/>
            <a:ext cx="5104200" cy="572700"/>
          </a:xfrm>
          <a:prstGeom prst="rect">
            <a:avLst/>
          </a:prstGeom>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935"/>
              <a:buNone/>
            </a:pPr>
            <a:r>
              <a:rPr lang="ru" sz="1745" u="sng">
                <a:solidFill>
                  <a:schemeClr val="dk1"/>
                </a:solidFill>
              </a:rPr>
              <a:t>Код и внешний вид парочки команд:</a:t>
            </a:r>
            <a:endParaRPr sz="1745" u="sng">
              <a:solidFill>
                <a:schemeClr val="dk1"/>
              </a:solidFill>
            </a:endParaRPr>
          </a:p>
        </p:txBody>
      </p:sp>
      <p:pic>
        <p:nvPicPr>
          <p:cNvPr id="103" name="Google Shape;103;p19"/>
          <p:cNvPicPr preferRelativeResize="0"/>
          <p:nvPr/>
        </p:nvPicPr>
        <p:blipFill>
          <a:blip r:embed="rId3">
            <a:alphaModFix/>
          </a:blip>
          <a:stretch>
            <a:fillRect/>
          </a:stretch>
        </p:blipFill>
        <p:spPr>
          <a:xfrm>
            <a:off x="484820" y="1943300"/>
            <a:ext cx="5335101" cy="2495750"/>
          </a:xfrm>
          <a:prstGeom prst="rect">
            <a:avLst/>
          </a:prstGeom>
          <a:noFill/>
          <a:ln cap="flat" cmpd="sng" w="9525">
            <a:solidFill>
              <a:schemeClr val="lt1"/>
            </a:solidFill>
            <a:prstDash val="solid"/>
            <a:round/>
            <a:headEnd len="sm" w="sm" type="none"/>
            <a:tailEnd len="sm" w="sm" type="none"/>
          </a:ln>
        </p:spPr>
      </p:pic>
      <p:pic>
        <p:nvPicPr>
          <p:cNvPr id="104" name="Google Shape;104;p19"/>
          <p:cNvPicPr preferRelativeResize="0"/>
          <p:nvPr/>
        </p:nvPicPr>
        <p:blipFill>
          <a:blip r:embed="rId4">
            <a:alphaModFix/>
          </a:blip>
          <a:stretch>
            <a:fillRect/>
          </a:stretch>
        </p:blipFill>
        <p:spPr>
          <a:xfrm>
            <a:off x="4572000" y="2032923"/>
            <a:ext cx="3566325" cy="107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Описание реализации</a:t>
            </a:r>
            <a:endParaRPr b="1"/>
          </a:p>
        </p:txBody>
      </p:sp>
      <p:sp>
        <p:nvSpPr>
          <p:cNvPr id="110" name="Google Shape;110;p20"/>
          <p:cNvSpPr/>
          <p:nvPr/>
        </p:nvSpPr>
        <p:spPr>
          <a:xfrm>
            <a:off x="315700" y="1420275"/>
            <a:ext cx="8385900" cy="3541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409400" y="1474500"/>
            <a:ext cx="5104200" cy="572700"/>
          </a:xfrm>
          <a:prstGeom prst="rect">
            <a:avLst/>
          </a:prstGeom>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935"/>
              <a:buNone/>
            </a:pPr>
            <a:r>
              <a:rPr lang="ru" sz="1745" u="sng">
                <a:solidFill>
                  <a:schemeClr val="dk1"/>
                </a:solidFill>
              </a:rPr>
              <a:t>Код и внешний вид парочки команд:</a:t>
            </a:r>
            <a:endParaRPr sz="1745" u="sng">
              <a:solidFill>
                <a:schemeClr val="dk1"/>
              </a:solidFill>
            </a:endParaRPr>
          </a:p>
        </p:txBody>
      </p:sp>
      <p:pic>
        <p:nvPicPr>
          <p:cNvPr id="112" name="Google Shape;112;p20"/>
          <p:cNvPicPr preferRelativeResize="0"/>
          <p:nvPr/>
        </p:nvPicPr>
        <p:blipFill>
          <a:blip r:embed="rId3">
            <a:alphaModFix/>
          </a:blip>
          <a:stretch>
            <a:fillRect/>
          </a:stretch>
        </p:blipFill>
        <p:spPr>
          <a:xfrm>
            <a:off x="409400" y="2571747"/>
            <a:ext cx="6493867" cy="1794750"/>
          </a:xfrm>
          <a:prstGeom prst="rect">
            <a:avLst/>
          </a:prstGeom>
          <a:noFill/>
          <a:ln>
            <a:noFill/>
          </a:ln>
        </p:spPr>
      </p:pic>
      <p:pic>
        <p:nvPicPr>
          <p:cNvPr id="113" name="Google Shape;113;p20"/>
          <p:cNvPicPr preferRelativeResize="0"/>
          <p:nvPr/>
        </p:nvPicPr>
        <p:blipFill>
          <a:blip r:embed="rId4">
            <a:alphaModFix/>
          </a:blip>
          <a:stretch>
            <a:fillRect/>
          </a:stretch>
        </p:blipFill>
        <p:spPr>
          <a:xfrm>
            <a:off x="4862700" y="2022725"/>
            <a:ext cx="3539949" cy="109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