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3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a96b3c5f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a96b3c5f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a96b3c5f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8a96b3c5f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a96b3c5f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a96b3c5f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8a09557c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8a09557c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8a09557c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8a09557c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5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by Цопа П. Р. и Егорова А.T.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592950"/>
            <a:ext cx="8520600" cy="120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180"/>
              <a:t>The Forest</a:t>
            </a:r>
            <a:endParaRPr sz="41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698" y="445030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Введение</a:t>
            </a:r>
            <a:endParaRPr b="1"/>
          </a:p>
        </p:txBody>
      </p:sp>
      <p:sp>
        <p:nvSpPr>
          <p:cNvPr id="61" name="Google Shape;61;p14"/>
          <p:cNvSpPr/>
          <p:nvPr/>
        </p:nvSpPr>
        <p:spPr>
          <a:xfrm>
            <a:off x="315700" y="1484825"/>
            <a:ext cx="8385900" cy="307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47500" y="1653125"/>
            <a:ext cx="8385900" cy="29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Задача проекта - создать состоящую из нескольких уровней игру, главной задачей которой является победа над врагом.</a:t>
            </a:r>
            <a:endParaRPr sz="17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chemeClr val="dk1"/>
                </a:solidFill>
              </a:rPr>
              <a:t>На поле 3х7 игрок должен управлять героями и дойти до конца локации. За каждый ход можно перемещать своего персонажа и использовать его навык. Игрок может стрелять в противника и побеждать его. Имеются три уровня, расположенные по возрастанию сложности. Игра предназначена для детей от 8 до 11 лет, является развлекательным контентом.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Описание </a:t>
            </a:r>
            <a:r>
              <a:rPr lang="ru-RU" b="1" dirty="0" smtClean="0"/>
              <a:t>проекта</a:t>
            </a:r>
            <a:endParaRPr b="1" dirty="0"/>
          </a:p>
        </p:txBody>
      </p:sp>
      <p:sp>
        <p:nvSpPr>
          <p:cNvPr id="68" name="Google Shape;68;p15"/>
          <p:cNvSpPr/>
          <p:nvPr/>
        </p:nvSpPr>
        <p:spPr>
          <a:xfrm>
            <a:off x="315700" y="1484825"/>
            <a:ext cx="8385900" cy="307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646375"/>
            <a:ext cx="8259000" cy="275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-RU" dirty="0"/>
              <a:t>Проект представляет собой клеточную пошаговую игру. </a:t>
            </a:r>
          </a:p>
          <a:p>
            <a:r>
              <a:rPr lang="ru-RU" dirty="0"/>
              <a:t>На поле 3х7 игрок должен управлять героями и дойти до конца локации. За каждый ход можно перемещать своего персонажа. Имеются два уровня, расположенные по возрастанию сложности. </a:t>
            </a:r>
            <a:endParaRPr sz="1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Описание реализации</a:t>
            </a:r>
            <a:endParaRPr b="1"/>
          </a:p>
        </p:txBody>
      </p:sp>
      <p:sp>
        <p:nvSpPr>
          <p:cNvPr id="82" name="Google Shape;82;p17"/>
          <p:cNvSpPr/>
          <p:nvPr/>
        </p:nvSpPr>
        <p:spPr>
          <a:xfrm>
            <a:off x="315700" y="1420275"/>
            <a:ext cx="8385900" cy="354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09399" y="1474499"/>
            <a:ext cx="6842495" cy="268953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Программа написана с использованием файлов из папки </a:t>
            </a:r>
            <a:r>
              <a:rPr lang="en-US" dirty="0"/>
              <a:t>data</a:t>
            </a:r>
            <a:r>
              <a:rPr lang="ru-RU" dirty="0"/>
              <a:t>.</a:t>
            </a:r>
          </a:p>
          <a:p>
            <a:r>
              <a:rPr lang="ru-RU" dirty="0"/>
              <a:t>В программе использованы классы </a:t>
            </a:r>
            <a:r>
              <a:rPr lang="en-US" dirty="0" err="1"/>
              <a:t>pygame</a:t>
            </a:r>
            <a:r>
              <a:rPr lang="ru-RU" dirty="0"/>
              <a:t>.</a:t>
            </a:r>
            <a:r>
              <a:rPr lang="en-US" dirty="0"/>
              <a:t>time</a:t>
            </a:r>
            <a:r>
              <a:rPr lang="ru-RU" dirty="0"/>
              <a:t>.</a:t>
            </a:r>
            <a:r>
              <a:rPr lang="en-US" dirty="0"/>
              <a:t>Clock</a:t>
            </a:r>
            <a:r>
              <a:rPr lang="ru-RU" dirty="0"/>
              <a:t>, </a:t>
            </a:r>
            <a:r>
              <a:rPr lang="ru-RU" dirty="0" err="1"/>
              <a:t>pygame</a:t>
            </a:r>
            <a:r>
              <a:rPr lang="ru-RU" dirty="0"/>
              <a:t>.</a:t>
            </a:r>
            <a:r>
              <a:rPr lang="en-US" dirty="0"/>
              <a:t>sprite</a:t>
            </a:r>
            <a:r>
              <a:rPr lang="ru-RU" dirty="0"/>
              <a:t>.</a:t>
            </a:r>
            <a:r>
              <a:rPr lang="en-US" dirty="0"/>
              <a:t>Group</a:t>
            </a:r>
            <a:r>
              <a:rPr lang="ru-RU" dirty="0"/>
              <a:t>, </a:t>
            </a:r>
            <a:r>
              <a:rPr lang="en-US" dirty="0" err="1"/>
              <a:t>pygame</a:t>
            </a:r>
            <a:r>
              <a:rPr lang="ru-RU" dirty="0"/>
              <a:t>.</a:t>
            </a:r>
            <a:r>
              <a:rPr lang="en-US" dirty="0"/>
              <a:t>mixer</a:t>
            </a:r>
            <a:r>
              <a:rPr lang="ru-RU" dirty="0"/>
              <a:t>.</a:t>
            </a:r>
            <a:r>
              <a:rPr lang="en-US" dirty="0"/>
              <a:t>Sound</a:t>
            </a:r>
            <a:r>
              <a:rPr lang="ru-RU" dirty="0"/>
              <a:t>. Реализованы классы </a:t>
            </a:r>
            <a:r>
              <a:rPr lang="en-US" dirty="0" err="1"/>
              <a:t>FinalBoss</a:t>
            </a:r>
            <a:r>
              <a:rPr lang="ru-RU" dirty="0"/>
              <a:t>, </a:t>
            </a:r>
            <a:r>
              <a:rPr lang="en-US" dirty="0"/>
              <a:t>Enemy</a:t>
            </a:r>
            <a:r>
              <a:rPr lang="ru-RU" dirty="0"/>
              <a:t>, </a:t>
            </a:r>
            <a:r>
              <a:rPr lang="en-US" dirty="0"/>
              <a:t>Shot</a:t>
            </a:r>
            <a:r>
              <a:rPr lang="ru-RU" dirty="0"/>
              <a:t>, </a:t>
            </a:r>
            <a:r>
              <a:rPr lang="en-US" dirty="0"/>
              <a:t>Hero</a:t>
            </a:r>
            <a:r>
              <a:rPr lang="ru-RU" dirty="0"/>
              <a:t>1, функции </a:t>
            </a:r>
            <a:r>
              <a:rPr lang="en-US" dirty="0"/>
              <a:t>choice</a:t>
            </a:r>
            <a:r>
              <a:rPr lang="ru-RU" dirty="0"/>
              <a:t>, </a:t>
            </a:r>
            <a:r>
              <a:rPr lang="en-US" dirty="0"/>
              <a:t>download</a:t>
            </a:r>
            <a:r>
              <a:rPr lang="ru-RU" dirty="0"/>
              <a:t>_</a:t>
            </a:r>
            <a:r>
              <a:rPr lang="en-US" dirty="0"/>
              <a:t>image</a:t>
            </a:r>
            <a:r>
              <a:rPr lang="ru-RU" dirty="0"/>
              <a:t>, а также функции запуска частей программы.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 smtClean="0"/>
              <a:t>Необходимые компоненты</a:t>
            </a:r>
            <a:endParaRPr b="1" dirty="0"/>
          </a:p>
        </p:txBody>
      </p:sp>
      <p:sp>
        <p:nvSpPr>
          <p:cNvPr id="103" name="Google Shape;103;p20"/>
          <p:cNvSpPr/>
          <p:nvPr/>
        </p:nvSpPr>
        <p:spPr>
          <a:xfrm>
            <a:off x="315700" y="1420275"/>
            <a:ext cx="8385900" cy="354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615655" y="2134001"/>
            <a:ext cx="7283936" cy="211434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Программа использует библиотеки </a:t>
            </a:r>
            <a:r>
              <a:rPr lang="en-US" dirty="0" err="1"/>
              <a:t>pygame</a:t>
            </a:r>
            <a:r>
              <a:rPr lang="ru-RU" dirty="0"/>
              <a:t>, </a:t>
            </a:r>
            <a:r>
              <a:rPr lang="en-US" dirty="0"/>
              <a:t>sys</a:t>
            </a:r>
            <a:r>
              <a:rPr lang="ru-RU" dirty="0"/>
              <a:t>, </a:t>
            </a:r>
            <a:r>
              <a:rPr lang="en-US" dirty="0"/>
              <a:t>random</a:t>
            </a:r>
            <a:r>
              <a:rPr lang="ru-RU" dirty="0"/>
              <a:t>.</a:t>
            </a:r>
          </a:p>
          <a:p>
            <a:r>
              <a:rPr lang="ru-RU" dirty="0"/>
              <a:t>Рекомендуемая операционная система – </a:t>
            </a:r>
            <a:r>
              <a:rPr lang="en-US" dirty="0"/>
              <a:t>Windows </a:t>
            </a:r>
            <a:r>
              <a:rPr lang="ru-RU" dirty="0"/>
              <a:t>10.</a:t>
            </a:r>
            <a:endParaRPr sz="1745" u="sng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Описание реализации</a:t>
            </a:r>
            <a:endParaRPr b="1"/>
          </a:p>
        </p:txBody>
      </p:sp>
      <p:sp>
        <p:nvSpPr>
          <p:cNvPr id="96" name="Google Shape;96;p19"/>
          <p:cNvSpPr/>
          <p:nvPr/>
        </p:nvSpPr>
        <p:spPr>
          <a:xfrm>
            <a:off x="315700" y="1420275"/>
            <a:ext cx="8385900" cy="3541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77" y="1550847"/>
            <a:ext cx="1912928" cy="127528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193" y="3399847"/>
            <a:ext cx="952381" cy="95238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194" y="1968143"/>
            <a:ext cx="952381" cy="9523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90" y="3228682"/>
            <a:ext cx="1636296" cy="16362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286" y="1836105"/>
            <a:ext cx="1760048" cy="9900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Экран (16:9)</PresentationFormat>
  <Paragraphs>15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The Forest</vt:lpstr>
      <vt:lpstr>Введение</vt:lpstr>
      <vt:lpstr>Описание проекта</vt:lpstr>
      <vt:lpstr>Описание реализации</vt:lpstr>
      <vt:lpstr>Необходимые компоненты</vt:lpstr>
      <vt:lpstr>Описание реализации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Forest</dc:title>
  <dc:creator>Admin</dc:creator>
  <cp:lastModifiedBy>Admin</cp:lastModifiedBy>
  <cp:revision>2</cp:revision>
  <dcterms:modified xsi:type="dcterms:W3CDTF">2023-01-20T13:28:24Z</dcterms:modified>
</cp:coreProperties>
</file>