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楷体"/>
                <a:cs typeface="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楷体"/>
                <a:cs typeface="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楷体"/>
                <a:cs typeface="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8767" y="966342"/>
            <a:ext cx="1406525" cy="299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楷体"/>
                <a:cs typeface="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56029" y="2344420"/>
            <a:ext cx="6663690" cy="3318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Relationship Id="rId3" Type="http://schemas.openxmlformats.org/officeDocument/2006/relationships/image" Target="../media/image26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png"/><Relationship Id="rId3" Type="http://schemas.openxmlformats.org/officeDocument/2006/relationships/image" Target="../media/image28.jpg"/><Relationship Id="rId4" Type="http://schemas.openxmlformats.org/officeDocument/2006/relationships/image" Target="../media/image29.jpg"/><Relationship Id="rId5" Type="http://schemas.openxmlformats.org/officeDocument/2006/relationships/image" Target="../media/image30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png"/><Relationship Id="rId3" Type="http://schemas.openxmlformats.org/officeDocument/2006/relationships/image" Target="../media/image29.jpg"/><Relationship Id="rId4" Type="http://schemas.openxmlformats.org/officeDocument/2006/relationships/image" Target="../media/image32.png"/><Relationship Id="rId5" Type="http://schemas.openxmlformats.org/officeDocument/2006/relationships/image" Target="../media/image33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29.jpg"/><Relationship Id="rId5" Type="http://schemas.openxmlformats.org/officeDocument/2006/relationships/image" Target="../media/image32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9" Type="http://schemas.openxmlformats.org/officeDocument/2006/relationships/image" Target="../media/image43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Relationship Id="rId10" Type="http://schemas.openxmlformats.org/officeDocument/2006/relationships/image" Target="../media/image54.png"/><Relationship Id="rId11" Type="http://schemas.openxmlformats.org/officeDocument/2006/relationships/image" Target="../media/image55.png"/><Relationship Id="rId12" Type="http://schemas.openxmlformats.org/officeDocument/2006/relationships/image" Target="../media/image56.png"/><Relationship Id="rId13" Type="http://schemas.openxmlformats.org/officeDocument/2006/relationships/image" Target="../media/image57.png"/><Relationship Id="rId14" Type="http://schemas.openxmlformats.org/officeDocument/2006/relationships/image" Target="../media/image58.png"/><Relationship Id="rId15" Type="http://schemas.openxmlformats.org/officeDocument/2006/relationships/image" Target="../media/image59.png"/><Relationship Id="rId16" Type="http://schemas.openxmlformats.org/officeDocument/2006/relationships/image" Target="../media/image60.png"/><Relationship Id="rId17" Type="http://schemas.openxmlformats.org/officeDocument/2006/relationships/image" Target="../media/image61.png"/><Relationship Id="rId18" Type="http://schemas.openxmlformats.org/officeDocument/2006/relationships/image" Target="../media/image62.png"/><Relationship Id="rId19" Type="http://schemas.openxmlformats.org/officeDocument/2006/relationships/image" Target="../media/image63.png"/><Relationship Id="rId20" Type="http://schemas.openxmlformats.org/officeDocument/2006/relationships/image" Target="../media/image64.png"/><Relationship Id="rId21" Type="http://schemas.openxmlformats.org/officeDocument/2006/relationships/image" Target="../media/image65.png"/><Relationship Id="rId22" Type="http://schemas.openxmlformats.org/officeDocument/2006/relationships/image" Target="../media/image66.png"/><Relationship Id="rId23" Type="http://schemas.openxmlformats.org/officeDocument/2006/relationships/image" Target="../media/image67.png"/><Relationship Id="rId24" Type="http://schemas.openxmlformats.org/officeDocument/2006/relationships/image" Target="../media/image68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Relationship Id="rId6" Type="http://schemas.openxmlformats.org/officeDocument/2006/relationships/image" Target="../media/image73.png"/><Relationship Id="rId7" Type="http://schemas.openxmlformats.org/officeDocument/2006/relationships/image" Target="../media/image74.png"/><Relationship Id="rId8" Type="http://schemas.openxmlformats.org/officeDocument/2006/relationships/image" Target="../media/image75.png"/><Relationship Id="rId9" Type="http://schemas.openxmlformats.org/officeDocument/2006/relationships/image" Target="../media/image76.png"/><Relationship Id="rId10" Type="http://schemas.openxmlformats.org/officeDocument/2006/relationships/image" Target="../media/image77.png"/><Relationship Id="rId11" Type="http://schemas.openxmlformats.org/officeDocument/2006/relationships/image" Target="../media/image78.png"/><Relationship Id="rId12" Type="http://schemas.openxmlformats.org/officeDocument/2006/relationships/image" Target="../media/image79.png"/><Relationship Id="rId13" Type="http://schemas.openxmlformats.org/officeDocument/2006/relationships/image" Target="../media/image80.png"/><Relationship Id="rId14" Type="http://schemas.openxmlformats.org/officeDocument/2006/relationships/image" Target="../media/image81.png"/><Relationship Id="rId15" Type="http://schemas.openxmlformats.org/officeDocument/2006/relationships/image" Target="../media/image82.png"/><Relationship Id="rId16" Type="http://schemas.openxmlformats.org/officeDocument/2006/relationships/image" Target="../media/image83.png"/><Relationship Id="rId17" Type="http://schemas.openxmlformats.org/officeDocument/2006/relationships/image" Target="../media/image84.png"/><Relationship Id="rId18" Type="http://schemas.openxmlformats.org/officeDocument/2006/relationships/image" Target="../media/image85.png"/><Relationship Id="rId19" Type="http://schemas.openxmlformats.org/officeDocument/2006/relationships/image" Target="../media/image86.png"/><Relationship Id="rId20" Type="http://schemas.openxmlformats.org/officeDocument/2006/relationships/image" Target="../media/image87.png"/><Relationship Id="rId21" Type="http://schemas.openxmlformats.org/officeDocument/2006/relationships/image" Target="../media/image88.png"/><Relationship Id="rId22" Type="http://schemas.openxmlformats.org/officeDocument/2006/relationships/image" Target="../media/image89.png"/><Relationship Id="rId23" Type="http://schemas.openxmlformats.org/officeDocument/2006/relationships/image" Target="../media/image90.png"/><Relationship Id="rId24" Type="http://schemas.openxmlformats.org/officeDocument/2006/relationships/image" Target="../media/image91.png"/><Relationship Id="rId25" Type="http://schemas.openxmlformats.org/officeDocument/2006/relationships/image" Target="../media/image92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Relationship Id="rId6" Type="http://schemas.openxmlformats.org/officeDocument/2006/relationships/image" Target="../media/image97.png"/><Relationship Id="rId7" Type="http://schemas.openxmlformats.org/officeDocument/2006/relationships/image" Target="../media/image98.png"/><Relationship Id="rId8" Type="http://schemas.openxmlformats.org/officeDocument/2006/relationships/image" Target="../media/image99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0.png"/><Relationship Id="rId3" Type="http://schemas.openxmlformats.org/officeDocument/2006/relationships/image" Target="../media/image101.png"/><Relationship Id="rId4" Type="http://schemas.openxmlformats.org/officeDocument/2006/relationships/image" Target="../media/image102.png"/><Relationship Id="rId5" Type="http://schemas.openxmlformats.org/officeDocument/2006/relationships/image" Target="../media/image103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4.png"/><Relationship Id="rId3" Type="http://schemas.openxmlformats.org/officeDocument/2006/relationships/image" Target="../media/image105.png"/><Relationship Id="rId4" Type="http://schemas.openxmlformats.org/officeDocument/2006/relationships/image" Target="../media/image106.png"/><Relationship Id="rId5" Type="http://schemas.openxmlformats.org/officeDocument/2006/relationships/image" Target="../media/image107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8.png"/><Relationship Id="rId3" Type="http://schemas.openxmlformats.org/officeDocument/2006/relationships/image" Target="../media/image109.png"/><Relationship Id="rId4" Type="http://schemas.openxmlformats.org/officeDocument/2006/relationships/image" Target="../media/image110.png"/><Relationship Id="rId5" Type="http://schemas.openxmlformats.org/officeDocument/2006/relationships/image" Target="../media/image111.png"/><Relationship Id="rId6" Type="http://schemas.openxmlformats.org/officeDocument/2006/relationships/image" Target="../media/image112.png"/><Relationship Id="rId7" Type="http://schemas.openxmlformats.org/officeDocument/2006/relationships/image" Target="../media/image113.png"/><Relationship Id="rId8" Type="http://schemas.openxmlformats.org/officeDocument/2006/relationships/image" Target="../media/image114.png"/><Relationship Id="rId9" Type="http://schemas.openxmlformats.org/officeDocument/2006/relationships/image" Target="../media/image115.png"/><Relationship Id="rId10" Type="http://schemas.openxmlformats.org/officeDocument/2006/relationships/image" Target="../media/image116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7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88.png"/><Relationship Id="rId6" Type="http://schemas.openxmlformats.org/officeDocument/2006/relationships/image" Target="../media/image118.png"/><Relationship Id="rId7" Type="http://schemas.openxmlformats.org/officeDocument/2006/relationships/image" Target="../media/image119.png"/><Relationship Id="rId8" Type="http://schemas.openxmlformats.org/officeDocument/2006/relationships/image" Target="../media/image120.png"/><Relationship Id="rId9" Type="http://schemas.openxmlformats.org/officeDocument/2006/relationships/image" Target="../media/image121.png"/><Relationship Id="rId10" Type="http://schemas.openxmlformats.org/officeDocument/2006/relationships/image" Target="../media/image122.png"/><Relationship Id="rId11" Type="http://schemas.openxmlformats.org/officeDocument/2006/relationships/image" Target="../media/image123.png"/><Relationship Id="rId12" Type="http://schemas.openxmlformats.org/officeDocument/2006/relationships/image" Target="../media/image124.png"/><Relationship Id="rId13" Type="http://schemas.openxmlformats.org/officeDocument/2006/relationships/image" Target="../media/image125.png"/><Relationship Id="rId14" Type="http://schemas.openxmlformats.org/officeDocument/2006/relationships/image" Target="../media/image126.png"/><Relationship Id="rId15" Type="http://schemas.openxmlformats.org/officeDocument/2006/relationships/image" Target="../media/image127.png"/><Relationship Id="rId16" Type="http://schemas.openxmlformats.org/officeDocument/2006/relationships/image" Target="../media/image128.png"/><Relationship Id="rId17" Type="http://schemas.openxmlformats.org/officeDocument/2006/relationships/image" Target="../media/image91.png"/><Relationship Id="rId18" Type="http://schemas.openxmlformats.org/officeDocument/2006/relationships/image" Target="../media/image129.png"/><Relationship Id="rId19" Type="http://schemas.openxmlformats.org/officeDocument/2006/relationships/image" Target="../media/image130.png"/><Relationship Id="rId20" Type="http://schemas.openxmlformats.org/officeDocument/2006/relationships/image" Target="../media/image131.png"/><Relationship Id="rId21" Type="http://schemas.openxmlformats.org/officeDocument/2006/relationships/image" Target="../media/image132.png"/><Relationship Id="rId22" Type="http://schemas.openxmlformats.org/officeDocument/2006/relationships/image" Target="../media/image133.png"/><Relationship Id="rId23" Type="http://schemas.openxmlformats.org/officeDocument/2006/relationships/image" Target="../media/image134.png"/><Relationship Id="rId24" Type="http://schemas.openxmlformats.org/officeDocument/2006/relationships/image" Target="../media/image135.png"/><Relationship Id="rId25" Type="http://schemas.openxmlformats.org/officeDocument/2006/relationships/image" Target="../media/image136.png"/><Relationship Id="rId26" Type="http://schemas.openxmlformats.org/officeDocument/2006/relationships/image" Target="../media/image137.png"/><Relationship Id="rId27" Type="http://schemas.openxmlformats.org/officeDocument/2006/relationships/image" Target="../media/image92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8.png"/><Relationship Id="rId3" Type="http://schemas.openxmlformats.org/officeDocument/2006/relationships/image" Target="../media/image139.png"/><Relationship Id="rId4" Type="http://schemas.openxmlformats.org/officeDocument/2006/relationships/image" Target="../media/image140.png"/><Relationship Id="rId5" Type="http://schemas.openxmlformats.org/officeDocument/2006/relationships/image" Target="../media/image141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2.png"/><Relationship Id="rId3" Type="http://schemas.openxmlformats.org/officeDocument/2006/relationships/image" Target="../media/image143.png"/><Relationship Id="rId4" Type="http://schemas.openxmlformats.org/officeDocument/2006/relationships/image" Target="../media/image144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8.png"/><Relationship Id="rId3" Type="http://schemas.openxmlformats.org/officeDocument/2006/relationships/image" Target="../media/image139.png"/><Relationship Id="rId4" Type="http://schemas.openxmlformats.org/officeDocument/2006/relationships/image" Target="../media/image140.png"/><Relationship Id="rId5" Type="http://schemas.openxmlformats.org/officeDocument/2006/relationships/image" Target="../media/image141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2.png"/><Relationship Id="rId3" Type="http://schemas.openxmlformats.org/officeDocument/2006/relationships/image" Target="../media/image145.png"/><Relationship Id="rId4" Type="http://schemas.openxmlformats.org/officeDocument/2006/relationships/image" Target="../media/image146.png"/><Relationship Id="rId5" Type="http://schemas.openxmlformats.org/officeDocument/2006/relationships/image" Target="../media/image147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Relationship Id="rId3" Type="http://schemas.openxmlformats.org/officeDocument/2006/relationships/image" Target="../media/image8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8.png"/><Relationship Id="rId3" Type="http://schemas.openxmlformats.org/officeDocument/2006/relationships/image" Target="../media/image149.png"/><Relationship Id="rId4" Type="http://schemas.openxmlformats.org/officeDocument/2006/relationships/image" Target="../media/image150.png"/><Relationship Id="rId5" Type="http://schemas.openxmlformats.org/officeDocument/2006/relationships/image" Target="../media/image151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2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3.png"/><Relationship Id="rId3" Type="http://schemas.openxmlformats.org/officeDocument/2006/relationships/image" Target="../media/image154.png"/><Relationship Id="rId4" Type="http://schemas.openxmlformats.org/officeDocument/2006/relationships/image" Target="../media/image155.png"/><Relationship Id="rId5" Type="http://schemas.openxmlformats.org/officeDocument/2006/relationships/image" Target="../media/image156.png"/><Relationship Id="rId6" Type="http://schemas.openxmlformats.org/officeDocument/2006/relationships/image" Target="../media/image157.png"/><Relationship Id="rId7" Type="http://schemas.openxmlformats.org/officeDocument/2006/relationships/image" Target="../media/image158.png"/><Relationship Id="rId8" Type="http://schemas.openxmlformats.org/officeDocument/2006/relationships/image" Target="../media/image159.png"/><Relationship Id="rId9" Type="http://schemas.openxmlformats.org/officeDocument/2006/relationships/image" Target="../media/image160.png"/><Relationship Id="rId10" Type="http://schemas.openxmlformats.org/officeDocument/2006/relationships/image" Target="../media/image161.png"/><Relationship Id="rId11" Type="http://schemas.openxmlformats.org/officeDocument/2006/relationships/image" Target="../media/image162.png"/><Relationship Id="rId12" Type="http://schemas.openxmlformats.org/officeDocument/2006/relationships/image" Target="../media/image163.jp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4.png"/><Relationship Id="rId3" Type="http://schemas.openxmlformats.org/officeDocument/2006/relationships/image" Target="../media/image165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6.png"/><Relationship Id="rId3" Type="http://schemas.openxmlformats.org/officeDocument/2006/relationships/image" Target="../media/image167.png"/><Relationship Id="rId4" Type="http://schemas.openxmlformats.org/officeDocument/2006/relationships/image" Target="../media/image168.png"/><Relationship Id="rId5" Type="http://schemas.openxmlformats.org/officeDocument/2006/relationships/image" Target="../media/image169.png"/><Relationship Id="rId6" Type="http://schemas.openxmlformats.org/officeDocument/2006/relationships/image" Target="../media/image170.png"/><Relationship Id="rId7" Type="http://schemas.openxmlformats.org/officeDocument/2006/relationships/image" Target="../media/image171.png"/><Relationship Id="rId8" Type="http://schemas.openxmlformats.org/officeDocument/2006/relationships/image" Target="../media/image172.png"/><Relationship Id="rId9" Type="http://schemas.openxmlformats.org/officeDocument/2006/relationships/image" Target="../media/image173.png"/><Relationship Id="rId10" Type="http://schemas.openxmlformats.org/officeDocument/2006/relationships/image" Target="../media/image174.png"/><Relationship Id="rId11" Type="http://schemas.openxmlformats.org/officeDocument/2006/relationships/image" Target="../media/image175.png"/><Relationship Id="rId12" Type="http://schemas.openxmlformats.org/officeDocument/2006/relationships/image" Target="../media/image176.png"/><Relationship Id="rId13" Type="http://schemas.openxmlformats.org/officeDocument/2006/relationships/image" Target="../media/image177.jpg"/><Relationship Id="rId14" Type="http://schemas.openxmlformats.org/officeDocument/2006/relationships/image" Target="../media/image178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9.jpg"/><Relationship Id="rId3" Type="http://schemas.openxmlformats.org/officeDocument/2006/relationships/image" Target="../media/image180.jpg"/><Relationship Id="rId4" Type="http://schemas.openxmlformats.org/officeDocument/2006/relationships/image" Target="../media/image181.jpg"/><Relationship Id="rId5" Type="http://schemas.openxmlformats.org/officeDocument/2006/relationships/image" Target="../media/image182.jp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3.jp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4.png"/><Relationship Id="rId3" Type="http://schemas.openxmlformats.org/officeDocument/2006/relationships/image" Target="../media/image185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6.jpg"/><Relationship Id="rId3" Type="http://schemas.openxmlformats.org/officeDocument/2006/relationships/image" Target="../media/image187.png"/><Relationship Id="rId4" Type="http://schemas.openxmlformats.org/officeDocument/2006/relationships/image" Target="../media/image188.png"/><Relationship Id="rId5" Type="http://schemas.openxmlformats.org/officeDocument/2006/relationships/image" Target="../media/image189.png"/><Relationship Id="rId6" Type="http://schemas.openxmlformats.org/officeDocument/2006/relationships/image" Target="../media/image190.png"/><Relationship Id="rId7" Type="http://schemas.openxmlformats.org/officeDocument/2006/relationships/image" Target="../media/image191.png"/><Relationship Id="rId8" Type="http://schemas.openxmlformats.org/officeDocument/2006/relationships/image" Target="../media/image192.png"/><Relationship Id="rId9" Type="http://schemas.openxmlformats.org/officeDocument/2006/relationships/image" Target="../media/image193.png"/><Relationship Id="rId10" Type="http://schemas.openxmlformats.org/officeDocument/2006/relationships/image" Target="../media/image194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5.jp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6.pn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7.jpg"/><Relationship Id="rId3" Type="http://schemas.openxmlformats.org/officeDocument/2006/relationships/image" Target="../media/image198.jp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9.pn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0.png"/><Relationship Id="rId3" Type="http://schemas.openxmlformats.org/officeDocument/2006/relationships/image" Target="../media/image201.pn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2.jp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3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jp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4.png"/><Relationship Id="rId3" Type="http://schemas.openxmlformats.org/officeDocument/2006/relationships/image" Target="../media/image205.jp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6.jpg"/><Relationship Id="rId3" Type="http://schemas.openxmlformats.org/officeDocument/2006/relationships/image" Target="../media/image207.pn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8.jpg"/><Relationship Id="rId3" Type="http://schemas.openxmlformats.org/officeDocument/2006/relationships/image" Target="../media/image209.pn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0.jpg"/><Relationship Id="rId3" Type="http://schemas.openxmlformats.org/officeDocument/2006/relationships/image" Target="../media/image211.png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2.png"/><Relationship Id="rId3" Type="http://schemas.openxmlformats.org/officeDocument/2006/relationships/image" Target="../media/image213.jpg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4.png"/><Relationship Id="rId3" Type="http://schemas.openxmlformats.org/officeDocument/2006/relationships/image" Target="../media/image215.jpg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6.png"/><Relationship Id="rId3" Type="http://schemas.openxmlformats.org/officeDocument/2006/relationships/image" Target="../media/image217.png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21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23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7470" y="2507361"/>
            <a:ext cx="3910329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0">
                <a:latin typeface="宋体"/>
                <a:cs typeface="宋体"/>
              </a:rPr>
              <a:t>电气控制与</a:t>
            </a:r>
            <a:r>
              <a:rPr dirty="0" sz="4400" b="0">
                <a:latin typeface="Arial"/>
                <a:cs typeface="Arial"/>
              </a:rPr>
              <a:t>PLC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65" y="36956"/>
            <a:ext cx="180086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0">
                <a:latin typeface="宋体"/>
                <a:cs typeface="宋体"/>
              </a:rPr>
              <a:t>综合设计题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792" y="650493"/>
            <a:ext cx="8942070" cy="1305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Arial"/>
                <a:cs typeface="Arial"/>
              </a:rPr>
              <a:t>5.</a:t>
            </a:r>
            <a:r>
              <a:rPr dirty="0" sz="2800" spc="-5">
                <a:latin typeface="宋体"/>
                <a:cs typeface="宋体"/>
              </a:rPr>
              <a:t>试用二个开关控制一个照明灯，比如</a:t>
            </a:r>
            <a:r>
              <a:rPr dirty="0" sz="2800" spc="-715">
                <a:latin typeface="宋体"/>
                <a:cs typeface="宋体"/>
              </a:rPr>
              <a:t> </a:t>
            </a:r>
            <a:r>
              <a:rPr dirty="0" sz="2800" spc="-5">
                <a:latin typeface="宋体"/>
                <a:cs typeface="宋体"/>
              </a:rPr>
              <a:t>在楼梯走廊里，在 楼上楼下各安装一个开关来控制一</a:t>
            </a:r>
            <a:r>
              <a:rPr dirty="0" sz="2800">
                <a:latin typeface="宋体"/>
                <a:cs typeface="宋体"/>
              </a:rPr>
              <a:t>盏</a:t>
            </a:r>
            <a:r>
              <a:rPr dirty="0" sz="2800" spc="-5">
                <a:latin typeface="宋体"/>
                <a:cs typeface="宋体"/>
              </a:rPr>
              <a:t>灯，</a:t>
            </a:r>
            <a:r>
              <a:rPr dirty="0" sz="2800">
                <a:latin typeface="宋体"/>
                <a:cs typeface="宋体"/>
              </a:rPr>
              <a:t>采</a:t>
            </a:r>
            <a:r>
              <a:rPr dirty="0" sz="2800" spc="5">
                <a:latin typeface="宋体"/>
                <a:cs typeface="宋体"/>
              </a:rPr>
              <a:t>用</a:t>
            </a:r>
            <a:r>
              <a:rPr dirty="0" sz="2800" spc="-5">
                <a:latin typeface="Times New Roman"/>
                <a:cs typeface="Times New Roman"/>
              </a:rPr>
              <a:t>PLC</a:t>
            </a:r>
            <a:r>
              <a:rPr dirty="0" sz="2800" spc="-5">
                <a:latin typeface="宋体"/>
                <a:cs typeface="宋体"/>
              </a:rPr>
              <a:t>控</a:t>
            </a:r>
            <a:r>
              <a:rPr dirty="0" sz="2800">
                <a:latin typeface="宋体"/>
                <a:cs typeface="宋体"/>
              </a:rPr>
              <a:t>制</a:t>
            </a:r>
            <a:r>
              <a:rPr dirty="0" sz="2800" spc="-5">
                <a:latin typeface="宋体"/>
                <a:cs typeface="宋体"/>
              </a:rPr>
              <a:t>的 方式，画出</a:t>
            </a:r>
            <a:r>
              <a:rPr dirty="0" sz="2800" spc="-5">
                <a:latin typeface="Arial"/>
                <a:cs typeface="Arial"/>
              </a:rPr>
              <a:t>PLC</a:t>
            </a:r>
            <a:r>
              <a:rPr dirty="0" sz="2800" spc="-5">
                <a:latin typeface="宋体"/>
                <a:cs typeface="宋体"/>
              </a:rPr>
              <a:t>接线图和梯形</a:t>
            </a:r>
            <a:r>
              <a:rPr dirty="0" sz="2800" spc="10">
                <a:latin typeface="宋体"/>
                <a:cs typeface="宋体"/>
              </a:rPr>
              <a:t>图</a:t>
            </a:r>
            <a:r>
              <a:rPr dirty="0" sz="2800" spc="-5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3730" y="2732701"/>
            <a:ext cx="4104835" cy="39508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90168" y="2144395"/>
            <a:ext cx="104965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 b="1">
                <a:solidFill>
                  <a:srgbClr val="006FC0"/>
                </a:solidFill>
                <a:latin typeface="宋体"/>
                <a:cs typeface="宋体"/>
              </a:rPr>
              <a:t>接线图：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29785" y="2124532"/>
            <a:ext cx="258572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006FC0"/>
                </a:solidFill>
                <a:latin typeface="宋体"/>
                <a:cs typeface="宋体"/>
              </a:rPr>
              <a:t>真值表及逻辑表达式：</a:t>
            </a:r>
            <a:endParaRPr sz="2000">
              <a:latin typeface="宋体"/>
              <a:cs typeface="宋体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351401" y="2705100"/>
          <a:ext cx="3446779" cy="1568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2495"/>
                <a:gridCol w="1244600"/>
              </a:tblGrid>
              <a:tr h="366013"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305"/>
                        </a:spcBef>
                        <a:tabLst>
                          <a:tab pos="1233805" algn="l"/>
                        </a:tabLst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S2(I0.1)	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S1(I0.0)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2508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E(Q0.0)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  <a:tr h="1189736">
                <a:tc>
                  <a:txBody>
                    <a:bodyPr/>
                    <a:lstStyle/>
                    <a:p>
                      <a:pPr marL="635000">
                        <a:lnSpc>
                          <a:spcPct val="100000"/>
                        </a:lnSpc>
                        <a:spcBef>
                          <a:spcPts val="305"/>
                        </a:spcBef>
                        <a:tabLst>
                          <a:tab pos="1434465" algn="l"/>
                        </a:tabLst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	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3500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1433195" algn="l"/>
                        </a:tabLst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	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35000">
                        <a:lnSpc>
                          <a:spcPct val="100000"/>
                        </a:lnSpc>
                        <a:tabLst>
                          <a:tab pos="1433195" algn="l"/>
                        </a:tabLst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	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35000">
                        <a:lnSpc>
                          <a:spcPct val="100000"/>
                        </a:lnSpc>
                        <a:tabLst>
                          <a:tab pos="1433195" algn="l"/>
                        </a:tabLst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	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4376928" y="4724400"/>
            <a:ext cx="4767580" cy="1816735"/>
          </a:xfrm>
          <a:custGeom>
            <a:avLst/>
            <a:gdLst/>
            <a:ahLst/>
            <a:cxnLst/>
            <a:rect l="l" t="t" r="r" b="b"/>
            <a:pathLst>
              <a:path w="4767580" h="1816734">
                <a:moveTo>
                  <a:pt x="0" y="1816608"/>
                </a:moveTo>
                <a:lnTo>
                  <a:pt x="4767072" y="1816608"/>
                </a:lnTo>
                <a:lnTo>
                  <a:pt x="4767072" y="0"/>
                </a:lnTo>
                <a:lnTo>
                  <a:pt x="0" y="0"/>
                </a:lnTo>
                <a:lnTo>
                  <a:pt x="0" y="1816608"/>
                </a:lnTo>
                <a:close/>
              </a:path>
            </a:pathLst>
          </a:custGeom>
          <a:solidFill>
            <a:srgbClr val="BADFE2">
              <a:alpha val="2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376928" y="6541007"/>
            <a:ext cx="4767580" cy="0"/>
          </a:xfrm>
          <a:custGeom>
            <a:avLst/>
            <a:gdLst/>
            <a:ahLst/>
            <a:cxnLst/>
            <a:rect l="l" t="t" r="r" b="b"/>
            <a:pathLst>
              <a:path w="4767580" h="0">
                <a:moveTo>
                  <a:pt x="0" y="0"/>
                </a:moveTo>
                <a:lnTo>
                  <a:pt x="4767072" y="0"/>
                </a:lnTo>
              </a:path>
            </a:pathLst>
          </a:custGeom>
          <a:ln w="952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376928" y="4724400"/>
            <a:ext cx="4767580" cy="1816735"/>
          </a:xfrm>
          <a:custGeom>
            <a:avLst/>
            <a:gdLst/>
            <a:ahLst/>
            <a:cxnLst/>
            <a:rect l="l" t="t" r="r" b="b"/>
            <a:pathLst>
              <a:path w="4767580" h="1816734">
                <a:moveTo>
                  <a:pt x="4767072" y="0"/>
                </a:moveTo>
                <a:lnTo>
                  <a:pt x="0" y="0"/>
                </a:lnTo>
                <a:lnTo>
                  <a:pt x="0" y="1816608"/>
                </a:lnTo>
              </a:path>
            </a:pathLst>
          </a:custGeom>
          <a:ln w="952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992957" y="5352503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 h="0">
                <a:moveTo>
                  <a:pt x="0" y="0"/>
                </a:moveTo>
                <a:lnTo>
                  <a:pt x="266409" y="0"/>
                </a:lnTo>
              </a:path>
            </a:pathLst>
          </a:custGeom>
          <a:ln w="167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753569" y="5352503"/>
            <a:ext cx="305435" cy="0"/>
          </a:xfrm>
          <a:custGeom>
            <a:avLst/>
            <a:gdLst/>
            <a:ahLst/>
            <a:cxnLst/>
            <a:rect l="l" t="t" r="r" b="b"/>
            <a:pathLst>
              <a:path w="305434" h="0">
                <a:moveTo>
                  <a:pt x="0" y="0"/>
                </a:moveTo>
                <a:lnTo>
                  <a:pt x="305085" y="0"/>
                </a:lnTo>
              </a:path>
            </a:pathLst>
          </a:custGeom>
          <a:ln w="167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469003" y="4622359"/>
            <a:ext cx="3450590" cy="1154430"/>
          </a:xfrm>
          <a:prstGeom prst="rect">
            <a:avLst/>
          </a:prstGeom>
        </p:spPr>
        <p:txBody>
          <a:bodyPr wrap="square" lIns="0" tIns="1835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45"/>
              </a:spcBef>
            </a:pPr>
            <a:r>
              <a:rPr dirty="0" sz="2400" spc="-5">
                <a:latin typeface="宋体"/>
                <a:cs typeface="宋体"/>
              </a:rPr>
              <a:t>由真值表写出逻辑表达式</a:t>
            </a:r>
            <a:r>
              <a:rPr dirty="0" sz="240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19685">
              <a:lnSpc>
                <a:spcPct val="100000"/>
              </a:lnSpc>
              <a:spcBef>
                <a:spcPts val="1480"/>
              </a:spcBef>
              <a:tabLst>
                <a:tab pos="746125" algn="l"/>
                <a:tab pos="2265045" algn="l"/>
              </a:tabLst>
            </a:pPr>
            <a:r>
              <a:rPr dirty="0" sz="2650" spc="85">
                <a:latin typeface="宋体"/>
                <a:cs typeface="宋体"/>
              </a:rPr>
              <a:t>E</a:t>
            </a:r>
            <a:r>
              <a:rPr dirty="0" sz="2650" spc="100">
                <a:latin typeface="宋体"/>
                <a:cs typeface="宋体"/>
              </a:rPr>
              <a:t> </a:t>
            </a:r>
            <a:r>
              <a:rPr dirty="0" sz="2650" spc="95">
                <a:latin typeface="Symbol"/>
                <a:cs typeface="Symbol"/>
              </a:rPr>
              <a:t></a:t>
            </a:r>
            <a:r>
              <a:rPr dirty="0" sz="2650" spc="95">
                <a:latin typeface="Times New Roman"/>
                <a:cs typeface="Times New Roman"/>
              </a:rPr>
              <a:t>	</a:t>
            </a:r>
            <a:r>
              <a:rPr dirty="0" sz="2650" spc="30">
                <a:latin typeface="宋体"/>
                <a:cs typeface="宋体"/>
              </a:rPr>
              <a:t>S2 </a:t>
            </a:r>
            <a:r>
              <a:rPr dirty="0" sz="2650" spc="95">
                <a:latin typeface="Symbol"/>
                <a:cs typeface="Symbol"/>
              </a:rPr>
              <a:t></a:t>
            </a:r>
            <a:r>
              <a:rPr dirty="0" sz="2650" spc="-310">
                <a:latin typeface="Times New Roman"/>
                <a:cs typeface="Times New Roman"/>
              </a:rPr>
              <a:t> </a:t>
            </a:r>
            <a:r>
              <a:rPr dirty="0" sz="2650" spc="-55">
                <a:latin typeface="宋体"/>
                <a:cs typeface="宋体"/>
              </a:rPr>
              <a:t>S1</a:t>
            </a:r>
            <a:r>
              <a:rPr dirty="0" sz="2650" spc="-459">
                <a:latin typeface="宋体"/>
                <a:cs typeface="宋体"/>
              </a:rPr>
              <a:t> </a:t>
            </a:r>
            <a:r>
              <a:rPr dirty="0" sz="2650" spc="95">
                <a:latin typeface="Symbol"/>
                <a:cs typeface="Symbol"/>
              </a:rPr>
              <a:t></a:t>
            </a:r>
            <a:r>
              <a:rPr dirty="0" sz="2650" spc="95">
                <a:latin typeface="Times New Roman"/>
                <a:cs typeface="Times New Roman"/>
              </a:rPr>
              <a:t>	</a:t>
            </a:r>
            <a:r>
              <a:rPr dirty="0" sz="2650" spc="30">
                <a:latin typeface="宋体"/>
                <a:cs typeface="宋体"/>
              </a:rPr>
              <a:t>S2 </a:t>
            </a:r>
            <a:r>
              <a:rPr dirty="0" sz="2650" spc="95">
                <a:latin typeface="Symbol"/>
                <a:cs typeface="Symbol"/>
              </a:rPr>
              <a:t></a:t>
            </a:r>
            <a:r>
              <a:rPr dirty="0" sz="2650" spc="-370">
                <a:latin typeface="Times New Roman"/>
                <a:cs typeface="Times New Roman"/>
              </a:rPr>
              <a:t> </a:t>
            </a:r>
            <a:r>
              <a:rPr dirty="0" sz="2650" spc="-55">
                <a:latin typeface="宋体"/>
                <a:cs typeface="宋体"/>
              </a:rPr>
              <a:t>S1</a:t>
            </a:r>
            <a:endParaRPr sz="2650">
              <a:latin typeface="宋体"/>
              <a:cs typeface="宋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594871" y="5946101"/>
            <a:ext cx="187960" cy="0"/>
          </a:xfrm>
          <a:custGeom>
            <a:avLst/>
            <a:gdLst/>
            <a:ahLst/>
            <a:cxnLst/>
            <a:rect l="l" t="t" r="r" b="b"/>
            <a:pathLst>
              <a:path w="187959" h="0">
                <a:moveTo>
                  <a:pt x="0" y="0"/>
                </a:moveTo>
                <a:lnTo>
                  <a:pt x="187463" y="0"/>
                </a:lnTo>
              </a:path>
            </a:pathLst>
          </a:custGeom>
          <a:ln w="176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601546" y="5946101"/>
            <a:ext cx="186690" cy="0"/>
          </a:xfrm>
          <a:custGeom>
            <a:avLst/>
            <a:gdLst/>
            <a:ahLst/>
            <a:cxnLst/>
            <a:rect l="l" t="t" r="r" b="b"/>
            <a:pathLst>
              <a:path w="186690" h="0">
                <a:moveTo>
                  <a:pt x="0" y="0"/>
                </a:moveTo>
                <a:lnTo>
                  <a:pt x="186467" y="0"/>
                </a:lnTo>
              </a:path>
            </a:pathLst>
          </a:custGeom>
          <a:ln w="176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8690084" y="6140756"/>
            <a:ext cx="339090" cy="2717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600" spc="45">
                <a:latin typeface="宋体"/>
                <a:cs typeface="宋体"/>
              </a:rPr>
              <a:t>0.</a:t>
            </a:r>
            <a:r>
              <a:rPr dirty="0" sz="1600" spc="55">
                <a:latin typeface="宋体"/>
                <a:cs typeface="宋体"/>
              </a:rPr>
              <a:t>0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91378" y="5880319"/>
            <a:ext cx="4225925" cy="5321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ts val="2715"/>
              </a:lnSpc>
              <a:spcBef>
                <a:spcPts val="90"/>
              </a:spcBef>
              <a:tabLst>
                <a:tab pos="748665" algn="l"/>
                <a:tab pos="1116330" algn="l"/>
                <a:tab pos="1757680" algn="l"/>
                <a:tab pos="2102485" algn="l"/>
                <a:tab pos="2746375" algn="l"/>
                <a:tab pos="3107690" algn="l"/>
                <a:tab pos="3714750" algn="l"/>
              </a:tabLst>
            </a:pPr>
            <a:r>
              <a:rPr dirty="0" sz="2800" spc="85">
                <a:latin typeface="宋体"/>
                <a:cs typeface="宋体"/>
              </a:rPr>
              <a:t>Q	</a:t>
            </a:r>
            <a:r>
              <a:rPr dirty="0" sz="2800" spc="95">
                <a:latin typeface="Symbol"/>
                <a:cs typeface="Symbol"/>
              </a:rPr>
              <a:t></a:t>
            </a:r>
            <a:r>
              <a:rPr dirty="0" sz="2800" spc="95">
                <a:latin typeface="Times New Roman"/>
                <a:cs typeface="Times New Roman"/>
              </a:rPr>
              <a:t>	</a:t>
            </a:r>
            <a:r>
              <a:rPr dirty="0" sz="2800" spc="85">
                <a:latin typeface="宋体"/>
                <a:cs typeface="宋体"/>
              </a:rPr>
              <a:t>I	</a:t>
            </a:r>
            <a:r>
              <a:rPr dirty="0" sz="2800" spc="95">
                <a:latin typeface="Symbol"/>
                <a:cs typeface="Symbol"/>
              </a:rPr>
              <a:t></a:t>
            </a:r>
            <a:r>
              <a:rPr dirty="0" sz="2800" spc="95">
                <a:latin typeface="Times New Roman"/>
                <a:cs typeface="Times New Roman"/>
              </a:rPr>
              <a:t>	</a:t>
            </a:r>
            <a:r>
              <a:rPr dirty="0" sz="2800" spc="85">
                <a:latin typeface="宋体"/>
                <a:cs typeface="宋体"/>
              </a:rPr>
              <a:t>I	</a:t>
            </a:r>
            <a:r>
              <a:rPr dirty="0" sz="2800" spc="95">
                <a:latin typeface="Symbol"/>
                <a:cs typeface="Symbol"/>
              </a:rPr>
              <a:t></a:t>
            </a:r>
            <a:r>
              <a:rPr dirty="0" sz="2800" spc="95">
                <a:latin typeface="Times New Roman"/>
                <a:cs typeface="Times New Roman"/>
              </a:rPr>
              <a:t>	</a:t>
            </a:r>
            <a:r>
              <a:rPr dirty="0" sz="2800" spc="85">
                <a:latin typeface="宋体"/>
                <a:cs typeface="宋体"/>
              </a:rPr>
              <a:t>I	</a:t>
            </a:r>
            <a:r>
              <a:rPr dirty="0" sz="2800" spc="95">
                <a:latin typeface="Symbol"/>
                <a:cs typeface="Symbol"/>
              </a:rPr>
              <a:t>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85">
                <a:latin typeface="宋体"/>
                <a:cs typeface="宋体"/>
              </a:rPr>
              <a:t>I</a:t>
            </a:r>
            <a:endParaRPr sz="2800">
              <a:latin typeface="宋体"/>
              <a:cs typeface="宋体"/>
            </a:endParaRPr>
          </a:p>
          <a:p>
            <a:pPr marL="194945">
              <a:lnSpc>
                <a:spcPts val="1275"/>
              </a:lnSpc>
              <a:tabLst>
                <a:tab pos="1288415" algn="l"/>
                <a:tab pos="2240280" algn="l"/>
                <a:tab pos="3246755" algn="l"/>
              </a:tabLst>
            </a:pPr>
            <a:r>
              <a:rPr dirty="0" sz="1600" spc="50">
                <a:latin typeface="宋体"/>
                <a:cs typeface="宋体"/>
              </a:rPr>
              <a:t>0.0	0.1	0.0	0.1</a:t>
            </a:r>
            <a:endParaRPr sz="16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3592" y="1079753"/>
            <a:ext cx="18669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宋体"/>
                <a:cs typeface="宋体"/>
              </a:rPr>
              <a:t>博途生成变量表：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9241" y="2932557"/>
            <a:ext cx="18669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宋体"/>
                <a:cs typeface="宋体"/>
              </a:rPr>
              <a:t>博途梯形图编写：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9911" y="1527047"/>
            <a:ext cx="6553200" cy="13045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65632" y="3345179"/>
            <a:ext cx="6019800" cy="20695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154686"/>
            <a:ext cx="8773160" cy="39109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6845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宋体"/>
                <a:cs typeface="宋体"/>
              </a:rPr>
              <a:t>顺序控制设计题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800">
                <a:latin typeface="Arial"/>
                <a:cs typeface="Arial"/>
              </a:rPr>
              <a:t>1</a:t>
            </a:r>
            <a:r>
              <a:rPr dirty="0" sz="2800" spc="-5">
                <a:latin typeface="Arial"/>
                <a:cs typeface="Arial"/>
              </a:rPr>
              <a:t>.</a:t>
            </a:r>
            <a:r>
              <a:rPr dirty="0" sz="2800" spc="-5">
                <a:latin typeface="宋体"/>
                <a:cs typeface="宋体"/>
              </a:rPr>
              <a:t>送料车自动循环控制，一辆小车</a:t>
            </a:r>
            <a:r>
              <a:rPr dirty="0" sz="2800">
                <a:latin typeface="宋体"/>
                <a:cs typeface="宋体"/>
              </a:rPr>
              <a:t>在</a:t>
            </a:r>
            <a:r>
              <a:rPr dirty="0" sz="2800" spc="-10">
                <a:latin typeface="Arial"/>
                <a:cs typeface="Arial"/>
              </a:rPr>
              <a:t>O</a:t>
            </a:r>
            <a:r>
              <a:rPr dirty="0" sz="2800">
                <a:latin typeface="宋体"/>
                <a:cs typeface="宋体"/>
              </a:rPr>
              <a:t>点</a:t>
            </a:r>
            <a:r>
              <a:rPr dirty="0" sz="2800" spc="-5">
                <a:latin typeface="宋体"/>
                <a:cs typeface="宋体"/>
              </a:rPr>
              <a:t>原位</a:t>
            </a:r>
            <a:r>
              <a:rPr dirty="0" sz="2800" spc="10">
                <a:latin typeface="宋体"/>
                <a:cs typeface="宋体"/>
              </a:rPr>
              <a:t>（</a:t>
            </a:r>
            <a:r>
              <a:rPr dirty="0" sz="2800" spc="-5">
                <a:latin typeface="Arial"/>
                <a:cs typeface="Arial"/>
              </a:rPr>
              <a:t>SQ</a:t>
            </a:r>
            <a:r>
              <a:rPr dirty="0" sz="2800" spc="-10">
                <a:latin typeface="Arial"/>
                <a:cs typeface="Arial"/>
              </a:rPr>
              <a:t>1</a:t>
            </a:r>
            <a:r>
              <a:rPr dirty="0" sz="2800" spc="5">
                <a:latin typeface="宋体"/>
                <a:cs typeface="宋体"/>
              </a:rPr>
              <a:t>位置 </a:t>
            </a:r>
            <a:r>
              <a:rPr dirty="0" sz="2800" spc="-5">
                <a:latin typeface="宋体"/>
                <a:cs typeface="宋体"/>
              </a:rPr>
              <a:t>开关动作），按起动开关后，小车</a:t>
            </a:r>
            <a:r>
              <a:rPr dirty="0" sz="2800" spc="10">
                <a:latin typeface="宋体"/>
                <a:cs typeface="宋体"/>
              </a:rPr>
              <a:t>由</a:t>
            </a:r>
            <a:r>
              <a:rPr dirty="0" sz="2800" spc="-10">
                <a:latin typeface="Arial"/>
                <a:cs typeface="Arial"/>
              </a:rPr>
              <a:t>O</a:t>
            </a:r>
            <a:r>
              <a:rPr dirty="0" sz="2800" spc="-5">
                <a:latin typeface="宋体"/>
                <a:cs typeface="宋体"/>
              </a:rPr>
              <a:t>点</a:t>
            </a:r>
            <a:r>
              <a:rPr dirty="0" sz="2800">
                <a:latin typeface="宋体"/>
                <a:cs typeface="宋体"/>
              </a:rPr>
              <a:t>前</a:t>
            </a:r>
            <a:r>
              <a:rPr dirty="0" sz="2800" spc="-5">
                <a:latin typeface="宋体"/>
                <a:cs typeface="宋体"/>
              </a:rPr>
              <a:t>进行</a:t>
            </a:r>
            <a:r>
              <a:rPr dirty="0" sz="2800">
                <a:latin typeface="宋体"/>
                <a:cs typeface="宋体"/>
              </a:rPr>
              <a:t>驶到</a:t>
            </a:r>
            <a:r>
              <a:rPr dirty="0" sz="2800" spc="-10">
                <a:latin typeface="Arial"/>
                <a:cs typeface="Arial"/>
              </a:rPr>
              <a:t>A</a:t>
            </a:r>
            <a:r>
              <a:rPr dirty="0" sz="2800" spc="-5">
                <a:latin typeface="宋体"/>
                <a:cs typeface="宋体"/>
              </a:rPr>
              <a:t>点 后返回原点，再由原点前进行驶到</a:t>
            </a:r>
            <a:r>
              <a:rPr dirty="0" sz="2800">
                <a:latin typeface="Arial"/>
                <a:cs typeface="Arial"/>
              </a:rPr>
              <a:t>B</a:t>
            </a:r>
            <a:r>
              <a:rPr dirty="0" sz="2800" spc="-5">
                <a:latin typeface="宋体"/>
                <a:cs typeface="宋体"/>
              </a:rPr>
              <a:t>点，</a:t>
            </a:r>
            <a:r>
              <a:rPr dirty="0" sz="2800" spc="-10">
                <a:latin typeface="宋体"/>
                <a:cs typeface="宋体"/>
              </a:rPr>
              <a:t>由</a:t>
            </a:r>
            <a:r>
              <a:rPr dirty="0" sz="2800">
                <a:latin typeface="Arial"/>
                <a:cs typeface="Arial"/>
              </a:rPr>
              <a:t>B</a:t>
            </a:r>
            <a:r>
              <a:rPr dirty="0" sz="2800" spc="-5">
                <a:latin typeface="宋体"/>
                <a:cs typeface="宋体"/>
              </a:rPr>
              <a:t>点返</a:t>
            </a:r>
            <a:r>
              <a:rPr dirty="0" sz="2800">
                <a:latin typeface="宋体"/>
                <a:cs typeface="宋体"/>
              </a:rPr>
              <a:t>回</a:t>
            </a:r>
            <a:r>
              <a:rPr dirty="0" sz="2800" spc="-5">
                <a:latin typeface="宋体"/>
                <a:cs typeface="宋体"/>
              </a:rPr>
              <a:t>到原 点，并自动反复执行上述动作过程</a:t>
            </a:r>
            <a:r>
              <a:rPr dirty="0" sz="2800" spc="5">
                <a:latin typeface="宋体"/>
                <a:cs typeface="宋体"/>
              </a:rPr>
              <a:t>。</a:t>
            </a:r>
            <a:r>
              <a:rPr dirty="0" sz="2800" spc="-5">
                <a:latin typeface="宋体"/>
                <a:cs typeface="宋体"/>
              </a:rPr>
              <a:t>（其</a:t>
            </a:r>
            <a:r>
              <a:rPr dirty="0" sz="2800">
                <a:latin typeface="宋体"/>
                <a:cs typeface="宋体"/>
              </a:rPr>
              <a:t>中</a:t>
            </a:r>
            <a:r>
              <a:rPr dirty="0" sz="2800" spc="-5">
                <a:latin typeface="宋体"/>
                <a:cs typeface="宋体"/>
              </a:rPr>
              <a:t>位置</a:t>
            </a:r>
            <a:r>
              <a:rPr dirty="0" sz="2800">
                <a:latin typeface="宋体"/>
                <a:cs typeface="宋体"/>
              </a:rPr>
              <a:t>开</a:t>
            </a:r>
            <a:r>
              <a:rPr dirty="0" sz="2800" spc="-5">
                <a:latin typeface="宋体"/>
                <a:cs typeface="宋体"/>
              </a:rPr>
              <a:t>关 </a:t>
            </a:r>
            <a:r>
              <a:rPr dirty="0" sz="2800" spc="-5">
                <a:latin typeface="Arial"/>
                <a:cs typeface="Arial"/>
              </a:rPr>
              <a:t>SQ1~SQ3</a:t>
            </a:r>
            <a:r>
              <a:rPr dirty="0" sz="2800" spc="-5">
                <a:latin typeface="宋体"/>
                <a:cs typeface="宋体"/>
              </a:rPr>
              <a:t>均为接近开关）。</a:t>
            </a:r>
            <a:r>
              <a:rPr dirty="0" sz="2800" spc="-590">
                <a:latin typeface="宋体"/>
                <a:cs typeface="宋体"/>
              </a:rPr>
              <a:t> </a:t>
            </a:r>
            <a:r>
              <a:rPr dirty="0" sz="2800" spc="-5">
                <a:latin typeface="宋体"/>
                <a:cs typeface="宋体"/>
              </a:rPr>
              <a:t>如果采用</a:t>
            </a:r>
            <a:r>
              <a:rPr dirty="0" sz="2800" spc="-5">
                <a:latin typeface="Arial"/>
                <a:cs typeface="Arial"/>
              </a:rPr>
              <a:t>PLC</a:t>
            </a:r>
            <a:r>
              <a:rPr dirty="0" sz="2800" spc="-5">
                <a:latin typeface="宋体"/>
                <a:cs typeface="宋体"/>
              </a:rPr>
              <a:t>控制，画出</a:t>
            </a:r>
            <a:endParaRPr sz="2800">
              <a:latin typeface="宋体"/>
              <a:cs typeface="宋体"/>
            </a:endParaRPr>
          </a:p>
          <a:p>
            <a:pPr marL="12700" marR="634365">
              <a:lnSpc>
                <a:spcPct val="100000"/>
              </a:lnSpc>
            </a:pPr>
            <a:r>
              <a:rPr dirty="0" sz="2800" spc="-5">
                <a:latin typeface="Arial"/>
                <a:cs typeface="Arial"/>
              </a:rPr>
              <a:t>PLC</a:t>
            </a:r>
            <a:r>
              <a:rPr dirty="0" sz="2800" spc="-10">
                <a:latin typeface="宋体"/>
                <a:cs typeface="宋体"/>
              </a:rPr>
              <a:t>接线</a:t>
            </a:r>
            <a:r>
              <a:rPr dirty="0" sz="2800" spc="-5">
                <a:latin typeface="宋体"/>
                <a:cs typeface="宋体"/>
              </a:rPr>
              <a:t>图</a:t>
            </a:r>
            <a:r>
              <a:rPr dirty="0" sz="2800" spc="-10">
                <a:latin typeface="宋体"/>
                <a:cs typeface="宋体"/>
              </a:rPr>
              <a:t>、状态转移图</a:t>
            </a:r>
            <a:r>
              <a:rPr dirty="0" sz="2800" spc="-5">
                <a:latin typeface="宋体"/>
                <a:cs typeface="宋体"/>
              </a:rPr>
              <a:t>和梯形图（</a:t>
            </a:r>
            <a:r>
              <a:rPr dirty="0" sz="2800" spc="-5">
                <a:latin typeface="Arial"/>
                <a:cs typeface="Arial"/>
              </a:rPr>
              <a:t>PLC</a:t>
            </a:r>
            <a:r>
              <a:rPr dirty="0" sz="2800">
                <a:latin typeface="宋体"/>
                <a:cs typeface="宋体"/>
              </a:rPr>
              <a:t>采</a:t>
            </a:r>
            <a:r>
              <a:rPr dirty="0" sz="2800" spc="-10">
                <a:latin typeface="宋体"/>
                <a:cs typeface="宋体"/>
              </a:rPr>
              <a:t>用</a:t>
            </a:r>
            <a:r>
              <a:rPr dirty="0" sz="2800">
                <a:latin typeface="Arial"/>
                <a:cs typeface="Arial"/>
              </a:rPr>
              <a:t>1214C  </a:t>
            </a:r>
            <a:r>
              <a:rPr dirty="0" sz="2800" spc="-25">
                <a:latin typeface="Arial"/>
                <a:cs typeface="Arial"/>
              </a:rPr>
              <a:t>AC/DC/RLY</a:t>
            </a:r>
            <a:r>
              <a:rPr dirty="0" sz="2800" spc="-25">
                <a:latin typeface="宋体"/>
                <a:cs typeface="宋体"/>
              </a:rPr>
              <a:t>）</a:t>
            </a:r>
            <a:r>
              <a:rPr dirty="0" sz="2800" spc="-5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39744" y="4419936"/>
            <a:ext cx="3452905" cy="2352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7880" y="771481"/>
            <a:ext cx="3452905" cy="2352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1416" y="3506282"/>
            <a:ext cx="3825906" cy="24768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839205" y="5809284"/>
            <a:ext cx="17399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宋体"/>
                <a:cs typeface="宋体"/>
              </a:rPr>
              <a:t>（</a:t>
            </a:r>
            <a:r>
              <a:rPr dirty="0" sz="1800" spc="-5">
                <a:latin typeface="Arial"/>
                <a:cs typeface="Arial"/>
              </a:rPr>
              <a:t>c</a:t>
            </a:r>
            <a:r>
              <a:rPr dirty="0" sz="1800" spc="-5">
                <a:latin typeface="宋体"/>
                <a:cs typeface="宋体"/>
              </a:rPr>
              <a:t>）状态转移图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24817" y="411395"/>
            <a:ext cx="2403425" cy="528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199632" y="466216"/>
            <a:ext cx="2277046" cy="4300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785229" y="297941"/>
            <a:ext cx="3879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I0</a:t>
            </a:r>
            <a:r>
              <a:rPr dirty="0" sz="1800" spc="5">
                <a:latin typeface="Times New Roman"/>
                <a:cs typeface="Times New Roman"/>
              </a:rPr>
              <a:t>.</a:t>
            </a:r>
            <a:r>
              <a:rPr dirty="0" sz="180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269" y="6315862"/>
            <a:ext cx="17399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宋体"/>
                <a:cs typeface="宋体"/>
              </a:rPr>
              <a:t>（</a:t>
            </a:r>
            <a:r>
              <a:rPr dirty="0" sz="1800">
                <a:latin typeface="Arial"/>
                <a:cs typeface="Arial"/>
              </a:rPr>
              <a:t>c</a:t>
            </a:r>
            <a:r>
              <a:rPr dirty="0" sz="1800">
                <a:latin typeface="宋体"/>
                <a:cs typeface="宋体"/>
              </a:rPr>
              <a:t>）状态转移图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27221" y="6346342"/>
            <a:ext cx="50869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宋体"/>
                <a:cs typeface="宋体"/>
              </a:rPr>
              <a:t>（</a:t>
            </a:r>
            <a:r>
              <a:rPr dirty="0" sz="1800" spc="-10">
                <a:latin typeface="Arial"/>
                <a:cs typeface="Arial"/>
              </a:rPr>
              <a:t>d</a:t>
            </a:r>
            <a:r>
              <a:rPr dirty="0" sz="1800">
                <a:latin typeface="宋体"/>
                <a:cs typeface="宋体"/>
              </a:rPr>
              <a:t>）梯形图：状态步转移部分</a:t>
            </a:r>
            <a:r>
              <a:rPr dirty="0" sz="1800">
                <a:latin typeface="Arial"/>
                <a:cs typeface="Arial"/>
              </a:rPr>
              <a:t>+</a:t>
            </a:r>
            <a:r>
              <a:rPr dirty="0" sz="1800">
                <a:latin typeface="宋体"/>
                <a:cs typeface="宋体"/>
              </a:rPr>
              <a:t>驱动线圈输出部分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70713" y="3666744"/>
            <a:ext cx="4924825" cy="2621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9021" y="411395"/>
            <a:ext cx="2403425" cy="52899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73836" y="466216"/>
            <a:ext cx="2277046" cy="4300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558797" y="297941"/>
            <a:ext cx="3879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I0</a:t>
            </a:r>
            <a:r>
              <a:rPr dirty="0" sz="1800" spc="5">
                <a:latin typeface="Times New Roman"/>
                <a:cs typeface="Times New Roman"/>
              </a:rPr>
              <a:t>.</a:t>
            </a:r>
            <a:r>
              <a:rPr dirty="0" sz="180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44720" y="108702"/>
            <a:ext cx="4759947" cy="34391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7365" y="5978144"/>
            <a:ext cx="17399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宋体"/>
                <a:cs typeface="宋体"/>
              </a:rPr>
              <a:t>（</a:t>
            </a:r>
            <a:r>
              <a:rPr dirty="0" sz="1800">
                <a:latin typeface="Arial"/>
                <a:cs typeface="Arial"/>
              </a:rPr>
              <a:t>c</a:t>
            </a:r>
            <a:r>
              <a:rPr dirty="0" sz="1800">
                <a:latin typeface="宋体"/>
                <a:cs typeface="宋体"/>
              </a:rPr>
              <a:t>）状态转移图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11550" y="5967997"/>
            <a:ext cx="506158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89"/>
              </a:lnSpc>
            </a:pPr>
            <a:r>
              <a:rPr dirty="0" sz="1800">
                <a:latin typeface="宋体"/>
                <a:cs typeface="宋体"/>
              </a:rPr>
              <a:t>（</a:t>
            </a:r>
            <a:r>
              <a:rPr dirty="0" sz="1800" spc="-10">
                <a:latin typeface="Arial"/>
                <a:cs typeface="Arial"/>
              </a:rPr>
              <a:t>d</a:t>
            </a:r>
            <a:r>
              <a:rPr dirty="0" sz="1800">
                <a:latin typeface="宋体"/>
                <a:cs typeface="宋体"/>
              </a:rPr>
              <a:t>）梯形图：状态步转移部分</a:t>
            </a:r>
            <a:r>
              <a:rPr dirty="0" sz="1800">
                <a:latin typeface="Arial"/>
                <a:cs typeface="Arial"/>
              </a:rPr>
              <a:t>+</a:t>
            </a:r>
            <a:r>
              <a:rPr dirty="0" sz="1800">
                <a:latin typeface="宋体"/>
                <a:cs typeface="宋体"/>
              </a:rPr>
              <a:t>驱动线圈输出部分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20042" y="50292"/>
            <a:ext cx="5863258" cy="3226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29483" y="3183635"/>
            <a:ext cx="5934456" cy="34396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9021" y="411395"/>
            <a:ext cx="2403425" cy="528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73836" y="466216"/>
            <a:ext cx="2277046" cy="4300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558797" y="297941"/>
            <a:ext cx="3879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I0</a:t>
            </a:r>
            <a:r>
              <a:rPr dirty="0" sz="1800" spc="5">
                <a:latin typeface="Times New Roman"/>
                <a:cs typeface="Times New Roman"/>
              </a:rPr>
              <a:t>.</a:t>
            </a:r>
            <a:r>
              <a:rPr dirty="0" sz="180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65" y="36956"/>
            <a:ext cx="25114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0">
                <a:latin typeface="宋体"/>
                <a:cs typeface="宋体"/>
              </a:rPr>
              <a:t>顺序控制设计题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8539" y="646303"/>
            <a:ext cx="8870950" cy="1305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buChar char="•"/>
              <a:tabLst>
                <a:tab pos="469900" algn="l"/>
                <a:tab pos="470534" algn="l"/>
              </a:tabLst>
            </a:pPr>
            <a:r>
              <a:rPr dirty="0" sz="2800">
                <a:latin typeface="Arial"/>
                <a:cs typeface="Arial"/>
              </a:rPr>
              <a:t>2.</a:t>
            </a:r>
            <a:r>
              <a:rPr dirty="0" sz="2800" spc="-5">
                <a:latin typeface="宋体"/>
                <a:cs typeface="宋体"/>
              </a:rPr>
              <a:t>任务要求：十字路口的交通灯控制，</a:t>
            </a:r>
            <a:r>
              <a:rPr dirty="0" sz="2800">
                <a:latin typeface="宋体"/>
                <a:cs typeface="宋体"/>
              </a:rPr>
              <a:t>自</a:t>
            </a:r>
            <a:r>
              <a:rPr dirty="0" sz="2800" spc="-5">
                <a:latin typeface="宋体"/>
                <a:cs typeface="宋体"/>
              </a:rPr>
              <a:t>动方</a:t>
            </a:r>
            <a:r>
              <a:rPr dirty="0" sz="2800">
                <a:latin typeface="宋体"/>
                <a:cs typeface="宋体"/>
              </a:rPr>
              <a:t>式</a:t>
            </a:r>
            <a:r>
              <a:rPr dirty="0" sz="2800" spc="-5">
                <a:latin typeface="宋体"/>
                <a:cs typeface="宋体"/>
              </a:rPr>
              <a:t>下的 </a:t>
            </a:r>
            <a:r>
              <a:rPr dirty="0" sz="2800" spc="-5">
                <a:latin typeface="宋体"/>
                <a:cs typeface="宋体"/>
              </a:rPr>
              <a:t>工作时序如下，如果采用</a:t>
            </a:r>
            <a:r>
              <a:rPr dirty="0" sz="2800" spc="-5">
                <a:latin typeface="Arial"/>
                <a:cs typeface="Arial"/>
              </a:rPr>
              <a:t>PLC</a:t>
            </a:r>
            <a:r>
              <a:rPr dirty="0" sz="2800">
                <a:latin typeface="宋体"/>
                <a:cs typeface="宋体"/>
              </a:rPr>
              <a:t>控</a:t>
            </a:r>
            <a:r>
              <a:rPr dirty="0" sz="2800" spc="-5">
                <a:latin typeface="宋体"/>
                <a:cs typeface="宋体"/>
              </a:rPr>
              <a:t>制，</a:t>
            </a:r>
            <a:r>
              <a:rPr dirty="0" sz="2800">
                <a:latin typeface="宋体"/>
                <a:cs typeface="宋体"/>
              </a:rPr>
              <a:t>画出</a:t>
            </a:r>
            <a:r>
              <a:rPr dirty="0" sz="2800" spc="-5">
                <a:latin typeface="Arial"/>
                <a:cs typeface="Arial"/>
              </a:rPr>
              <a:t>P</a:t>
            </a:r>
            <a:r>
              <a:rPr dirty="0" sz="2800" spc="5">
                <a:latin typeface="Arial"/>
                <a:cs typeface="Arial"/>
              </a:rPr>
              <a:t>L</a:t>
            </a:r>
            <a:r>
              <a:rPr dirty="0" sz="2800" spc="-10">
                <a:latin typeface="Arial"/>
                <a:cs typeface="Arial"/>
              </a:rPr>
              <a:t>C</a:t>
            </a:r>
            <a:r>
              <a:rPr dirty="0" sz="2800" spc="-5">
                <a:latin typeface="宋体"/>
                <a:cs typeface="宋体"/>
              </a:rPr>
              <a:t>接</a:t>
            </a:r>
            <a:r>
              <a:rPr dirty="0" sz="2800">
                <a:latin typeface="宋体"/>
                <a:cs typeface="宋体"/>
              </a:rPr>
              <a:t>线</a:t>
            </a:r>
            <a:r>
              <a:rPr dirty="0" sz="2800" spc="-5">
                <a:latin typeface="宋体"/>
                <a:cs typeface="宋体"/>
              </a:rPr>
              <a:t>图、状 </a:t>
            </a:r>
            <a:r>
              <a:rPr dirty="0" sz="2800" spc="-10">
                <a:latin typeface="宋体"/>
                <a:cs typeface="宋体"/>
              </a:rPr>
              <a:t>态转移</a:t>
            </a:r>
            <a:r>
              <a:rPr dirty="0" sz="2800" spc="-5">
                <a:latin typeface="宋体"/>
                <a:cs typeface="宋体"/>
              </a:rPr>
              <a:t>图</a:t>
            </a:r>
            <a:r>
              <a:rPr dirty="0" sz="2800" spc="-10">
                <a:latin typeface="宋体"/>
                <a:cs typeface="宋体"/>
              </a:rPr>
              <a:t>梯形图（</a:t>
            </a:r>
            <a:r>
              <a:rPr dirty="0" sz="2800" spc="-10">
                <a:latin typeface="Arial"/>
                <a:cs typeface="Arial"/>
              </a:rPr>
              <a:t>PLC</a:t>
            </a:r>
            <a:r>
              <a:rPr dirty="0" sz="2800" spc="-10">
                <a:latin typeface="宋体"/>
                <a:cs typeface="宋体"/>
              </a:rPr>
              <a:t>采用</a:t>
            </a:r>
            <a:r>
              <a:rPr dirty="0" sz="2800">
                <a:latin typeface="Arial"/>
                <a:cs typeface="Arial"/>
              </a:rPr>
              <a:t>1214C</a:t>
            </a:r>
            <a:r>
              <a:rPr dirty="0" sz="2800" spc="-105">
                <a:latin typeface="Arial"/>
                <a:cs typeface="Arial"/>
              </a:rPr>
              <a:t> </a:t>
            </a:r>
            <a:r>
              <a:rPr dirty="0" sz="2800" spc="-25">
                <a:latin typeface="Arial"/>
                <a:cs typeface="Arial"/>
              </a:rPr>
              <a:t>AC/DC/RLY</a:t>
            </a:r>
            <a:r>
              <a:rPr dirty="0" sz="2800" spc="-25">
                <a:latin typeface="宋体"/>
                <a:cs typeface="宋体"/>
              </a:rPr>
              <a:t>）</a:t>
            </a:r>
            <a:r>
              <a:rPr dirty="0" sz="2800" spc="-10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1483" y="2414415"/>
            <a:ext cx="3495675" cy="163830"/>
          </a:xfrm>
          <a:custGeom>
            <a:avLst/>
            <a:gdLst/>
            <a:ahLst/>
            <a:cxnLst/>
            <a:rect l="l" t="t" r="r" b="b"/>
            <a:pathLst>
              <a:path w="3495675" h="163830">
                <a:moveTo>
                  <a:pt x="0" y="163817"/>
                </a:moveTo>
                <a:lnTo>
                  <a:pt x="244946" y="163817"/>
                </a:lnTo>
                <a:lnTo>
                  <a:pt x="244946" y="0"/>
                </a:lnTo>
                <a:lnTo>
                  <a:pt x="1136536" y="0"/>
                </a:lnTo>
                <a:lnTo>
                  <a:pt x="1136536" y="163817"/>
                </a:lnTo>
                <a:lnTo>
                  <a:pt x="1218223" y="163817"/>
                </a:lnTo>
                <a:lnTo>
                  <a:pt x="1218223" y="0"/>
                </a:lnTo>
                <a:lnTo>
                  <a:pt x="1299795" y="0"/>
                </a:lnTo>
                <a:lnTo>
                  <a:pt x="1299795" y="163817"/>
                </a:lnTo>
                <a:lnTo>
                  <a:pt x="1381482" y="163817"/>
                </a:lnTo>
                <a:lnTo>
                  <a:pt x="1381482" y="0"/>
                </a:lnTo>
                <a:lnTo>
                  <a:pt x="1463169" y="0"/>
                </a:lnTo>
                <a:lnTo>
                  <a:pt x="1463169" y="163817"/>
                </a:lnTo>
                <a:lnTo>
                  <a:pt x="1544741" y="163817"/>
                </a:lnTo>
                <a:lnTo>
                  <a:pt x="1544741" y="0"/>
                </a:lnTo>
                <a:lnTo>
                  <a:pt x="1626429" y="0"/>
                </a:lnTo>
                <a:lnTo>
                  <a:pt x="1626429" y="163817"/>
                </a:lnTo>
                <a:lnTo>
                  <a:pt x="3495558" y="163817"/>
                </a:lnTo>
              </a:path>
            </a:pathLst>
          </a:custGeom>
          <a:ln w="1732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11483" y="2823728"/>
            <a:ext cx="1610360" cy="0"/>
          </a:xfrm>
          <a:custGeom>
            <a:avLst/>
            <a:gdLst/>
            <a:ahLst/>
            <a:cxnLst/>
            <a:rect l="l" t="t" r="r" b="b"/>
            <a:pathLst>
              <a:path w="1610360" h="0">
                <a:moveTo>
                  <a:pt x="0" y="0"/>
                </a:moveTo>
                <a:lnTo>
                  <a:pt x="1609838" y="0"/>
                </a:lnTo>
              </a:path>
            </a:pathLst>
          </a:custGeom>
          <a:ln w="173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129502" y="2660026"/>
            <a:ext cx="0" cy="163830"/>
          </a:xfrm>
          <a:custGeom>
            <a:avLst/>
            <a:gdLst/>
            <a:ahLst/>
            <a:cxnLst/>
            <a:rect l="l" t="t" r="r" b="b"/>
            <a:pathLst>
              <a:path w="0" h="163830">
                <a:moveTo>
                  <a:pt x="0" y="163701"/>
                </a:moveTo>
                <a:lnTo>
                  <a:pt x="0" y="0"/>
                </a:lnTo>
              </a:path>
            </a:pathLst>
          </a:custGeom>
          <a:ln w="172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114524" y="2660026"/>
            <a:ext cx="2460625" cy="163830"/>
          </a:xfrm>
          <a:custGeom>
            <a:avLst/>
            <a:gdLst/>
            <a:ahLst/>
            <a:cxnLst/>
            <a:rect l="l" t="t" r="r" b="b"/>
            <a:pathLst>
              <a:path w="2460625" h="163830">
                <a:moveTo>
                  <a:pt x="0" y="0"/>
                </a:moveTo>
                <a:lnTo>
                  <a:pt x="274902" y="0"/>
                </a:lnTo>
                <a:lnTo>
                  <a:pt x="274902" y="163701"/>
                </a:lnTo>
                <a:lnTo>
                  <a:pt x="2460411" y="163701"/>
                </a:lnTo>
              </a:path>
            </a:pathLst>
          </a:custGeom>
          <a:ln w="1732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511483" y="2983848"/>
            <a:ext cx="1878330" cy="163830"/>
          </a:xfrm>
          <a:custGeom>
            <a:avLst/>
            <a:gdLst/>
            <a:ahLst/>
            <a:cxnLst/>
            <a:rect l="l" t="t" r="r" b="b"/>
            <a:pathLst>
              <a:path w="1878329" h="163830">
                <a:moveTo>
                  <a:pt x="0" y="163817"/>
                </a:moveTo>
                <a:lnTo>
                  <a:pt x="1877942" y="163817"/>
                </a:lnTo>
                <a:lnTo>
                  <a:pt x="1877942" y="0"/>
                </a:lnTo>
              </a:path>
            </a:pathLst>
          </a:custGeom>
          <a:ln w="1732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389426" y="2975646"/>
            <a:ext cx="1611630" cy="0"/>
          </a:xfrm>
          <a:custGeom>
            <a:avLst/>
            <a:gdLst/>
            <a:ahLst/>
            <a:cxnLst/>
            <a:rect l="l" t="t" r="r" b="b"/>
            <a:pathLst>
              <a:path w="1611629" h="0">
                <a:moveTo>
                  <a:pt x="0" y="0"/>
                </a:moveTo>
                <a:lnTo>
                  <a:pt x="1611393" y="0"/>
                </a:lnTo>
              </a:path>
            </a:pathLst>
          </a:custGeom>
          <a:ln w="173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006005" y="2983848"/>
            <a:ext cx="0" cy="163830"/>
          </a:xfrm>
          <a:custGeom>
            <a:avLst/>
            <a:gdLst/>
            <a:ahLst/>
            <a:cxnLst/>
            <a:rect l="l" t="t" r="r" b="b"/>
            <a:pathLst>
              <a:path w="0" h="163830">
                <a:moveTo>
                  <a:pt x="0" y="0"/>
                </a:moveTo>
                <a:lnTo>
                  <a:pt x="0" y="163817"/>
                </a:lnTo>
              </a:path>
            </a:pathLst>
          </a:custGeom>
          <a:ln w="172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003700" y="3147666"/>
            <a:ext cx="571500" cy="0"/>
          </a:xfrm>
          <a:custGeom>
            <a:avLst/>
            <a:gdLst/>
            <a:ahLst/>
            <a:cxnLst/>
            <a:rect l="l" t="t" r="r" b="b"/>
            <a:pathLst>
              <a:path w="571500" h="0">
                <a:moveTo>
                  <a:pt x="0" y="0"/>
                </a:moveTo>
                <a:lnTo>
                  <a:pt x="571234" y="0"/>
                </a:lnTo>
              </a:path>
            </a:pathLst>
          </a:custGeom>
          <a:ln w="173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389426" y="3396857"/>
            <a:ext cx="898525" cy="0"/>
          </a:xfrm>
          <a:custGeom>
            <a:avLst/>
            <a:gdLst/>
            <a:ahLst/>
            <a:cxnLst/>
            <a:rect l="l" t="t" r="r" b="b"/>
            <a:pathLst>
              <a:path w="898525" h="0">
                <a:moveTo>
                  <a:pt x="0" y="0"/>
                </a:moveTo>
                <a:lnTo>
                  <a:pt x="898099" y="0"/>
                </a:lnTo>
              </a:path>
            </a:pathLst>
          </a:custGeom>
          <a:ln w="173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287525" y="3403096"/>
            <a:ext cx="490220" cy="163830"/>
          </a:xfrm>
          <a:custGeom>
            <a:avLst/>
            <a:gdLst/>
            <a:ahLst/>
            <a:cxnLst/>
            <a:rect l="l" t="t" r="r" b="b"/>
            <a:pathLst>
              <a:path w="490220" h="163829">
                <a:moveTo>
                  <a:pt x="0" y="0"/>
                </a:moveTo>
                <a:lnTo>
                  <a:pt x="0" y="163794"/>
                </a:lnTo>
                <a:lnTo>
                  <a:pt x="81687" y="163794"/>
                </a:lnTo>
                <a:lnTo>
                  <a:pt x="81687" y="0"/>
                </a:lnTo>
                <a:lnTo>
                  <a:pt x="163259" y="0"/>
                </a:lnTo>
                <a:lnTo>
                  <a:pt x="163259" y="163794"/>
                </a:lnTo>
                <a:lnTo>
                  <a:pt x="244946" y="163794"/>
                </a:lnTo>
                <a:lnTo>
                  <a:pt x="244946" y="0"/>
                </a:lnTo>
                <a:lnTo>
                  <a:pt x="326633" y="0"/>
                </a:lnTo>
                <a:lnTo>
                  <a:pt x="326633" y="163794"/>
                </a:lnTo>
                <a:lnTo>
                  <a:pt x="408205" y="163794"/>
                </a:lnTo>
                <a:lnTo>
                  <a:pt x="408205" y="0"/>
                </a:lnTo>
                <a:lnTo>
                  <a:pt x="489893" y="0"/>
                </a:lnTo>
                <a:lnTo>
                  <a:pt x="489893" y="163794"/>
                </a:lnTo>
              </a:path>
            </a:pathLst>
          </a:custGeom>
          <a:ln w="173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511483" y="3403096"/>
            <a:ext cx="1878330" cy="163830"/>
          </a:xfrm>
          <a:custGeom>
            <a:avLst/>
            <a:gdLst/>
            <a:ahLst/>
            <a:cxnLst/>
            <a:rect l="l" t="t" r="r" b="b"/>
            <a:pathLst>
              <a:path w="1878329" h="163829">
                <a:moveTo>
                  <a:pt x="1877942" y="0"/>
                </a:moveTo>
                <a:lnTo>
                  <a:pt x="1877942" y="163794"/>
                </a:lnTo>
                <a:lnTo>
                  <a:pt x="0" y="163794"/>
                </a:lnTo>
              </a:path>
            </a:pathLst>
          </a:custGeom>
          <a:ln w="1732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777419" y="3566890"/>
            <a:ext cx="800735" cy="0"/>
          </a:xfrm>
          <a:custGeom>
            <a:avLst/>
            <a:gdLst/>
            <a:ahLst/>
            <a:cxnLst/>
            <a:rect l="l" t="t" r="r" b="b"/>
            <a:pathLst>
              <a:path w="800734" h="0">
                <a:moveTo>
                  <a:pt x="0" y="0"/>
                </a:moveTo>
                <a:lnTo>
                  <a:pt x="800396" y="0"/>
                </a:lnTo>
              </a:path>
            </a:pathLst>
          </a:custGeom>
          <a:ln w="173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511483" y="3812501"/>
            <a:ext cx="3281045" cy="0"/>
          </a:xfrm>
          <a:custGeom>
            <a:avLst/>
            <a:gdLst/>
            <a:ahLst/>
            <a:cxnLst/>
            <a:rect l="l" t="t" r="r" b="b"/>
            <a:pathLst>
              <a:path w="3281045" h="0">
                <a:moveTo>
                  <a:pt x="0" y="0"/>
                </a:moveTo>
                <a:lnTo>
                  <a:pt x="3281028" y="0"/>
                </a:lnTo>
              </a:path>
            </a:pathLst>
          </a:custGeom>
          <a:ln w="173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778801" y="3648753"/>
            <a:ext cx="0" cy="163830"/>
          </a:xfrm>
          <a:custGeom>
            <a:avLst/>
            <a:gdLst/>
            <a:ahLst/>
            <a:cxnLst/>
            <a:rect l="l" t="t" r="r" b="b"/>
            <a:pathLst>
              <a:path w="0" h="163829">
                <a:moveTo>
                  <a:pt x="0" y="163748"/>
                </a:moveTo>
                <a:lnTo>
                  <a:pt x="0" y="0"/>
                </a:lnTo>
              </a:path>
            </a:pathLst>
          </a:custGeom>
          <a:ln w="172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772118" y="3648753"/>
            <a:ext cx="235585" cy="0"/>
          </a:xfrm>
          <a:custGeom>
            <a:avLst/>
            <a:gdLst/>
            <a:ahLst/>
            <a:cxnLst/>
            <a:rect l="l" t="t" r="r" b="b"/>
            <a:pathLst>
              <a:path w="235585" h="0">
                <a:moveTo>
                  <a:pt x="0" y="0"/>
                </a:moveTo>
                <a:lnTo>
                  <a:pt x="235038" y="0"/>
                </a:lnTo>
              </a:path>
            </a:pathLst>
          </a:custGeom>
          <a:ln w="173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006005" y="3648753"/>
            <a:ext cx="566420" cy="163830"/>
          </a:xfrm>
          <a:custGeom>
            <a:avLst/>
            <a:gdLst/>
            <a:ahLst/>
            <a:cxnLst/>
            <a:rect l="l" t="t" r="r" b="b"/>
            <a:pathLst>
              <a:path w="566420" h="163829">
                <a:moveTo>
                  <a:pt x="0" y="0"/>
                </a:moveTo>
                <a:lnTo>
                  <a:pt x="0" y="163748"/>
                </a:lnTo>
                <a:lnTo>
                  <a:pt x="565934" y="163748"/>
                </a:lnTo>
              </a:path>
            </a:pathLst>
          </a:custGeom>
          <a:ln w="173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511483" y="3976237"/>
            <a:ext cx="3497579" cy="163830"/>
          </a:xfrm>
          <a:custGeom>
            <a:avLst/>
            <a:gdLst/>
            <a:ahLst/>
            <a:cxnLst/>
            <a:rect l="l" t="t" r="r" b="b"/>
            <a:pathLst>
              <a:path w="3497579" h="163829">
                <a:moveTo>
                  <a:pt x="0" y="163736"/>
                </a:moveTo>
                <a:lnTo>
                  <a:pt x="244946" y="163736"/>
                </a:lnTo>
                <a:lnTo>
                  <a:pt x="244946" y="0"/>
                </a:lnTo>
                <a:lnTo>
                  <a:pt x="1877942" y="0"/>
                </a:lnTo>
                <a:lnTo>
                  <a:pt x="1877942" y="163736"/>
                </a:lnTo>
                <a:lnTo>
                  <a:pt x="3497171" y="163736"/>
                </a:lnTo>
              </a:path>
            </a:pathLst>
          </a:custGeom>
          <a:ln w="1732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898169" y="3481789"/>
            <a:ext cx="186055" cy="80137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12700" marR="5080">
              <a:lnSpc>
                <a:spcPct val="102000"/>
              </a:lnSpc>
              <a:spcBef>
                <a:spcPts val="85"/>
              </a:spcBef>
            </a:pPr>
            <a:r>
              <a:rPr dirty="0" sz="1250" spc="5">
                <a:latin typeface="微软雅黑"/>
                <a:cs typeface="微软雅黑"/>
              </a:rPr>
              <a:t>南 </a:t>
            </a:r>
            <a:r>
              <a:rPr dirty="0" sz="1250" spc="5">
                <a:latin typeface="微软雅黑"/>
                <a:cs typeface="微软雅黑"/>
              </a:rPr>
              <a:t>北 方 向</a:t>
            </a:r>
            <a:endParaRPr sz="1250">
              <a:latin typeface="微软雅黑"/>
              <a:cs typeface="微软雅黑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98169" y="2462829"/>
            <a:ext cx="599440" cy="8001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414020" algn="l"/>
              </a:tabLst>
            </a:pPr>
            <a:r>
              <a:rPr dirty="0" sz="1250" spc="5">
                <a:latin typeface="微软雅黑"/>
                <a:cs typeface="微软雅黑"/>
              </a:rPr>
              <a:t>东	</a:t>
            </a:r>
            <a:r>
              <a:rPr dirty="0" sz="1250" spc="10">
                <a:latin typeface="微软雅黑"/>
                <a:cs typeface="微软雅黑"/>
              </a:rPr>
              <a:t>绿</a:t>
            </a:r>
            <a:endParaRPr sz="1250">
              <a:latin typeface="微软雅黑"/>
              <a:cs typeface="微软雅黑"/>
            </a:endParaRPr>
          </a:p>
          <a:p>
            <a:pPr marL="12700" marR="16510">
              <a:lnSpc>
                <a:spcPts val="1530"/>
              </a:lnSpc>
              <a:spcBef>
                <a:spcPts val="45"/>
              </a:spcBef>
              <a:tabLst>
                <a:tab pos="414020" algn="l"/>
              </a:tabLst>
            </a:pPr>
            <a:r>
              <a:rPr dirty="0" sz="1250" spc="5">
                <a:latin typeface="微软雅黑"/>
                <a:cs typeface="微软雅黑"/>
              </a:rPr>
              <a:t>西</a:t>
            </a:r>
            <a:r>
              <a:rPr dirty="0" sz="1250" spc="5">
                <a:latin typeface="微软雅黑"/>
                <a:cs typeface="微软雅黑"/>
              </a:rPr>
              <a:t>	</a:t>
            </a:r>
            <a:r>
              <a:rPr dirty="0" baseline="-15555" sz="1875" spc="7">
                <a:latin typeface="微软雅黑"/>
                <a:cs typeface="微软雅黑"/>
              </a:rPr>
              <a:t>黄 </a:t>
            </a:r>
            <a:r>
              <a:rPr dirty="0" sz="1250" spc="10">
                <a:latin typeface="微软雅黑"/>
                <a:cs typeface="微软雅黑"/>
              </a:rPr>
              <a:t>方</a:t>
            </a:r>
            <a:endParaRPr sz="1250">
              <a:latin typeface="微软雅黑"/>
              <a:cs typeface="微软雅黑"/>
            </a:endParaRPr>
          </a:p>
          <a:p>
            <a:pPr marL="12700">
              <a:lnSpc>
                <a:spcPts val="1475"/>
              </a:lnSpc>
              <a:tabLst>
                <a:tab pos="425450" algn="l"/>
              </a:tabLst>
            </a:pPr>
            <a:r>
              <a:rPr dirty="0" sz="1250" spc="10">
                <a:latin typeface="微软雅黑"/>
                <a:cs typeface="微软雅黑"/>
              </a:rPr>
              <a:t>向</a:t>
            </a:r>
            <a:r>
              <a:rPr dirty="0" sz="1250" spc="10">
                <a:latin typeface="微软雅黑"/>
                <a:cs typeface="微软雅黑"/>
              </a:rPr>
              <a:t>	</a:t>
            </a:r>
            <a:r>
              <a:rPr dirty="0" baseline="2222" sz="1875" spc="15">
                <a:latin typeface="微软雅黑"/>
                <a:cs typeface="微软雅黑"/>
              </a:rPr>
              <a:t>红</a:t>
            </a:r>
            <a:endParaRPr baseline="2222" sz="1875">
              <a:latin typeface="微软雅黑"/>
              <a:cs typeface="微软雅黑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99692" y="3415130"/>
            <a:ext cx="197485" cy="82041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6510">
              <a:lnSpc>
                <a:spcPct val="122500"/>
              </a:lnSpc>
              <a:spcBef>
                <a:spcPts val="95"/>
              </a:spcBef>
            </a:pPr>
            <a:r>
              <a:rPr dirty="0" sz="1250" spc="5">
                <a:latin typeface="微软雅黑"/>
                <a:cs typeface="微软雅黑"/>
              </a:rPr>
              <a:t>绿 黄</a:t>
            </a:r>
            <a:endParaRPr sz="1250">
              <a:latin typeface="微软雅黑"/>
              <a:cs typeface="微软雅黑"/>
            </a:endParaRPr>
          </a:p>
          <a:p>
            <a:pPr marL="24130">
              <a:lnSpc>
                <a:spcPct val="100000"/>
              </a:lnSpc>
              <a:spcBef>
                <a:spcPts val="1085"/>
              </a:spcBef>
            </a:pPr>
            <a:r>
              <a:rPr dirty="0" sz="1250" spc="5">
                <a:latin typeface="微软雅黑"/>
                <a:cs typeface="微软雅黑"/>
              </a:rPr>
              <a:t>红</a:t>
            </a:r>
            <a:endParaRPr sz="1250">
              <a:latin typeface="微软雅黑"/>
              <a:cs typeface="微软雅黑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764380" y="2428856"/>
            <a:ext cx="17780" cy="2218690"/>
          </a:xfrm>
          <a:custGeom>
            <a:avLst/>
            <a:gdLst/>
            <a:ahLst/>
            <a:cxnLst/>
            <a:rect l="l" t="t" r="r" b="b"/>
            <a:pathLst>
              <a:path w="17780" h="2218690">
                <a:moveTo>
                  <a:pt x="13410" y="2183448"/>
                </a:moveTo>
                <a:lnTo>
                  <a:pt x="3859" y="2183448"/>
                </a:lnTo>
                <a:lnTo>
                  <a:pt x="0" y="2187327"/>
                </a:lnTo>
                <a:lnTo>
                  <a:pt x="0" y="2214226"/>
                </a:lnTo>
                <a:lnTo>
                  <a:pt x="3859" y="2218106"/>
                </a:lnTo>
                <a:lnTo>
                  <a:pt x="13410" y="2218106"/>
                </a:lnTo>
                <a:lnTo>
                  <a:pt x="17282" y="2214226"/>
                </a:lnTo>
                <a:lnTo>
                  <a:pt x="17282" y="2187327"/>
                </a:lnTo>
                <a:lnTo>
                  <a:pt x="13410" y="2183448"/>
                </a:lnTo>
                <a:close/>
              </a:path>
              <a:path w="17780" h="2218690">
                <a:moveTo>
                  <a:pt x="13410" y="2131463"/>
                </a:moveTo>
                <a:lnTo>
                  <a:pt x="3859" y="2131463"/>
                </a:lnTo>
                <a:lnTo>
                  <a:pt x="0" y="2135344"/>
                </a:lnTo>
                <a:lnTo>
                  <a:pt x="0" y="2162239"/>
                </a:lnTo>
                <a:lnTo>
                  <a:pt x="3859" y="2166118"/>
                </a:lnTo>
                <a:lnTo>
                  <a:pt x="13410" y="2166118"/>
                </a:lnTo>
                <a:lnTo>
                  <a:pt x="17282" y="2162239"/>
                </a:lnTo>
                <a:lnTo>
                  <a:pt x="17282" y="2135344"/>
                </a:lnTo>
                <a:lnTo>
                  <a:pt x="13410" y="2131463"/>
                </a:lnTo>
                <a:close/>
              </a:path>
              <a:path w="17780" h="2218690">
                <a:moveTo>
                  <a:pt x="13410" y="2079475"/>
                </a:moveTo>
                <a:lnTo>
                  <a:pt x="3859" y="2079475"/>
                </a:lnTo>
                <a:lnTo>
                  <a:pt x="0" y="2083357"/>
                </a:lnTo>
                <a:lnTo>
                  <a:pt x="0" y="2110252"/>
                </a:lnTo>
                <a:lnTo>
                  <a:pt x="3859" y="2114134"/>
                </a:lnTo>
                <a:lnTo>
                  <a:pt x="13410" y="2114134"/>
                </a:lnTo>
                <a:lnTo>
                  <a:pt x="17282" y="2110252"/>
                </a:lnTo>
                <a:lnTo>
                  <a:pt x="17282" y="2083357"/>
                </a:lnTo>
                <a:lnTo>
                  <a:pt x="13410" y="2079475"/>
                </a:lnTo>
                <a:close/>
              </a:path>
              <a:path w="17780" h="2218690">
                <a:moveTo>
                  <a:pt x="13410" y="2027488"/>
                </a:moveTo>
                <a:lnTo>
                  <a:pt x="3859" y="2027488"/>
                </a:lnTo>
                <a:lnTo>
                  <a:pt x="0" y="2031370"/>
                </a:lnTo>
                <a:lnTo>
                  <a:pt x="0" y="2058265"/>
                </a:lnTo>
                <a:lnTo>
                  <a:pt x="3859" y="2062146"/>
                </a:lnTo>
                <a:lnTo>
                  <a:pt x="13410" y="2062146"/>
                </a:lnTo>
                <a:lnTo>
                  <a:pt x="17282" y="2058265"/>
                </a:lnTo>
                <a:lnTo>
                  <a:pt x="17282" y="2031370"/>
                </a:lnTo>
                <a:lnTo>
                  <a:pt x="13410" y="2027488"/>
                </a:lnTo>
                <a:close/>
              </a:path>
              <a:path w="17780" h="2218690">
                <a:moveTo>
                  <a:pt x="13410" y="1975501"/>
                </a:moveTo>
                <a:lnTo>
                  <a:pt x="3859" y="1975501"/>
                </a:lnTo>
                <a:lnTo>
                  <a:pt x="0" y="1979383"/>
                </a:lnTo>
                <a:lnTo>
                  <a:pt x="0" y="2006278"/>
                </a:lnTo>
                <a:lnTo>
                  <a:pt x="3859" y="2010159"/>
                </a:lnTo>
                <a:lnTo>
                  <a:pt x="13410" y="2010159"/>
                </a:lnTo>
                <a:lnTo>
                  <a:pt x="17282" y="2006278"/>
                </a:lnTo>
                <a:lnTo>
                  <a:pt x="17282" y="1979383"/>
                </a:lnTo>
                <a:lnTo>
                  <a:pt x="13410" y="1975501"/>
                </a:lnTo>
                <a:close/>
              </a:path>
              <a:path w="17780" h="2218690">
                <a:moveTo>
                  <a:pt x="13410" y="1923514"/>
                </a:moveTo>
                <a:lnTo>
                  <a:pt x="3859" y="1923514"/>
                </a:lnTo>
                <a:lnTo>
                  <a:pt x="0" y="1927396"/>
                </a:lnTo>
                <a:lnTo>
                  <a:pt x="0" y="1954290"/>
                </a:lnTo>
                <a:lnTo>
                  <a:pt x="3859" y="1958172"/>
                </a:lnTo>
                <a:lnTo>
                  <a:pt x="13410" y="1958172"/>
                </a:lnTo>
                <a:lnTo>
                  <a:pt x="17282" y="1954290"/>
                </a:lnTo>
                <a:lnTo>
                  <a:pt x="17282" y="1927396"/>
                </a:lnTo>
                <a:lnTo>
                  <a:pt x="13410" y="1923514"/>
                </a:lnTo>
                <a:close/>
              </a:path>
              <a:path w="17780" h="2218690">
                <a:moveTo>
                  <a:pt x="13410" y="1871527"/>
                </a:moveTo>
                <a:lnTo>
                  <a:pt x="3859" y="1871527"/>
                </a:lnTo>
                <a:lnTo>
                  <a:pt x="0" y="1875408"/>
                </a:lnTo>
                <a:lnTo>
                  <a:pt x="0" y="1902303"/>
                </a:lnTo>
                <a:lnTo>
                  <a:pt x="3859" y="1906185"/>
                </a:lnTo>
                <a:lnTo>
                  <a:pt x="13410" y="1906185"/>
                </a:lnTo>
                <a:lnTo>
                  <a:pt x="17282" y="1902303"/>
                </a:lnTo>
                <a:lnTo>
                  <a:pt x="17282" y="1875408"/>
                </a:lnTo>
                <a:lnTo>
                  <a:pt x="13410" y="1871527"/>
                </a:lnTo>
                <a:close/>
              </a:path>
              <a:path w="17780" h="2218690">
                <a:moveTo>
                  <a:pt x="13410" y="1819540"/>
                </a:moveTo>
                <a:lnTo>
                  <a:pt x="3859" y="1819540"/>
                </a:lnTo>
                <a:lnTo>
                  <a:pt x="0" y="1823421"/>
                </a:lnTo>
                <a:lnTo>
                  <a:pt x="0" y="1850316"/>
                </a:lnTo>
                <a:lnTo>
                  <a:pt x="3859" y="1854198"/>
                </a:lnTo>
                <a:lnTo>
                  <a:pt x="13410" y="1854198"/>
                </a:lnTo>
                <a:lnTo>
                  <a:pt x="17282" y="1850316"/>
                </a:lnTo>
                <a:lnTo>
                  <a:pt x="17282" y="1823421"/>
                </a:lnTo>
                <a:lnTo>
                  <a:pt x="13410" y="1819540"/>
                </a:lnTo>
                <a:close/>
              </a:path>
              <a:path w="17780" h="2218690">
                <a:moveTo>
                  <a:pt x="13410" y="1767552"/>
                </a:moveTo>
                <a:lnTo>
                  <a:pt x="3859" y="1767552"/>
                </a:lnTo>
                <a:lnTo>
                  <a:pt x="0" y="1771434"/>
                </a:lnTo>
                <a:lnTo>
                  <a:pt x="0" y="1798329"/>
                </a:lnTo>
                <a:lnTo>
                  <a:pt x="3859" y="1802210"/>
                </a:lnTo>
                <a:lnTo>
                  <a:pt x="13410" y="1802210"/>
                </a:lnTo>
                <a:lnTo>
                  <a:pt x="17282" y="1798329"/>
                </a:lnTo>
                <a:lnTo>
                  <a:pt x="17282" y="1771434"/>
                </a:lnTo>
                <a:lnTo>
                  <a:pt x="13410" y="1767552"/>
                </a:lnTo>
                <a:close/>
              </a:path>
              <a:path w="17780" h="2218690">
                <a:moveTo>
                  <a:pt x="13410" y="1715565"/>
                </a:moveTo>
                <a:lnTo>
                  <a:pt x="3859" y="1715565"/>
                </a:lnTo>
                <a:lnTo>
                  <a:pt x="0" y="1719447"/>
                </a:lnTo>
                <a:lnTo>
                  <a:pt x="0" y="1746342"/>
                </a:lnTo>
                <a:lnTo>
                  <a:pt x="3859" y="1750223"/>
                </a:lnTo>
                <a:lnTo>
                  <a:pt x="13410" y="1750223"/>
                </a:lnTo>
                <a:lnTo>
                  <a:pt x="17282" y="1746342"/>
                </a:lnTo>
                <a:lnTo>
                  <a:pt x="17282" y="1719447"/>
                </a:lnTo>
                <a:lnTo>
                  <a:pt x="13410" y="1715565"/>
                </a:lnTo>
                <a:close/>
              </a:path>
              <a:path w="17780" h="2218690">
                <a:moveTo>
                  <a:pt x="13410" y="1663578"/>
                </a:moveTo>
                <a:lnTo>
                  <a:pt x="3859" y="1663578"/>
                </a:lnTo>
                <a:lnTo>
                  <a:pt x="0" y="1667460"/>
                </a:lnTo>
                <a:lnTo>
                  <a:pt x="0" y="1694354"/>
                </a:lnTo>
                <a:lnTo>
                  <a:pt x="3859" y="1698236"/>
                </a:lnTo>
                <a:lnTo>
                  <a:pt x="13410" y="1698236"/>
                </a:lnTo>
                <a:lnTo>
                  <a:pt x="17282" y="1694354"/>
                </a:lnTo>
                <a:lnTo>
                  <a:pt x="17282" y="1667460"/>
                </a:lnTo>
                <a:lnTo>
                  <a:pt x="13410" y="1663578"/>
                </a:lnTo>
                <a:close/>
              </a:path>
              <a:path w="17780" h="2218690">
                <a:moveTo>
                  <a:pt x="13410" y="1611591"/>
                </a:moveTo>
                <a:lnTo>
                  <a:pt x="3859" y="1611591"/>
                </a:lnTo>
                <a:lnTo>
                  <a:pt x="0" y="1615472"/>
                </a:lnTo>
                <a:lnTo>
                  <a:pt x="0" y="1642367"/>
                </a:lnTo>
                <a:lnTo>
                  <a:pt x="3859" y="1646249"/>
                </a:lnTo>
                <a:lnTo>
                  <a:pt x="13410" y="1646249"/>
                </a:lnTo>
                <a:lnTo>
                  <a:pt x="17282" y="1642367"/>
                </a:lnTo>
                <a:lnTo>
                  <a:pt x="17282" y="1615472"/>
                </a:lnTo>
                <a:lnTo>
                  <a:pt x="13410" y="1611591"/>
                </a:lnTo>
                <a:close/>
              </a:path>
              <a:path w="17780" h="2218690">
                <a:moveTo>
                  <a:pt x="13410" y="1559604"/>
                </a:moveTo>
                <a:lnTo>
                  <a:pt x="3859" y="1559604"/>
                </a:lnTo>
                <a:lnTo>
                  <a:pt x="0" y="1563485"/>
                </a:lnTo>
                <a:lnTo>
                  <a:pt x="0" y="1590380"/>
                </a:lnTo>
                <a:lnTo>
                  <a:pt x="3859" y="1594262"/>
                </a:lnTo>
                <a:lnTo>
                  <a:pt x="13410" y="1594262"/>
                </a:lnTo>
                <a:lnTo>
                  <a:pt x="17282" y="1590380"/>
                </a:lnTo>
                <a:lnTo>
                  <a:pt x="17282" y="1563485"/>
                </a:lnTo>
                <a:lnTo>
                  <a:pt x="13410" y="1559604"/>
                </a:lnTo>
                <a:close/>
              </a:path>
              <a:path w="17780" h="2218690">
                <a:moveTo>
                  <a:pt x="13410" y="1507616"/>
                </a:moveTo>
                <a:lnTo>
                  <a:pt x="3859" y="1507616"/>
                </a:lnTo>
                <a:lnTo>
                  <a:pt x="0" y="1511498"/>
                </a:lnTo>
                <a:lnTo>
                  <a:pt x="0" y="1538393"/>
                </a:lnTo>
                <a:lnTo>
                  <a:pt x="3859" y="1542275"/>
                </a:lnTo>
                <a:lnTo>
                  <a:pt x="13410" y="1542275"/>
                </a:lnTo>
                <a:lnTo>
                  <a:pt x="17282" y="1538393"/>
                </a:lnTo>
                <a:lnTo>
                  <a:pt x="17282" y="1511498"/>
                </a:lnTo>
                <a:lnTo>
                  <a:pt x="13410" y="1507616"/>
                </a:lnTo>
                <a:close/>
              </a:path>
              <a:path w="17780" h="2218690">
                <a:moveTo>
                  <a:pt x="13410" y="1455629"/>
                </a:moveTo>
                <a:lnTo>
                  <a:pt x="3859" y="1455629"/>
                </a:lnTo>
                <a:lnTo>
                  <a:pt x="0" y="1459511"/>
                </a:lnTo>
                <a:lnTo>
                  <a:pt x="0" y="1486406"/>
                </a:lnTo>
                <a:lnTo>
                  <a:pt x="3859" y="1490287"/>
                </a:lnTo>
                <a:lnTo>
                  <a:pt x="13410" y="1490287"/>
                </a:lnTo>
                <a:lnTo>
                  <a:pt x="17282" y="1486406"/>
                </a:lnTo>
                <a:lnTo>
                  <a:pt x="17282" y="1459511"/>
                </a:lnTo>
                <a:lnTo>
                  <a:pt x="13410" y="1455629"/>
                </a:lnTo>
                <a:close/>
              </a:path>
              <a:path w="17780" h="2218690">
                <a:moveTo>
                  <a:pt x="13410" y="1403642"/>
                </a:moveTo>
                <a:lnTo>
                  <a:pt x="3859" y="1403642"/>
                </a:lnTo>
                <a:lnTo>
                  <a:pt x="0" y="1407524"/>
                </a:lnTo>
                <a:lnTo>
                  <a:pt x="0" y="1434418"/>
                </a:lnTo>
                <a:lnTo>
                  <a:pt x="3859" y="1438300"/>
                </a:lnTo>
                <a:lnTo>
                  <a:pt x="13410" y="1438300"/>
                </a:lnTo>
                <a:lnTo>
                  <a:pt x="17282" y="1434418"/>
                </a:lnTo>
                <a:lnTo>
                  <a:pt x="17282" y="1407524"/>
                </a:lnTo>
                <a:lnTo>
                  <a:pt x="13410" y="1403642"/>
                </a:lnTo>
                <a:close/>
              </a:path>
              <a:path w="17780" h="2218690">
                <a:moveTo>
                  <a:pt x="13410" y="1351655"/>
                </a:moveTo>
                <a:lnTo>
                  <a:pt x="3859" y="1351655"/>
                </a:lnTo>
                <a:lnTo>
                  <a:pt x="0" y="1355537"/>
                </a:lnTo>
                <a:lnTo>
                  <a:pt x="0" y="1382431"/>
                </a:lnTo>
                <a:lnTo>
                  <a:pt x="3859" y="1386313"/>
                </a:lnTo>
                <a:lnTo>
                  <a:pt x="13410" y="1386313"/>
                </a:lnTo>
                <a:lnTo>
                  <a:pt x="17282" y="1382431"/>
                </a:lnTo>
                <a:lnTo>
                  <a:pt x="17282" y="1355537"/>
                </a:lnTo>
                <a:lnTo>
                  <a:pt x="13410" y="1351655"/>
                </a:lnTo>
                <a:close/>
              </a:path>
              <a:path w="17780" h="2218690">
                <a:moveTo>
                  <a:pt x="13410" y="1299668"/>
                </a:moveTo>
                <a:lnTo>
                  <a:pt x="3859" y="1299668"/>
                </a:lnTo>
                <a:lnTo>
                  <a:pt x="0" y="1303549"/>
                </a:lnTo>
                <a:lnTo>
                  <a:pt x="0" y="1330444"/>
                </a:lnTo>
                <a:lnTo>
                  <a:pt x="3859" y="1334326"/>
                </a:lnTo>
                <a:lnTo>
                  <a:pt x="13410" y="1334326"/>
                </a:lnTo>
                <a:lnTo>
                  <a:pt x="17282" y="1330444"/>
                </a:lnTo>
                <a:lnTo>
                  <a:pt x="17282" y="1303549"/>
                </a:lnTo>
                <a:lnTo>
                  <a:pt x="13410" y="1299668"/>
                </a:lnTo>
                <a:close/>
              </a:path>
              <a:path w="17780" h="2218690">
                <a:moveTo>
                  <a:pt x="13410" y="1247680"/>
                </a:moveTo>
                <a:lnTo>
                  <a:pt x="3859" y="1247680"/>
                </a:lnTo>
                <a:lnTo>
                  <a:pt x="0" y="1251562"/>
                </a:lnTo>
                <a:lnTo>
                  <a:pt x="0" y="1278457"/>
                </a:lnTo>
                <a:lnTo>
                  <a:pt x="3859" y="1282339"/>
                </a:lnTo>
                <a:lnTo>
                  <a:pt x="13410" y="1282339"/>
                </a:lnTo>
                <a:lnTo>
                  <a:pt x="17282" y="1278457"/>
                </a:lnTo>
                <a:lnTo>
                  <a:pt x="17282" y="1251562"/>
                </a:lnTo>
                <a:lnTo>
                  <a:pt x="13410" y="1247680"/>
                </a:lnTo>
                <a:close/>
              </a:path>
              <a:path w="17780" h="2218690">
                <a:moveTo>
                  <a:pt x="13410" y="1195693"/>
                </a:moveTo>
                <a:lnTo>
                  <a:pt x="3859" y="1195693"/>
                </a:lnTo>
                <a:lnTo>
                  <a:pt x="0" y="1199575"/>
                </a:lnTo>
                <a:lnTo>
                  <a:pt x="0" y="1226470"/>
                </a:lnTo>
                <a:lnTo>
                  <a:pt x="3859" y="1230351"/>
                </a:lnTo>
                <a:lnTo>
                  <a:pt x="13410" y="1230351"/>
                </a:lnTo>
                <a:lnTo>
                  <a:pt x="17282" y="1226470"/>
                </a:lnTo>
                <a:lnTo>
                  <a:pt x="17282" y="1199575"/>
                </a:lnTo>
                <a:lnTo>
                  <a:pt x="13410" y="1195693"/>
                </a:lnTo>
                <a:close/>
              </a:path>
              <a:path w="17780" h="2218690">
                <a:moveTo>
                  <a:pt x="13410" y="1143706"/>
                </a:moveTo>
                <a:lnTo>
                  <a:pt x="3859" y="1143706"/>
                </a:lnTo>
                <a:lnTo>
                  <a:pt x="0" y="1147588"/>
                </a:lnTo>
                <a:lnTo>
                  <a:pt x="0" y="1174482"/>
                </a:lnTo>
                <a:lnTo>
                  <a:pt x="3859" y="1178364"/>
                </a:lnTo>
                <a:lnTo>
                  <a:pt x="13410" y="1178364"/>
                </a:lnTo>
                <a:lnTo>
                  <a:pt x="17282" y="1174482"/>
                </a:lnTo>
                <a:lnTo>
                  <a:pt x="17282" y="1147588"/>
                </a:lnTo>
                <a:lnTo>
                  <a:pt x="13410" y="1143706"/>
                </a:lnTo>
                <a:close/>
              </a:path>
              <a:path w="17780" h="2218690">
                <a:moveTo>
                  <a:pt x="13410" y="1091730"/>
                </a:moveTo>
                <a:lnTo>
                  <a:pt x="3859" y="1091730"/>
                </a:lnTo>
                <a:lnTo>
                  <a:pt x="0" y="1095543"/>
                </a:lnTo>
                <a:lnTo>
                  <a:pt x="0" y="1122495"/>
                </a:lnTo>
                <a:lnTo>
                  <a:pt x="3859" y="1126377"/>
                </a:lnTo>
                <a:lnTo>
                  <a:pt x="13410" y="1126377"/>
                </a:lnTo>
                <a:lnTo>
                  <a:pt x="17282" y="1122495"/>
                </a:lnTo>
                <a:lnTo>
                  <a:pt x="17282" y="1095543"/>
                </a:lnTo>
                <a:lnTo>
                  <a:pt x="13410" y="1091730"/>
                </a:lnTo>
                <a:close/>
              </a:path>
              <a:path w="17780" h="2218690">
                <a:moveTo>
                  <a:pt x="13410" y="1039743"/>
                </a:moveTo>
                <a:lnTo>
                  <a:pt x="3859" y="1039743"/>
                </a:lnTo>
                <a:lnTo>
                  <a:pt x="0" y="1043556"/>
                </a:lnTo>
                <a:lnTo>
                  <a:pt x="0" y="1070473"/>
                </a:lnTo>
                <a:lnTo>
                  <a:pt x="3859" y="1074401"/>
                </a:lnTo>
                <a:lnTo>
                  <a:pt x="13410" y="1074401"/>
                </a:lnTo>
                <a:lnTo>
                  <a:pt x="17282" y="1070473"/>
                </a:lnTo>
                <a:lnTo>
                  <a:pt x="17282" y="1043556"/>
                </a:lnTo>
                <a:lnTo>
                  <a:pt x="13410" y="1039743"/>
                </a:lnTo>
                <a:close/>
              </a:path>
              <a:path w="17780" h="2218690">
                <a:moveTo>
                  <a:pt x="13410" y="987756"/>
                </a:moveTo>
                <a:lnTo>
                  <a:pt x="3859" y="987756"/>
                </a:lnTo>
                <a:lnTo>
                  <a:pt x="0" y="991568"/>
                </a:lnTo>
                <a:lnTo>
                  <a:pt x="0" y="1018486"/>
                </a:lnTo>
                <a:lnTo>
                  <a:pt x="3859" y="1022414"/>
                </a:lnTo>
                <a:lnTo>
                  <a:pt x="13410" y="1022414"/>
                </a:lnTo>
                <a:lnTo>
                  <a:pt x="17282" y="1018486"/>
                </a:lnTo>
                <a:lnTo>
                  <a:pt x="17282" y="991568"/>
                </a:lnTo>
                <a:lnTo>
                  <a:pt x="13410" y="987756"/>
                </a:lnTo>
                <a:close/>
              </a:path>
              <a:path w="17780" h="2218690">
                <a:moveTo>
                  <a:pt x="13410" y="935769"/>
                </a:moveTo>
                <a:lnTo>
                  <a:pt x="3859" y="935769"/>
                </a:lnTo>
                <a:lnTo>
                  <a:pt x="0" y="939581"/>
                </a:lnTo>
                <a:lnTo>
                  <a:pt x="0" y="966499"/>
                </a:lnTo>
                <a:lnTo>
                  <a:pt x="3859" y="970427"/>
                </a:lnTo>
                <a:lnTo>
                  <a:pt x="13410" y="970427"/>
                </a:lnTo>
                <a:lnTo>
                  <a:pt x="17282" y="966499"/>
                </a:lnTo>
                <a:lnTo>
                  <a:pt x="17282" y="939581"/>
                </a:lnTo>
                <a:lnTo>
                  <a:pt x="13410" y="935769"/>
                </a:lnTo>
                <a:close/>
              </a:path>
              <a:path w="17780" h="2218690">
                <a:moveTo>
                  <a:pt x="13410" y="883782"/>
                </a:moveTo>
                <a:lnTo>
                  <a:pt x="3859" y="883782"/>
                </a:lnTo>
                <a:lnTo>
                  <a:pt x="0" y="887594"/>
                </a:lnTo>
                <a:lnTo>
                  <a:pt x="0" y="914512"/>
                </a:lnTo>
                <a:lnTo>
                  <a:pt x="3859" y="918440"/>
                </a:lnTo>
                <a:lnTo>
                  <a:pt x="13410" y="918440"/>
                </a:lnTo>
                <a:lnTo>
                  <a:pt x="17282" y="914512"/>
                </a:lnTo>
                <a:lnTo>
                  <a:pt x="17282" y="887594"/>
                </a:lnTo>
                <a:lnTo>
                  <a:pt x="13410" y="883782"/>
                </a:lnTo>
                <a:close/>
              </a:path>
              <a:path w="17780" h="2218690">
                <a:moveTo>
                  <a:pt x="13410" y="831795"/>
                </a:moveTo>
                <a:lnTo>
                  <a:pt x="3859" y="831795"/>
                </a:lnTo>
                <a:lnTo>
                  <a:pt x="0" y="835607"/>
                </a:lnTo>
                <a:lnTo>
                  <a:pt x="0" y="862525"/>
                </a:lnTo>
                <a:lnTo>
                  <a:pt x="3859" y="866453"/>
                </a:lnTo>
                <a:lnTo>
                  <a:pt x="13410" y="866453"/>
                </a:lnTo>
                <a:lnTo>
                  <a:pt x="17282" y="862525"/>
                </a:lnTo>
                <a:lnTo>
                  <a:pt x="17282" y="835607"/>
                </a:lnTo>
                <a:lnTo>
                  <a:pt x="13410" y="831795"/>
                </a:lnTo>
                <a:close/>
              </a:path>
              <a:path w="17780" h="2218690">
                <a:moveTo>
                  <a:pt x="13410" y="779807"/>
                </a:moveTo>
                <a:lnTo>
                  <a:pt x="3859" y="779807"/>
                </a:lnTo>
                <a:lnTo>
                  <a:pt x="0" y="783620"/>
                </a:lnTo>
                <a:lnTo>
                  <a:pt x="0" y="810538"/>
                </a:lnTo>
                <a:lnTo>
                  <a:pt x="3859" y="814465"/>
                </a:lnTo>
                <a:lnTo>
                  <a:pt x="13410" y="814465"/>
                </a:lnTo>
                <a:lnTo>
                  <a:pt x="17282" y="810538"/>
                </a:lnTo>
                <a:lnTo>
                  <a:pt x="17282" y="783620"/>
                </a:lnTo>
                <a:lnTo>
                  <a:pt x="13410" y="779807"/>
                </a:lnTo>
                <a:close/>
              </a:path>
              <a:path w="17780" h="2218690">
                <a:moveTo>
                  <a:pt x="13410" y="727820"/>
                </a:moveTo>
                <a:lnTo>
                  <a:pt x="3859" y="727820"/>
                </a:lnTo>
                <a:lnTo>
                  <a:pt x="0" y="731633"/>
                </a:lnTo>
                <a:lnTo>
                  <a:pt x="0" y="758550"/>
                </a:lnTo>
                <a:lnTo>
                  <a:pt x="3859" y="762478"/>
                </a:lnTo>
                <a:lnTo>
                  <a:pt x="13410" y="762478"/>
                </a:lnTo>
                <a:lnTo>
                  <a:pt x="17282" y="758550"/>
                </a:lnTo>
                <a:lnTo>
                  <a:pt x="17282" y="731633"/>
                </a:lnTo>
                <a:lnTo>
                  <a:pt x="13410" y="727820"/>
                </a:lnTo>
                <a:close/>
              </a:path>
              <a:path w="17780" h="2218690">
                <a:moveTo>
                  <a:pt x="13410" y="675833"/>
                </a:moveTo>
                <a:lnTo>
                  <a:pt x="3859" y="675833"/>
                </a:lnTo>
                <a:lnTo>
                  <a:pt x="0" y="679645"/>
                </a:lnTo>
                <a:lnTo>
                  <a:pt x="0" y="706563"/>
                </a:lnTo>
                <a:lnTo>
                  <a:pt x="3859" y="710491"/>
                </a:lnTo>
                <a:lnTo>
                  <a:pt x="13410" y="710491"/>
                </a:lnTo>
                <a:lnTo>
                  <a:pt x="17282" y="706563"/>
                </a:lnTo>
                <a:lnTo>
                  <a:pt x="17282" y="679645"/>
                </a:lnTo>
                <a:lnTo>
                  <a:pt x="13410" y="675833"/>
                </a:lnTo>
                <a:close/>
              </a:path>
              <a:path w="17780" h="2218690">
                <a:moveTo>
                  <a:pt x="13410" y="623846"/>
                </a:moveTo>
                <a:lnTo>
                  <a:pt x="3859" y="623846"/>
                </a:lnTo>
                <a:lnTo>
                  <a:pt x="0" y="627658"/>
                </a:lnTo>
                <a:lnTo>
                  <a:pt x="0" y="654576"/>
                </a:lnTo>
                <a:lnTo>
                  <a:pt x="3859" y="658504"/>
                </a:lnTo>
                <a:lnTo>
                  <a:pt x="13410" y="658504"/>
                </a:lnTo>
                <a:lnTo>
                  <a:pt x="17282" y="654576"/>
                </a:lnTo>
                <a:lnTo>
                  <a:pt x="17282" y="627658"/>
                </a:lnTo>
                <a:lnTo>
                  <a:pt x="13410" y="623846"/>
                </a:lnTo>
                <a:close/>
              </a:path>
              <a:path w="17780" h="2218690">
                <a:moveTo>
                  <a:pt x="13410" y="571859"/>
                </a:moveTo>
                <a:lnTo>
                  <a:pt x="3859" y="571859"/>
                </a:lnTo>
                <a:lnTo>
                  <a:pt x="0" y="575671"/>
                </a:lnTo>
                <a:lnTo>
                  <a:pt x="0" y="602589"/>
                </a:lnTo>
                <a:lnTo>
                  <a:pt x="3859" y="606517"/>
                </a:lnTo>
                <a:lnTo>
                  <a:pt x="13410" y="606517"/>
                </a:lnTo>
                <a:lnTo>
                  <a:pt x="17282" y="602589"/>
                </a:lnTo>
                <a:lnTo>
                  <a:pt x="17282" y="575671"/>
                </a:lnTo>
                <a:lnTo>
                  <a:pt x="13410" y="571859"/>
                </a:lnTo>
                <a:close/>
              </a:path>
              <a:path w="17780" h="2218690">
                <a:moveTo>
                  <a:pt x="13410" y="519871"/>
                </a:moveTo>
                <a:lnTo>
                  <a:pt x="3859" y="519871"/>
                </a:lnTo>
                <a:lnTo>
                  <a:pt x="0" y="523684"/>
                </a:lnTo>
                <a:lnTo>
                  <a:pt x="0" y="550602"/>
                </a:lnTo>
                <a:lnTo>
                  <a:pt x="3859" y="554530"/>
                </a:lnTo>
                <a:lnTo>
                  <a:pt x="13410" y="554530"/>
                </a:lnTo>
                <a:lnTo>
                  <a:pt x="17282" y="550602"/>
                </a:lnTo>
                <a:lnTo>
                  <a:pt x="17282" y="523684"/>
                </a:lnTo>
                <a:lnTo>
                  <a:pt x="13410" y="519871"/>
                </a:lnTo>
                <a:close/>
              </a:path>
              <a:path w="17780" h="2218690">
                <a:moveTo>
                  <a:pt x="13410" y="467884"/>
                </a:moveTo>
                <a:lnTo>
                  <a:pt x="3859" y="467884"/>
                </a:lnTo>
                <a:lnTo>
                  <a:pt x="0" y="471697"/>
                </a:lnTo>
                <a:lnTo>
                  <a:pt x="0" y="498614"/>
                </a:lnTo>
                <a:lnTo>
                  <a:pt x="3859" y="502542"/>
                </a:lnTo>
                <a:lnTo>
                  <a:pt x="13410" y="502542"/>
                </a:lnTo>
                <a:lnTo>
                  <a:pt x="17282" y="498614"/>
                </a:lnTo>
                <a:lnTo>
                  <a:pt x="17282" y="471697"/>
                </a:lnTo>
                <a:lnTo>
                  <a:pt x="13410" y="467884"/>
                </a:lnTo>
                <a:close/>
              </a:path>
              <a:path w="17780" h="2218690">
                <a:moveTo>
                  <a:pt x="13410" y="415897"/>
                </a:moveTo>
                <a:lnTo>
                  <a:pt x="3859" y="415897"/>
                </a:lnTo>
                <a:lnTo>
                  <a:pt x="0" y="419709"/>
                </a:lnTo>
                <a:lnTo>
                  <a:pt x="0" y="446627"/>
                </a:lnTo>
                <a:lnTo>
                  <a:pt x="3859" y="450555"/>
                </a:lnTo>
                <a:lnTo>
                  <a:pt x="13410" y="450555"/>
                </a:lnTo>
                <a:lnTo>
                  <a:pt x="17282" y="446627"/>
                </a:lnTo>
                <a:lnTo>
                  <a:pt x="17282" y="419709"/>
                </a:lnTo>
                <a:lnTo>
                  <a:pt x="13410" y="415897"/>
                </a:lnTo>
                <a:close/>
              </a:path>
              <a:path w="17780" h="2218690">
                <a:moveTo>
                  <a:pt x="13410" y="363910"/>
                </a:moveTo>
                <a:lnTo>
                  <a:pt x="3859" y="363910"/>
                </a:lnTo>
                <a:lnTo>
                  <a:pt x="0" y="367722"/>
                </a:lnTo>
                <a:lnTo>
                  <a:pt x="0" y="394640"/>
                </a:lnTo>
                <a:lnTo>
                  <a:pt x="3859" y="398568"/>
                </a:lnTo>
                <a:lnTo>
                  <a:pt x="13410" y="398568"/>
                </a:lnTo>
                <a:lnTo>
                  <a:pt x="17282" y="394640"/>
                </a:lnTo>
                <a:lnTo>
                  <a:pt x="17282" y="367722"/>
                </a:lnTo>
                <a:lnTo>
                  <a:pt x="13410" y="363910"/>
                </a:lnTo>
                <a:close/>
              </a:path>
              <a:path w="17780" h="2218690">
                <a:moveTo>
                  <a:pt x="13410" y="311923"/>
                </a:moveTo>
                <a:lnTo>
                  <a:pt x="3859" y="311923"/>
                </a:lnTo>
                <a:lnTo>
                  <a:pt x="0" y="315735"/>
                </a:lnTo>
                <a:lnTo>
                  <a:pt x="0" y="342653"/>
                </a:lnTo>
                <a:lnTo>
                  <a:pt x="3859" y="346581"/>
                </a:lnTo>
                <a:lnTo>
                  <a:pt x="13410" y="346581"/>
                </a:lnTo>
                <a:lnTo>
                  <a:pt x="17282" y="342653"/>
                </a:lnTo>
                <a:lnTo>
                  <a:pt x="17282" y="315735"/>
                </a:lnTo>
                <a:lnTo>
                  <a:pt x="13410" y="311923"/>
                </a:lnTo>
                <a:close/>
              </a:path>
              <a:path w="17780" h="2218690">
                <a:moveTo>
                  <a:pt x="13410" y="259935"/>
                </a:moveTo>
                <a:lnTo>
                  <a:pt x="3859" y="259935"/>
                </a:lnTo>
                <a:lnTo>
                  <a:pt x="0" y="263748"/>
                </a:lnTo>
                <a:lnTo>
                  <a:pt x="0" y="290666"/>
                </a:lnTo>
                <a:lnTo>
                  <a:pt x="3859" y="294594"/>
                </a:lnTo>
                <a:lnTo>
                  <a:pt x="13410" y="294594"/>
                </a:lnTo>
                <a:lnTo>
                  <a:pt x="17282" y="290666"/>
                </a:lnTo>
                <a:lnTo>
                  <a:pt x="17282" y="263748"/>
                </a:lnTo>
                <a:lnTo>
                  <a:pt x="13410" y="259935"/>
                </a:lnTo>
                <a:close/>
              </a:path>
              <a:path w="17780" h="2218690">
                <a:moveTo>
                  <a:pt x="13410" y="207948"/>
                </a:moveTo>
                <a:lnTo>
                  <a:pt x="3859" y="207948"/>
                </a:lnTo>
                <a:lnTo>
                  <a:pt x="0" y="211761"/>
                </a:lnTo>
                <a:lnTo>
                  <a:pt x="0" y="238678"/>
                </a:lnTo>
                <a:lnTo>
                  <a:pt x="3859" y="242606"/>
                </a:lnTo>
                <a:lnTo>
                  <a:pt x="13410" y="242606"/>
                </a:lnTo>
                <a:lnTo>
                  <a:pt x="17282" y="238678"/>
                </a:lnTo>
                <a:lnTo>
                  <a:pt x="17282" y="211761"/>
                </a:lnTo>
                <a:lnTo>
                  <a:pt x="13410" y="207948"/>
                </a:lnTo>
                <a:close/>
              </a:path>
              <a:path w="17780" h="2218690">
                <a:moveTo>
                  <a:pt x="13410" y="155961"/>
                </a:moveTo>
                <a:lnTo>
                  <a:pt x="3859" y="155961"/>
                </a:lnTo>
                <a:lnTo>
                  <a:pt x="0" y="159773"/>
                </a:lnTo>
                <a:lnTo>
                  <a:pt x="0" y="186691"/>
                </a:lnTo>
                <a:lnTo>
                  <a:pt x="3859" y="190619"/>
                </a:lnTo>
                <a:lnTo>
                  <a:pt x="13410" y="190619"/>
                </a:lnTo>
                <a:lnTo>
                  <a:pt x="17282" y="186691"/>
                </a:lnTo>
                <a:lnTo>
                  <a:pt x="17282" y="159773"/>
                </a:lnTo>
                <a:lnTo>
                  <a:pt x="13410" y="155961"/>
                </a:lnTo>
                <a:close/>
              </a:path>
              <a:path w="17780" h="2218690">
                <a:moveTo>
                  <a:pt x="13410" y="103974"/>
                </a:moveTo>
                <a:lnTo>
                  <a:pt x="3859" y="103974"/>
                </a:lnTo>
                <a:lnTo>
                  <a:pt x="0" y="107786"/>
                </a:lnTo>
                <a:lnTo>
                  <a:pt x="0" y="134704"/>
                </a:lnTo>
                <a:lnTo>
                  <a:pt x="3859" y="138632"/>
                </a:lnTo>
                <a:lnTo>
                  <a:pt x="13410" y="138632"/>
                </a:lnTo>
                <a:lnTo>
                  <a:pt x="17282" y="134704"/>
                </a:lnTo>
                <a:lnTo>
                  <a:pt x="17282" y="107786"/>
                </a:lnTo>
                <a:lnTo>
                  <a:pt x="13410" y="103974"/>
                </a:lnTo>
                <a:close/>
              </a:path>
              <a:path w="17780" h="2218690">
                <a:moveTo>
                  <a:pt x="13410" y="51987"/>
                </a:moveTo>
                <a:lnTo>
                  <a:pt x="3859" y="51987"/>
                </a:lnTo>
                <a:lnTo>
                  <a:pt x="0" y="55799"/>
                </a:lnTo>
                <a:lnTo>
                  <a:pt x="0" y="82717"/>
                </a:lnTo>
                <a:lnTo>
                  <a:pt x="3859" y="86645"/>
                </a:lnTo>
                <a:lnTo>
                  <a:pt x="13410" y="86645"/>
                </a:lnTo>
                <a:lnTo>
                  <a:pt x="17282" y="82717"/>
                </a:lnTo>
                <a:lnTo>
                  <a:pt x="17282" y="55799"/>
                </a:lnTo>
                <a:lnTo>
                  <a:pt x="13410" y="51987"/>
                </a:lnTo>
                <a:close/>
              </a:path>
              <a:path w="17780" h="2218690">
                <a:moveTo>
                  <a:pt x="13410" y="0"/>
                </a:moveTo>
                <a:lnTo>
                  <a:pt x="3859" y="0"/>
                </a:lnTo>
                <a:lnTo>
                  <a:pt x="0" y="3812"/>
                </a:lnTo>
                <a:lnTo>
                  <a:pt x="0" y="30730"/>
                </a:lnTo>
                <a:lnTo>
                  <a:pt x="3859" y="34658"/>
                </a:lnTo>
                <a:lnTo>
                  <a:pt x="13410" y="34658"/>
                </a:lnTo>
                <a:lnTo>
                  <a:pt x="17282" y="30730"/>
                </a:lnTo>
                <a:lnTo>
                  <a:pt x="17282" y="3812"/>
                </a:lnTo>
                <a:lnTo>
                  <a:pt x="13410" y="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756430" y="2420884"/>
            <a:ext cx="0" cy="2225040"/>
          </a:xfrm>
          <a:custGeom>
            <a:avLst/>
            <a:gdLst/>
            <a:ahLst/>
            <a:cxnLst/>
            <a:rect l="l" t="t" r="r" b="b"/>
            <a:pathLst>
              <a:path w="0" h="2225040">
                <a:moveTo>
                  <a:pt x="0" y="0"/>
                </a:moveTo>
                <a:lnTo>
                  <a:pt x="0" y="2224943"/>
                </a:lnTo>
              </a:path>
            </a:pathLst>
          </a:custGeom>
          <a:ln w="17282">
            <a:solidFill>
              <a:srgbClr val="40404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137452" y="2467442"/>
            <a:ext cx="17780" cy="2204085"/>
          </a:xfrm>
          <a:custGeom>
            <a:avLst/>
            <a:gdLst/>
            <a:ahLst/>
            <a:cxnLst/>
            <a:rect l="l" t="t" r="r" b="b"/>
            <a:pathLst>
              <a:path w="17779" h="2204085">
                <a:moveTo>
                  <a:pt x="13480" y="2183437"/>
                </a:moveTo>
                <a:lnTo>
                  <a:pt x="3917" y="2183437"/>
                </a:lnTo>
                <a:lnTo>
                  <a:pt x="0" y="2187317"/>
                </a:lnTo>
                <a:lnTo>
                  <a:pt x="0" y="2199806"/>
                </a:lnTo>
                <a:lnTo>
                  <a:pt x="3917" y="2203686"/>
                </a:lnTo>
                <a:lnTo>
                  <a:pt x="13480" y="2203686"/>
                </a:lnTo>
                <a:lnTo>
                  <a:pt x="17282" y="2199806"/>
                </a:lnTo>
                <a:lnTo>
                  <a:pt x="17282" y="2187317"/>
                </a:lnTo>
                <a:lnTo>
                  <a:pt x="13480" y="2183437"/>
                </a:lnTo>
                <a:close/>
              </a:path>
              <a:path w="17779" h="2204085">
                <a:moveTo>
                  <a:pt x="13480" y="2131450"/>
                </a:moveTo>
                <a:lnTo>
                  <a:pt x="3917" y="2131450"/>
                </a:lnTo>
                <a:lnTo>
                  <a:pt x="0" y="2135329"/>
                </a:lnTo>
                <a:lnTo>
                  <a:pt x="0" y="2162230"/>
                </a:lnTo>
                <a:lnTo>
                  <a:pt x="3917" y="2166108"/>
                </a:lnTo>
                <a:lnTo>
                  <a:pt x="13480" y="2166108"/>
                </a:lnTo>
                <a:lnTo>
                  <a:pt x="17282" y="2162230"/>
                </a:lnTo>
                <a:lnTo>
                  <a:pt x="17282" y="2135329"/>
                </a:lnTo>
                <a:lnTo>
                  <a:pt x="13480" y="2131450"/>
                </a:lnTo>
                <a:close/>
              </a:path>
              <a:path w="17779" h="2204085">
                <a:moveTo>
                  <a:pt x="13480" y="2079464"/>
                </a:moveTo>
                <a:lnTo>
                  <a:pt x="3917" y="2079464"/>
                </a:lnTo>
                <a:lnTo>
                  <a:pt x="0" y="2083346"/>
                </a:lnTo>
                <a:lnTo>
                  <a:pt x="0" y="2110243"/>
                </a:lnTo>
                <a:lnTo>
                  <a:pt x="3917" y="2114121"/>
                </a:lnTo>
                <a:lnTo>
                  <a:pt x="13480" y="2114121"/>
                </a:lnTo>
                <a:lnTo>
                  <a:pt x="17282" y="2110243"/>
                </a:lnTo>
                <a:lnTo>
                  <a:pt x="17282" y="2083346"/>
                </a:lnTo>
                <a:lnTo>
                  <a:pt x="13480" y="2079464"/>
                </a:lnTo>
                <a:close/>
              </a:path>
              <a:path w="17779" h="2204085">
                <a:moveTo>
                  <a:pt x="13480" y="2027477"/>
                </a:moveTo>
                <a:lnTo>
                  <a:pt x="3917" y="2027477"/>
                </a:lnTo>
                <a:lnTo>
                  <a:pt x="0" y="2031358"/>
                </a:lnTo>
                <a:lnTo>
                  <a:pt x="0" y="2058253"/>
                </a:lnTo>
                <a:lnTo>
                  <a:pt x="3917" y="2062135"/>
                </a:lnTo>
                <a:lnTo>
                  <a:pt x="13480" y="2062135"/>
                </a:lnTo>
                <a:lnTo>
                  <a:pt x="17282" y="2058253"/>
                </a:lnTo>
                <a:lnTo>
                  <a:pt x="17282" y="2031358"/>
                </a:lnTo>
                <a:lnTo>
                  <a:pt x="13480" y="2027477"/>
                </a:lnTo>
                <a:close/>
              </a:path>
              <a:path w="17779" h="2204085">
                <a:moveTo>
                  <a:pt x="13480" y="1975490"/>
                </a:moveTo>
                <a:lnTo>
                  <a:pt x="3917" y="1975490"/>
                </a:lnTo>
                <a:lnTo>
                  <a:pt x="0" y="1979371"/>
                </a:lnTo>
                <a:lnTo>
                  <a:pt x="0" y="2006266"/>
                </a:lnTo>
                <a:lnTo>
                  <a:pt x="3917" y="2010148"/>
                </a:lnTo>
                <a:lnTo>
                  <a:pt x="13480" y="2010148"/>
                </a:lnTo>
                <a:lnTo>
                  <a:pt x="17282" y="2006266"/>
                </a:lnTo>
                <a:lnTo>
                  <a:pt x="17282" y="1979371"/>
                </a:lnTo>
                <a:lnTo>
                  <a:pt x="13480" y="1975490"/>
                </a:lnTo>
                <a:close/>
              </a:path>
              <a:path w="17779" h="2204085">
                <a:moveTo>
                  <a:pt x="13480" y="1923502"/>
                </a:moveTo>
                <a:lnTo>
                  <a:pt x="3917" y="1923502"/>
                </a:lnTo>
                <a:lnTo>
                  <a:pt x="0" y="1927384"/>
                </a:lnTo>
                <a:lnTo>
                  <a:pt x="0" y="1954279"/>
                </a:lnTo>
                <a:lnTo>
                  <a:pt x="3917" y="1958160"/>
                </a:lnTo>
                <a:lnTo>
                  <a:pt x="13480" y="1958160"/>
                </a:lnTo>
                <a:lnTo>
                  <a:pt x="17282" y="1954279"/>
                </a:lnTo>
                <a:lnTo>
                  <a:pt x="17282" y="1927384"/>
                </a:lnTo>
                <a:lnTo>
                  <a:pt x="13480" y="1923502"/>
                </a:lnTo>
                <a:close/>
              </a:path>
              <a:path w="17779" h="2204085">
                <a:moveTo>
                  <a:pt x="13480" y="1871515"/>
                </a:moveTo>
                <a:lnTo>
                  <a:pt x="3917" y="1871515"/>
                </a:lnTo>
                <a:lnTo>
                  <a:pt x="0" y="1875397"/>
                </a:lnTo>
                <a:lnTo>
                  <a:pt x="0" y="1902292"/>
                </a:lnTo>
                <a:lnTo>
                  <a:pt x="3917" y="1906173"/>
                </a:lnTo>
                <a:lnTo>
                  <a:pt x="13480" y="1906173"/>
                </a:lnTo>
                <a:lnTo>
                  <a:pt x="17282" y="1902292"/>
                </a:lnTo>
                <a:lnTo>
                  <a:pt x="17282" y="1875397"/>
                </a:lnTo>
                <a:lnTo>
                  <a:pt x="13480" y="1871515"/>
                </a:lnTo>
                <a:close/>
              </a:path>
              <a:path w="17779" h="2204085">
                <a:moveTo>
                  <a:pt x="13480" y="1819528"/>
                </a:moveTo>
                <a:lnTo>
                  <a:pt x="3917" y="1819528"/>
                </a:lnTo>
                <a:lnTo>
                  <a:pt x="0" y="1823410"/>
                </a:lnTo>
                <a:lnTo>
                  <a:pt x="0" y="1850304"/>
                </a:lnTo>
                <a:lnTo>
                  <a:pt x="3917" y="1854186"/>
                </a:lnTo>
                <a:lnTo>
                  <a:pt x="13480" y="1854186"/>
                </a:lnTo>
                <a:lnTo>
                  <a:pt x="17282" y="1850304"/>
                </a:lnTo>
                <a:lnTo>
                  <a:pt x="17282" y="1823410"/>
                </a:lnTo>
                <a:lnTo>
                  <a:pt x="13480" y="1819528"/>
                </a:lnTo>
                <a:close/>
              </a:path>
              <a:path w="17779" h="2204085">
                <a:moveTo>
                  <a:pt x="13480" y="1767541"/>
                </a:moveTo>
                <a:lnTo>
                  <a:pt x="3917" y="1767541"/>
                </a:lnTo>
                <a:lnTo>
                  <a:pt x="0" y="1771422"/>
                </a:lnTo>
                <a:lnTo>
                  <a:pt x="0" y="1798317"/>
                </a:lnTo>
                <a:lnTo>
                  <a:pt x="3917" y="1802199"/>
                </a:lnTo>
                <a:lnTo>
                  <a:pt x="13480" y="1802199"/>
                </a:lnTo>
                <a:lnTo>
                  <a:pt x="17282" y="1798317"/>
                </a:lnTo>
                <a:lnTo>
                  <a:pt x="17282" y="1771422"/>
                </a:lnTo>
                <a:lnTo>
                  <a:pt x="13480" y="1767541"/>
                </a:lnTo>
                <a:close/>
              </a:path>
              <a:path w="17779" h="2204085">
                <a:moveTo>
                  <a:pt x="13480" y="1715554"/>
                </a:moveTo>
                <a:lnTo>
                  <a:pt x="3917" y="1715554"/>
                </a:lnTo>
                <a:lnTo>
                  <a:pt x="0" y="1719435"/>
                </a:lnTo>
                <a:lnTo>
                  <a:pt x="0" y="1746330"/>
                </a:lnTo>
                <a:lnTo>
                  <a:pt x="3917" y="1750212"/>
                </a:lnTo>
                <a:lnTo>
                  <a:pt x="13480" y="1750212"/>
                </a:lnTo>
                <a:lnTo>
                  <a:pt x="17282" y="1746330"/>
                </a:lnTo>
                <a:lnTo>
                  <a:pt x="17282" y="1719435"/>
                </a:lnTo>
                <a:lnTo>
                  <a:pt x="13480" y="1715554"/>
                </a:lnTo>
                <a:close/>
              </a:path>
              <a:path w="17779" h="2204085">
                <a:moveTo>
                  <a:pt x="13480" y="1663566"/>
                </a:moveTo>
                <a:lnTo>
                  <a:pt x="3917" y="1663566"/>
                </a:lnTo>
                <a:lnTo>
                  <a:pt x="0" y="1667448"/>
                </a:lnTo>
                <a:lnTo>
                  <a:pt x="0" y="1694343"/>
                </a:lnTo>
                <a:lnTo>
                  <a:pt x="3917" y="1698225"/>
                </a:lnTo>
                <a:lnTo>
                  <a:pt x="13480" y="1698225"/>
                </a:lnTo>
                <a:lnTo>
                  <a:pt x="17282" y="1694343"/>
                </a:lnTo>
                <a:lnTo>
                  <a:pt x="17282" y="1667448"/>
                </a:lnTo>
                <a:lnTo>
                  <a:pt x="13480" y="1663566"/>
                </a:lnTo>
                <a:close/>
              </a:path>
              <a:path w="17779" h="2204085">
                <a:moveTo>
                  <a:pt x="13480" y="1611579"/>
                </a:moveTo>
                <a:lnTo>
                  <a:pt x="3917" y="1611579"/>
                </a:lnTo>
                <a:lnTo>
                  <a:pt x="0" y="1615461"/>
                </a:lnTo>
                <a:lnTo>
                  <a:pt x="0" y="1642356"/>
                </a:lnTo>
                <a:lnTo>
                  <a:pt x="3917" y="1646237"/>
                </a:lnTo>
                <a:lnTo>
                  <a:pt x="13480" y="1646237"/>
                </a:lnTo>
                <a:lnTo>
                  <a:pt x="17282" y="1642356"/>
                </a:lnTo>
                <a:lnTo>
                  <a:pt x="17282" y="1615461"/>
                </a:lnTo>
                <a:lnTo>
                  <a:pt x="13480" y="1611579"/>
                </a:lnTo>
                <a:close/>
              </a:path>
              <a:path w="17779" h="2204085">
                <a:moveTo>
                  <a:pt x="13480" y="1559592"/>
                </a:moveTo>
                <a:lnTo>
                  <a:pt x="3917" y="1559592"/>
                </a:lnTo>
                <a:lnTo>
                  <a:pt x="0" y="1563474"/>
                </a:lnTo>
                <a:lnTo>
                  <a:pt x="0" y="1590368"/>
                </a:lnTo>
                <a:lnTo>
                  <a:pt x="3917" y="1594250"/>
                </a:lnTo>
                <a:lnTo>
                  <a:pt x="13480" y="1594250"/>
                </a:lnTo>
                <a:lnTo>
                  <a:pt x="17282" y="1590368"/>
                </a:lnTo>
                <a:lnTo>
                  <a:pt x="17282" y="1563474"/>
                </a:lnTo>
                <a:lnTo>
                  <a:pt x="13480" y="1559592"/>
                </a:lnTo>
                <a:close/>
              </a:path>
              <a:path w="17779" h="2204085">
                <a:moveTo>
                  <a:pt x="13480" y="1507605"/>
                </a:moveTo>
                <a:lnTo>
                  <a:pt x="3917" y="1507605"/>
                </a:lnTo>
                <a:lnTo>
                  <a:pt x="0" y="1511487"/>
                </a:lnTo>
                <a:lnTo>
                  <a:pt x="0" y="1538381"/>
                </a:lnTo>
                <a:lnTo>
                  <a:pt x="3917" y="1542263"/>
                </a:lnTo>
                <a:lnTo>
                  <a:pt x="13480" y="1542263"/>
                </a:lnTo>
                <a:lnTo>
                  <a:pt x="17282" y="1538381"/>
                </a:lnTo>
                <a:lnTo>
                  <a:pt x="17282" y="1511487"/>
                </a:lnTo>
                <a:lnTo>
                  <a:pt x="13480" y="1507605"/>
                </a:lnTo>
                <a:close/>
              </a:path>
              <a:path w="17779" h="2204085">
                <a:moveTo>
                  <a:pt x="13480" y="1455618"/>
                </a:moveTo>
                <a:lnTo>
                  <a:pt x="3917" y="1455618"/>
                </a:lnTo>
                <a:lnTo>
                  <a:pt x="0" y="1459499"/>
                </a:lnTo>
                <a:lnTo>
                  <a:pt x="0" y="1486394"/>
                </a:lnTo>
                <a:lnTo>
                  <a:pt x="3917" y="1490276"/>
                </a:lnTo>
                <a:lnTo>
                  <a:pt x="13480" y="1490276"/>
                </a:lnTo>
                <a:lnTo>
                  <a:pt x="17282" y="1486394"/>
                </a:lnTo>
                <a:lnTo>
                  <a:pt x="17282" y="1459499"/>
                </a:lnTo>
                <a:lnTo>
                  <a:pt x="13480" y="1455618"/>
                </a:lnTo>
                <a:close/>
              </a:path>
              <a:path w="17779" h="2204085">
                <a:moveTo>
                  <a:pt x="13480" y="1403630"/>
                </a:moveTo>
                <a:lnTo>
                  <a:pt x="3917" y="1403630"/>
                </a:lnTo>
                <a:lnTo>
                  <a:pt x="0" y="1407512"/>
                </a:lnTo>
                <a:lnTo>
                  <a:pt x="0" y="1434407"/>
                </a:lnTo>
                <a:lnTo>
                  <a:pt x="3917" y="1438289"/>
                </a:lnTo>
                <a:lnTo>
                  <a:pt x="13480" y="1438289"/>
                </a:lnTo>
                <a:lnTo>
                  <a:pt x="17282" y="1434407"/>
                </a:lnTo>
                <a:lnTo>
                  <a:pt x="17282" y="1407512"/>
                </a:lnTo>
                <a:lnTo>
                  <a:pt x="13480" y="1403630"/>
                </a:lnTo>
                <a:close/>
              </a:path>
              <a:path w="17779" h="2204085">
                <a:moveTo>
                  <a:pt x="13480" y="1351643"/>
                </a:moveTo>
                <a:lnTo>
                  <a:pt x="3917" y="1351643"/>
                </a:lnTo>
                <a:lnTo>
                  <a:pt x="0" y="1355525"/>
                </a:lnTo>
                <a:lnTo>
                  <a:pt x="0" y="1382420"/>
                </a:lnTo>
                <a:lnTo>
                  <a:pt x="3917" y="1386301"/>
                </a:lnTo>
                <a:lnTo>
                  <a:pt x="13480" y="1386301"/>
                </a:lnTo>
                <a:lnTo>
                  <a:pt x="17282" y="1382420"/>
                </a:lnTo>
                <a:lnTo>
                  <a:pt x="17282" y="1355525"/>
                </a:lnTo>
                <a:lnTo>
                  <a:pt x="13480" y="1351643"/>
                </a:lnTo>
                <a:close/>
              </a:path>
              <a:path w="17779" h="2204085">
                <a:moveTo>
                  <a:pt x="13480" y="1299656"/>
                </a:moveTo>
                <a:lnTo>
                  <a:pt x="3917" y="1299656"/>
                </a:lnTo>
                <a:lnTo>
                  <a:pt x="0" y="1303538"/>
                </a:lnTo>
                <a:lnTo>
                  <a:pt x="0" y="1330433"/>
                </a:lnTo>
                <a:lnTo>
                  <a:pt x="3917" y="1334314"/>
                </a:lnTo>
                <a:lnTo>
                  <a:pt x="13480" y="1334314"/>
                </a:lnTo>
                <a:lnTo>
                  <a:pt x="17282" y="1330433"/>
                </a:lnTo>
                <a:lnTo>
                  <a:pt x="17282" y="1303538"/>
                </a:lnTo>
                <a:lnTo>
                  <a:pt x="13480" y="1299656"/>
                </a:lnTo>
                <a:close/>
              </a:path>
              <a:path w="17779" h="2204085">
                <a:moveTo>
                  <a:pt x="13480" y="1247669"/>
                </a:moveTo>
                <a:lnTo>
                  <a:pt x="3917" y="1247669"/>
                </a:lnTo>
                <a:lnTo>
                  <a:pt x="0" y="1251551"/>
                </a:lnTo>
                <a:lnTo>
                  <a:pt x="0" y="1278445"/>
                </a:lnTo>
                <a:lnTo>
                  <a:pt x="3917" y="1282327"/>
                </a:lnTo>
                <a:lnTo>
                  <a:pt x="13480" y="1282327"/>
                </a:lnTo>
                <a:lnTo>
                  <a:pt x="17282" y="1278445"/>
                </a:lnTo>
                <a:lnTo>
                  <a:pt x="17282" y="1251551"/>
                </a:lnTo>
                <a:lnTo>
                  <a:pt x="13480" y="1247669"/>
                </a:lnTo>
                <a:close/>
              </a:path>
              <a:path w="17779" h="2204085">
                <a:moveTo>
                  <a:pt x="13480" y="1195682"/>
                </a:moveTo>
                <a:lnTo>
                  <a:pt x="3917" y="1195682"/>
                </a:lnTo>
                <a:lnTo>
                  <a:pt x="0" y="1199563"/>
                </a:lnTo>
                <a:lnTo>
                  <a:pt x="0" y="1226458"/>
                </a:lnTo>
                <a:lnTo>
                  <a:pt x="3917" y="1230340"/>
                </a:lnTo>
                <a:lnTo>
                  <a:pt x="13480" y="1230340"/>
                </a:lnTo>
                <a:lnTo>
                  <a:pt x="17282" y="1226458"/>
                </a:lnTo>
                <a:lnTo>
                  <a:pt x="17282" y="1199563"/>
                </a:lnTo>
                <a:lnTo>
                  <a:pt x="13480" y="1195682"/>
                </a:lnTo>
                <a:close/>
              </a:path>
              <a:path w="17779" h="2204085">
                <a:moveTo>
                  <a:pt x="13480" y="1143695"/>
                </a:moveTo>
                <a:lnTo>
                  <a:pt x="3917" y="1143695"/>
                </a:lnTo>
                <a:lnTo>
                  <a:pt x="0" y="1147576"/>
                </a:lnTo>
                <a:lnTo>
                  <a:pt x="0" y="1174471"/>
                </a:lnTo>
                <a:lnTo>
                  <a:pt x="3917" y="1178353"/>
                </a:lnTo>
                <a:lnTo>
                  <a:pt x="13480" y="1178353"/>
                </a:lnTo>
                <a:lnTo>
                  <a:pt x="17282" y="1174471"/>
                </a:lnTo>
                <a:lnTo>
                  <a:pt x="17282" y="1147576"/>
                </a:lnTo>
                <a:lnTo>
                  <a:pt x="13480" y="1143695"/>
                </a:lnTo>
                <a:close/>
              </a:path>
              <a:path w="17779" h="2204085">
                <a:moveTo>
                  <a:pt x="13480" y="1091707"/>
                </a:moveTo>
                <a:lnTo>
                  <a:pt x="3917" y="1091707"/>
                </a:lnTo>
                <a:lnTo>
                  <a:pt x="0" y="1095589"/>
                </a:lnTo>
                <a:lnTo>
                  <a:pt x="0" y="1122484"/>
                </a:lnTo>
                <a:lnTo>
                  <a:pt x="3917" y="1126365"/>
                </a:lnTo>
                <a:lnTo>
                  <a:pt x="13480" y="1126365"/>
                </a:lnTo>
                <a:lnTo>
                  <a:pt x="17282" y="1122484"/>
                </a:lnTo>
                <a:lnTo>
                  <a:pt x="17282" y="1095589"/>
                </a:lnTo>
                <a:lnTo>
                  <a:pt x="13480" y="1091707"/>
                </a:lnTo>
                <a:close/>
              </a:path>
              <a:path w="17779" h="2204085">
                <a:moveTo>
                  <a:pt x="13480" y="1039743"/>
                </a:moveTo>
                <a:lnTo>
                  <a:pt x="3917" y="1039743"/>
                </a:lnTo>
                <a:lnTo>
                  <a:pt x="0" y="1043556"/>
                </a:lnTo>
                <a:lnTo>
                  <a:pt x="0" y="1070497"/>
                </a:lnTo>
                <a:lnTo>
                  <a:pt x="3917" y="1074378"/>
                </a:lnTo>
                <a:lnTo>
                  <a:pt x="13480" y="1074378"/>
                </a:lnTo>
                <a:lnTo>
                  <a:pt x="17282" y="1070497"/>
                </a:lnTo>
                <a:lnTo>
                  <a:pt x="17282" y="1043556"/>
                </a:lnTo>
                <a:lnTo>
                  <a:pt x="13480" y="1039743"/>
                </a:lnTo>
                <a:close/>
              </a:path>
              <a:path w="17779" h="2204085">
                <a:moveTo>
                  <a:pt x="13480" y="987756"/>
                </a:moveTo>
                <a:lnTo>
                  <a:pt x="3917" y="987756"/>
                </a:lnTo>
                <a:lnTo>
                  <a:pt x="0" y="991568"/>
                </a:lnTo>
                <a:lnTo>
                  <a:pt x="0" y="1018486"/>
                </a:lnTo>
                <a:lnTo>
                  <a:pt x="3917" y="1022414"/>
                </a:lnTo>
                <a:lnTo>
                  <a:pt x="13480" y="1022414"/>
                </a:lnTo>
                <a:lnTo>
                  <a:pt x="17282" y="1018486"/>
                </a:lnTo>
                <a:lnTo>
                  <a:pt x="17282" y="991568"/>
                </a:lnTo>
                <a:lnTo>
                  <a:pt x="13480" y="987756"/>
                </a:lnTo>
                <a:close/>
              </a:path>
              <a:path w="17779" h="2204085">
                <a:moveTo>
                  <a:pt x="13480" y="935769"/>
                </a:moveTo>
                <a:lnTo>
                  <a:pt x="3917" y="935769"/>
                </a:lnTo>
                <a:lnTo>
                  <a:pt x="0" y="939581"/>
                </a:lnTo>
                <a:lnTo>
                  <a:pt x="0" y="966499"/>
                </a:lnTo>
                <a:lnTo>
                  <a:pt x="3917" y="970427"/>
                </a:lnTo>
                <a:lnTo>
                  <a:pt x="13480" y="970427"/>
                </a:lnTo>
                <a:lnTo>
                  <a:pt x="17282" y="966499"/>
                </a:lnTo>
                <a:lnTo>
                  <a:pt x="17282" y="939581"/>
                </a:lnTo>
                <a:lnTo>
                  <a:pt x="13480" y="935769"/>
                </a:lnTo>
                <a:close/>
              </a:path>
              <a:path w="17779" h="2204085">
                <a:moveTo>
                  <a:pt x="13480" y="883782"/>
                </a:moveTo>
                <a:lnTo>
                  <a:pt x="3917" y="883782"/>
                </a:lnTo>
                <a:lnTo>
                  <a:pt x="0" y="887594"/>
                </a:lnTo>
                <a:lnTo>
                  <a:pt x="0" y="914512"/>
                </a:lnTo>
                <a:lnTo>
                  <a:pt x="3917" y="918440"/>
                </a:lnTo>
                <a:lnTo>
                  <a:pt x="13480" y="918440"/>
                </a:lnTo>
                <a:lnTo>
                  <a:pt x="17282" y="914512"/>
                </a:lnTo>
                <a:lnTo>
                  <a:pt x="17282" y="887594"/>
                </a:lnTo>
                <a:lnTo>
                  <a:pt x="13480" y="883782"/>
                </a:lnTo>
                <a:close/>
              </a:path>
              <a:path w="17779" h="2204085">
                <a:moveTo>
                  <a:pt x="13480" y="831795"/>
                </a:moveTo>
                <a:lnTo>
                  <a:pt x="3917" y="831795"/>
                </a:lnTo>
                <a:lnTo>
                  <a:pt x="0" y="835607"/>
                </a:lnTo>
                <a:lnTo>
                  <a:pt x="0" y="862525"/>
                </a:lnTo>
                <a:lnTo>
                  <a:pt x="3917" y="866453"/>
                </a:lnTo>
                <a:lnTo>
                  <a:pt x="13480" y="866453"/>
                </a:lnTo>
                <a:lnTo>
                  <a:pt x="17282" y="862525"/>
                </a:lnTo>
                <a:lnTo>
                  <a:pt x="17282" y="835607"/>
                </a:lnTo>
                <a:lnTo>
                  <a:pt x="13480" y="831795"/>
                </a:lnTo>
                <a:close/>
              </a:path>
              <a:path w="17779" h="2204085">
                <a:moveTo>
                  <a:pt x="13480" y="779807"/>
                </a:moveTo>
                <a:lnTo>
                  <a:pt x="3917" y="779807"/>
                </a:lnTo>
                <a:lnTo>
                  <a:pt x="0" y="783620"/>
                </a:lnTo>
                <a:lnTo>
                  <a:pt x="0" y="810538"/>
                </a:lnTo>
                <a:lnTo>
                  <a:pt x="3917" y="814465"/>
                </a:lnTo>
                <a:lnTo>
                  <a:pt x="13480" y="814465"/>
                </a:lnTo>
                <a:lnTo>
                  <a:pt x="17282" y="810538"/>
                </a:lnTo>
                <a:lnTo>
                  <a:pt x="17282" y="783620"/>
                </a:lnTo>
                <a:lnTo>
                  <a:pt x="13480" y="779807"/>
                </a:lnTo>
                <a:close/>
              </a:path>
              <a:path w="17779" h="2204085">
                <a:moveTo>
                  <a:pt x="13480" y="727820"/>
                </a:moveTo>
                <a:lnTo>
                  <a:pt x="3917" y="727820"/>
                </a:lnTo>
                <a:lnTo>
                  <a:pt x="0" y="731633"/>
                </a:lnTo>
                <a:lnTo>
                  <a:pt x="0" y="758550"/>
                </a:lnTo>
                <a:lnTo>
                  <a:pt x="3917" y="762478"/>
                </a:lnTo>
                <a:lnTo>
                  <a:pt x="13480" y="762478"/>
                </a:lnTo>
                <a:lnTo>
                  <a:pt x="17282" y="758550"/>
                </a:lnTo>
                <a:lnTo>
                  <a:pt x="17282" y="731633"/>
                </a:lnTo>
                <a:lnTo>
                  <a:pt x="13480" y="727820"/>
                </a:lnTo>
                <a:close/>
              </a:path>
              <a:path w="17779" h="2204085">
                <a:moveTo>
                  <a:pt x="13480" y="675833"/>
                </a:moveTo>
                <a:lnTo>
                  <a:pt x="3917" y="675833"/>
                </a:lnTo>
                <a:lnTo>
                  <a:pt x="0" y="679645"/>
                </a:lnTo>
                <a:lnTo>
                  <a:pt x="0" y="706563"/>
                </a:lnTo>
                <a:lnTo>
                  <a:pt x="3917" y="710491"/>
                </a:lnTo>
                <a:lnTo>
                  <a:pt x="13480" y="710491"/>
                </a:lnTo>
                <a:lnTo>
                  <a:pt x="17282" y="706563"/>
                </a:lnTo>
                <a:lnTo>
                  <a:pt x="17282" y="679645"/>
                </a:lnTo>
                <a:lnTo>
                  <a:pt x="13480" y="675833"/>
                </a:lnTo>
                <a:close/>
              </a:path>
              <a:path w="17779" h="2204085">
                <a:moveTo>
                  <a:pt x="13480" y="623846"/>
                </a:moveTo>
                <a:lnTo>
                  <a:pt x="3917" y="623846"/>
                </a:lnTo>
                <a:lnTo>
                  <a:pt x="0" y="627658"/>
                </a:lnTo>
                <a:lnTo>
                  <a:pt x="0" y="654576"/>
                </a:lnTo>
                <a:lnTo>
                  <a:pt x="3917" y="658504"/>
                </a:lnTo>
                <a:lnTo>
                  <a:pt x="13480" y="658504"/>
                </a:lnTo>
                <a:lnTo>
                  <a:pt x="17282" y="654576"/>
                </a:lnTo>
                <a:lnTo>
                  <a:pt x="17282" y="627658"/>
                </a:lnTo>
                <a:lnTo>
                  <a:pt x="13480" y="623846"/>
                </a:lnTo>
                <a:close/>
              </a:path>
              <a:path w="17779" h="2204085">
                <a:moveTo>
                  <a:pt x="13480" y="571859"/>
                </a:moveTo>
                <a:lnTo>
                  <a:pt x="3917" y="571859"/>
                </a:lnTo>
                <a:lnTo>
                  <a:pt x="0" y="575671"/>
                </a:lnTo>
                <a:lnTo>
                  <a:pt x="0" y="602589"/>
                </a:lnTo>
                <a:lnTo>
                  <a:pt x="3917" y="606517"/>
                </a:lnTo>
                <a:lnTo>
                  <a:pt x="13480" y="606517"/>
                </a:lnTo>
                <a:lnTo>
                  <a:pt x="17282" y="602589"/>
                </a:lnTo>
                <a:lnTo>
                  <a:pt x="17282" y="575671"/>
                </a:lnTo>
                <a:lnTo>
                  <a:pt x="13480" y="571859"/>
                </a:lnTo>
                <a:close/>
              </a:path>
              <a:path w="17779" h="2204085">
                <a:moveTo>
                  <a:pt x="13480" y="519871"/>
                </a:moveTo>
                <a:lnTo>
                  <a:pt x="3917" y="519871"/>
                </a:lnTo>
                <a:lnTo>
                  <a:pt x="0" y="523684"/>
                </a:lnTo>
                <a:lnTo>
                  <a:pt x="0" y="550602"/>
                </a:lnTo>
                <a:lnTo>
                  <a:pt x="3917" y="554530"/>
                </a:lnTo>
                <a:lnTo>
                  <a:pt x="13480" y="554530"/>
                </a:lnTo>
                <a:lnTo>
                  <a:pt x="17282" y="550602"/>
                </a:lnTo>
                <a:lnTo>
                  <a:pt x="17282" y="523684"/>
                </a:lnTo>
                <a:lnTo>
                  <a:pt x="13480" y="519871"/>
                </a:lnTo>
                <a:close/>
              </a:path>
              <a:path w="17779" h="2204085">
                <a:moveTo>
                  <a:pt x="13480" y="467884"/>
                </a:moveTo>
                <a:lnTo>
                  <a:pt x="3917" y="467884"/>
                </a:lnTo>
                <a:lnTo>
                  <a:pt x="0" y="471697"/>
                </a:lnTo>
                <a:lnTo>
                  <a:pt x="0" y="498614"/>
                </a:lnTo>
                <a:lnTo>
                  <a:pt x="3917" y="502542"/>
                </a:lnTo>
                <a:lnTo>
                  <a:pt x="13480" y="502542"/>
                </a:lnTo>
                <a:lnTo>
                  <a:pt x="17282" y="498614"/>
                </a:lnTo>
                <a:lnTo>
                  <a:pt x="17282" y="471697"/>
                </a:lnTo>
                <a:lnTo>
                  <a:pt x="13480" y="467884"/>
                </a:lnTo>
                <a:close/>
              </a:path>
              <a:path w="17779" h="2204085">
                <a:moveTo>
                  <a:pt x="13480" y="415897"/>
                </a:moveTo>
                <a:lnTo>
                  <a:pt x="3917" y="415897"/>
                </a:lnTo>
                <a:lnTo>
                  <a:pt x="0" y="419709"/>
                </a:lnTo>
                <a:lnTo>
                  <a:pt x="0" y="446627"/>
                </a:lnTo>
                <a:lnTo>
                  <a:pt x="3917" y="450555"/>
                </a:lnTo>
                <a:lnTo>
                  <a:pt x="13480" y="450555"/>
                </a:lnTo>
                <a:lnTo>
                  <a:pt x="17282" y="446627"/>
                </a:lnTo>
                <a:lnTo>
                  <a:pt x="17282" y="419709"/>
                </a:lnTo>
                <a:lnTo>
                  <a:pt x="13480" y="415897"/>
                </a:lnTo>
                <a:close/>
              </a:path>
              <a:path w="17779" h="2204085">
                <a:moveTo>
                  <a:pt x="13480" y="363910"/>
                </a:moveTo>
                <a:lnTo>
                  <a:pt x="3917" y="363910"/>
                </a:lnTo>
                <a:lnTo>
                  <a:pt x="0" y="367722"/>
                </a:lnTo>
                <a:lnTo>
                  <a:pt x="0" y="394640"/>
                </a:lnTo>
                <a:lnTo>
                  <a:pt x="3917" y="398568"/>
                </a:lnTo>
                <a:lnTo>
                  <a:pt x="13480" y="398568"/>
                </a:lnTo>
                <a:lnTo>
                  <a:pt x="17282" y="394640"/>
                </a:lnTo>
                <a:lnTo>
                  <a:pt x="17282" y="367722"/>
                </a:lnTo>
                <a:lnTo>
                  <a:pt x="13480" y="363910"/>
                </a:lnTo>
                <a:close/>
              </a:path>
              <a:path w="17779" h="2204085">
                <a:moveTo>
                  <a:pt x="13480" y="311923"/>
                </a:moveTo>
                <a:lnTo>
                  <a:pt x="3917" y="311923"/>
                </a:lnTo>
                <a:lnTo>
                  <a:pt x="0" y="315735"/>
                </a:lnTo>
                <a:lnTo>
                  <a:pt x="0" y="342653"/>
                </a:lnTo>
                <a:lnTo>
                  <a:pt x="3917" y="346581"/>
                </a:lnTo>
                <a:lnTo>
                  <a:pt x="13480" y="346581"/>
                </a:lnTo>
                <a:lnTo>
                  <a:pt x="17282" y="342653"/>
                </a:lnTo>
                <a:lnTo>
                  <a:pt x="17282" y="315735"/>
                </a:lnTo>
                <a:lnTo>
                  <a:pt x="13480" y="311923"/>
                </a:lnTo>
                <a:close/>
              </a:path>
              <a:path w="17779" h="2204085">
                <a:moveTo>
                  <a:pt x="13480" y="259935"/>
                </a:moveTo>
                <a:lnTo>
                  <a:pt x="3917" y="259935"/>
                </a:lnTo>
                <a:lnTo>
                  <a:pt x="0" y="263748"/>
                </a:lnTo>
                <a:lnTo>
                  <a:pt x="0" y="290666"/>
                </a:lnTo>
                <a:lnTo>
                  <a:pt x="3917" y="294594"/>
                </a:lnTo>
                <a:lnTo>
                  <a:pt x="13480" y="294594"/>
                </a:lnTo>
                <a:lnTo>
                  <a:pt x="17282" y="290666"/>
                </a:lnTo>
                <a:lnTo>
                  <a:pt x="17282" y="263748"/>
                </a:lnTo>
                <a:lnTo>
                  <a:pt x="13480" y="259935"/>
                </a:lnTo>
                <a:close/>
              </a:path>
              <a:path w="17779" h="2204085">
                <a:moveTo>
                  <a:pt x="13480" y="207948"/>
                </a:moveTo>
                <a:lnTo>
                  <a:pt x="3917" y="207948"/>
                </a:lnTo>
                <a:lnTo>
                  <a:pt x="0" y="211761"/>
                </a:lnTo>
                <a:lnTo>
                  <a:pt x="0" y="238678"/>
                </a:lnTo>
                <a:lnTo>
                  <a:pt x="3917" y="242606"/>
                </a:lnTo>
                <a:lnTo>
                  <a:pt x="13480" y="242606"/>
                </a:lnTo>
                <a:lnTo>
                  <a:pt x="17282" y="238678"/>
                </a:lnTo>
                <a:lnTo>
                  <a:pt x="17282" y="211761"/>
                </a:lnTo>
                <a:lnTo>
                  <a:pt x="13480" y="207948"/>
                </a:lnTo>
                <a:close/>
              </a:path>
              <a:path w="17779" h="2204085">
                <a:moveTo>
                  <a:pt x="13480" y="155961"/>
                </a:moveTo>
                <a:lnTo>
                  <a:pt x="3917" y="155961"/>
                </a:lnTo>
                <a:lnTo>
                  <a:pt x="0" y="159773"/>
                </a:lnTo>
                <a:lnTo>
                  <a:pt x="0" y="186691"/>
                </a:lnTo>
                <a:lnTo>
                  <a:pt x="3917" y="190619"/>
                </a:lnTo>
                <a:lnTo>
                  <a:pt x="13480" y="190619"/>
                </a:lnTo>
                <a:lnTo>
                  <a:pt x="17282" y="186691"/>
                </a:lnTo>
                <a:lnTo>
                  <a:pt x="17282" y="159773"/>
                </a:lnTo>
                <a:lnTo>
                  <a:pt x="13480" y="155961"/>
                </a:lnTo>
                <a:close/>
              </a:path>
              <a:path w="17779" h="2204085">
                <a:moveTo>
                  <a:pt x="13480" y="103974"/>
                </a:moveTo>
                <a:lnTo>
                  <a:pt x="3917" y="103974"/>
                </a:lnTo>
                <a:lnTo>
                  <a:pt x="0" y="107786"/>
                </a:lnTo>
                <a:lnTo>
                  <a:pt x="0" y="134704"/>
                </a:lnTo>
                <a:lnTo>
                  <a:pt x="3917" y="138632"/>
                </a:lnTo>
                <a:lnTo>
                  <a:pt x="13480" y="138632"/>
                </a:lnTo>
                <a:lnTo>
                  <a:pt x="17282" y="134704"/>
                </a:lnTo>
                <a:lnTo>
                  <a:pt x="17282" y="107786"/>
                </a:lnTo>
                <a:lnTo>
                  <a:pt x="13480" y="103974"/>
                </a:lnTo>
                <a:close/>
              </a:path>
              <a:path w="17779" h="2204085">
                <a:moveTo>
                  <a:pt x="13480" y="51987"/>
                </a:moveTo>
                <a:lnTo>
                  <a:pt x="3917" y="51987"/>
                </a:lnTo>
                <a:lnTo>
                  <a:pt x="0" y="55799"/>
                </a:lnTo>
                <a:lnTo>
                  <a:pt x="0" y="82717"/>
                </a:lnTo>
                <a:lnTo>
                  <a:pt x="3917" y="86645"/>
                </a:lnTo>
                <a:lnTo>
                  <a:pt x="13480" y="86645"/>
                </a:lnTo>
                <a:lnTo>
                  <a:pt x="17282" y="82717"/>
                </a:lnTo>
                <a:lnTo>
                  <a:pt x="17282" y="55799"/>
                </a:lnTo>
                <a:lnTo>
                  <a:pt x="13480" y="51987"/>
                </a:lnTo>
                <a:close/>
              </a:path>
              <a:path w="17779" h="2204085">
                <a:moveTo>
                  <a:pt x="13480" y="0"/>
                </a:moveTo>
                <a:lnTo>
                  <a:pt x="3917" y="0"/>
                </a:lnTo>
                <a:lnTo>
                  <a:pt x="0" y="3812"/>
                </a:lnTo>
                <a:lnTo>
                  <a:pt x="0" y="30730"/>
                </a:lnTo>
                <a:lnTo>
                  <a:pt x="3917" y="34658"/>
                </a:lnTo>
                <a:lnTo>
                  <a:pt x="13480" y="34658"/>
                </a:lnTo>
                <a:lnTo>
                  <a:pt x="17282" y="30730"/>
                </a:lnTo>
                <a:lnTo>
                  <a:pt x="17282" y="3812"/>
                </a:lnTo>
                <a:lnTo>
                  <a:pt x="13480" y="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129502" y="2459471"/>
            <a:ext cx="0" cy="2186940"/>
          </a:xfrm>
          <a:custGeom>
            <a:avLst/>
            <a:gdLst/>
            <a:ahLst/>
            <a:cxnLst/>
            <a:rect l="l" t="t" r="r" b="b"/>
            <a:pathLst>
              <a:path w="0" h="2186940">
                <a:moveTo>
                  <a:pt x="0" y="0"/>
                </a:moveTo>
                <a:lnTo>
                  <a:pt x="0" y="2186357"/>
                </a:lnTo>
              </a:path>
            </a:pathLst>
          </a:custGeom>
          <a:ln w="17282">
            <a:solidFill>
              <a:srgbClr val="40404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397376" y="2634610"/>
            <a:ext cx="17780" cy="2010410"/>
          </a:xfrm>
          <a:custGeom>
            <a:avLst/>
            <a:gdLst/>
            <a:ahLst/>
            <a:cxnLst/>
            <a:rect l="l" t="t" r="r" b="b"/>
            <a:pathLst>
              <a:path w="17779" h="2010410">
                <a:moveTo>
                  <a:pt x="13364" y="1975483"/>
                </a:moveTo>
                <a:lnTo>
                  <a:pt x="3802" y="1975483"/>
                </a:lnTo>
                <a:lnTo>
                  <a:pt x="0" y="1979362"/>
                </a:lnTo>
                <a:lnTo>
                  <a:pt x="0" y="2006262"/>
                </a:lnTo>
                <a:lnTo>
                  <a:pt x="3802" y="2010141"/>
                </a:lnTo>
                <a:lnTo>
                  <a:pt x="13364" y="2010141"/>
                </a:lnTo>
                <a:lnTo>
                  <a:pt x="17282" y="2006262"/>
                </a:lnTo>
                <a:lnTo>
                  <a:pt x="17282" y="1979362"/>
                </a:lnTo>
                <a:lnTo>
                  <a:pt x="13364" y="1975483"/>
                </a:lnTo>
                <a:close/>
              </a:path>
              <a:path w="17779" h="2010410">
                <a:moveTo>
                  <a:pt x="13364" y="1923491"/>
                </a:moveTo>
                <a:lnTo>
                  <a:pt x="3802" y="1923491"/>
                </a:lnTo>
                <a:lnTo>
                  <a:pt x="0" y="1927373"/>
                </a:lnTo>
                <a:lnTo>
                  <a:pt x="0" y="1954275"/>
                </a:lnTo>
                <a:lnTo>
                  <a:pt x="3802" y="1958154"/>
                </a:lnTo>
                <a:lnTo>
                  <a:pt x="13364" y="1958154"/>
                </a:lnTo>
                <a:lnTo>
                  <a:pt x="17282" y="1954275"/>
                </a:lnTo>
                <a:lnTo>
                  <a:pt x="17282" y="1927373"/>
                </a:lnTo>
                <a:lnTo>
                  <a:pt x="13364" y="1923491"/>
                </a:lnTo>
                <a:close/>
              </a:path>
              <a:path w="17779" h="2010410">
                <a:moveTo>
                  <a:pt x="13364" y="1871504"/>
                </a:moveTo>
                <a:lnTo>
                  <a:pt x="3802" y="1871504"/>
                </a:lnTo>
                <a:lnTo>
                  <a:pt x="0" y="1875385"/>
                </a:lnTo>
                <a:lnTo>
                  <a:pt x="0" y="1902292"/>
                </a:lnTo>
                <a:lnTo>
                  <a:pt x="3802" y="1906162"/>
                </a:lnTo>
                <a:lnTo>
                  <a:pt x="13364" y="1906162"/>
                </a:lnTo>
                <a:lnTo>
                  <a:pt x="17282" y="1902292"/>
                </a:lnTo>
                <a:lnTo>
                  <a:pt x="17282" y="1875385"/>
                </a:lnTo>
                <a:lnTo>
                  <a:pt x="13364" y="1871504"/>
                </a:lnTo>
                <a:close/>
              </a:path>
              <a:path w="17779" h="2010410">
                <a:moveTo>
                  <a:pt x="13364" y="1819516"/>
                </a:moveTo>
                <a:lnTo>
                  <a:pt x="3802" y="1819516"/>
                </a:lnTo>
                <a:lnTo>
                  <a:pt x="0" y="1823398"/>
                </a:lnTo>
                <a:lnTo>
                  <a:pt x="0" y="1850304"/>
                </a:lnTo>
                <a:lnTo>
                  <a:pt x="3802" y="1854175"/>
                </a:lnTo>
                <a:lnTo>
                  <a:pt x="13364" y="1854175"/>
                </a:lnTo>
                <a:lnTo>
                  <a:pt x="17282" y="1850304"/>
                </a:lnTo>
                <a:lnTo>
                  <a:pt x="17282" y="1823398"/>
                </a:lnTo>
                <a:lnTo>
                  <a:pt x="13364" y="1819516"/>
                </a:lnTo>
                <a:close/>
              </a:path>
              <a:path w="17779" h="2010410">
                <a:moveTo>
                  <a:pt x="13364" y="1767529"/>
                </a:moveTo>
                <a:lnTo>
                  <a:pt x="3802" y="1767529"/>
                </a:lnTo>
                <a:lnTo>
                  <a:pt x="0" y="1771411"/>
                </a:lnTo>
                <a:lnTo>
                  <a:pt x="0" y="1798317"/>
                </a:lnTo>
                <a:lnTo>
                  <a:pt x="3802" y="1802187"/>
                </a:lnTo>
                <a:lnTo>
                  <a:pt x="13364" y="1802187"/>
                </a:lnTo>
                <a:lnTo>
                  <a:pt x="17282" y="1798317"/>
                </a:lnTo>
                <a:lnTo>
                  <a:pt x="17282" y="1771411"/>
                </a:lnTo>
                <a:lnTo>
                  <a:pt x="13364" y="1767529"/>
                </a:lnTo>
                <a:close/>
              </a:path>
              <a:path w="17779" h="2010410">
                <a:moveTo>
                  <a:pt x="13364" y="1715542"/>
                </a:moveTo>
                <a:lnTo>
                  <a:pt x="3802" y="1715542"/>
                </a:lnTo>
                <a:lnTo>
                  <a:pt x="0" y="1719424"/>
                </a:lnTo>
                <a:lnTo>
                  <a:pt x="0" y="1746330"/>
                </a:lnTo>
                <a:lnTo>
                  <a:pt x="3802" y="1750200"/>
                </a:lnTo>
                <a:lnTo>
                  <a:pt x="13364" y="1750200"/>
                </a:lnTo>
                <a:lnTo>
                  <a:pt x="17282" y="1746330"/>
                </a:lnTo>
                <a:lnTo>
                  <a:pt x="17282" y="1719424"/>
                </a:lnTo>
                <a:lnTo>
                  <a:pt x="13364" y="1715542"/>
                </a:lnTo>
                <a:close/>
              </a:path>
              <a:path w="17779" h="2010410">
                <a:moveTo>
                  <a:pt x="13364" y="1663555"/>
                </a:moveTo>
                <a:lnTo>
                  <a:pt x="3802" y="1663555"/>
                </a:lnTo>
                <a:lnTo>
                  <a:pt x="0" y="1667437"/>
                </a:lnTo>
                <a:lnTo>
                  <a:pt x="0" y="1694343"/>
                </a:lnTo>
                <a:lnTo>
                  <a:pt x="3802" y="1698213"/>
                </a:lnTo>
                <a:lnTo>
                  <a:pt x="13364" y="1698213"/>
                </a:lnTo>
                <a:lnTo>
                  <a:pt x="17282" y="1694343"/>
                </a:lnTo>
                <a:lnTo>
                  <a:pt x="17282" y="1667437"/>
                </a:lnTo>
                <a:lnTo>
                  <a:pt x="13364" y="1663555"/>
                </a:lnTo>
                <a:close/>
              </a:path>
              <a:path w="17779" h="2010410">
                <a:moveTo>
                  <a:pt x="13364" y="1611568"/>
                </a:moveTo>
                <a:lnTo>
                  <a:pt x="3802" y="1611568"/>
                </a:lnTo>
                <a:lnTo>
                  <a:pt x="0" y="1615449"/>
                </a:lnTo>
                <a:lnTo>
                  <a:pt x="0" y="1642356"/>
                </a:lnTo>
                <a:lnTo>
                  <a:pt x="3802" y="1646226"/>
                </a:lnTo>
                <a:lnTo>
                  <a:pt x="13364" y="1646226"/>
                </a:lnTo>
                <a:lnTo>
                  <a:pt x="17282" y="1642356"/>
                </a:lnTo>
                <a:lnTo>
                  <a:pt x="17282" y="1615449"/>
                </a:lnTo>
                <a:lnTo>
                  <a:pt x="13364" y="1611568"/>
                </a:lnTo>
                <a:close/>
              </a:path>
              <a:path w="17779" h="2010410">
                <a:moveTo>
                  <a:pt x="13364" y="1559580"/>
                </a:moveTo>
                <a:lnTo>
                  <a:pt x="3802" y="1559580"/>
                </a:lnTo>
                <a:lnTo>
                  <a:pt x="0" y="1563462"/>
                </a:lnTo>
                <a:lnTo>
                  <a:pt x="0" y="1590368"/>
                </a:lnTo>
                <a:lnTo>
                  <a:pt x="3802" y="1594239"/>
                </a:lnTo>
                <a:lnTo>
                  <a:pt x="13364" y="1594239"/>
                </a:lnTo>
                <a:lnTo>
                  <a:pt x="17282" y="1590368"/>
                </a:lnTo>
                <a:lnTo>
                  <a:pt x="17282" y="1563462"/>
                </a:lnTo>
                <a:lnTo>
                  <a:pt x="13364" y="1559580"/>
                </a:lnTo>
                <a:close/>
              </a:path>
              <a:path w="17779" h="2010410">
                <a:moveTo>
                  <a:pt x="13364" y="1507593"/>
                </a:moveTo>
                <a:lnTo>
                  <a:pt x="3802" y="1507593"/>
                </a:lnTo>
                <a:lnTo>
                  <a:pt x="0" y="1511475"/>
                </a:lnTo>
                <a:lnTo>
                  <a:pt x="0" y="1538381"/>
                </a:lnTo>
                <a:lnTo>
                  <a:pt x="3802" y="1542251"/>
                </a:lnTo>
                <a:lnTo>
                  <a:pt x="13364" y="1542251"/>
                </a:lnTo>
                <a:lnTo>
                  <a:pt x="17282" y="1538381"/>
                </a:lnTo>
                <a:lnTo>
                  <a:pt x="17282" y="1511475"/>
                </a:lnTo>
                <a:lnTo>
                  <a:pt x="13364" y="1507593"/>
                </a:lnTo>
                <a:close/>
              </a:path>
              <a:path w="17779" h="2010410">
                <a:moveTo>
                  <a:pt x="13364" y="1455606"/>
                </a:moveTo>
                <a:lnTo>
                  <a:pt x="3802" y="1455606"/>
                </a:lnTo>
                <a:lnTo>
                  <a:pt x="0" y="1459488"/>
                </a:lnTo>
                <a:lnTo>
                  <a:pt x="0" y="1486394"/>
                </a:lnTo>
                <a:lnTo>
                  <a:pt x="3802" y="1490264"/>
                </a:lnTo>
                <a:lnTo>
                  <a:pt x="13364" y="1490264"/>
                </a:lnTo>
                <a:lnTo>
                  <a:pt x="17282" y="1486394"/>
                </a:lnTo>
                <a:lnTo>
                  <a:pt x="17282" y="1459488"/>
                </a:lnTo>
                <a:lnTo>
                  <a:pt x="13364" y="1455606"/>
                </a:lnTo>
                <a:close/>
              </a:path>
              <a:path w="17779" h="2010410">
                <a:moveTo>
                  <a:pt x="13364" y="1403619"/>
                </a:moveTo>
                <a:lnTo>
                  <a:pt x="3802" y="1403619"/>
                </a:lnTo>
                <a:lnTo>
                  <a:pt x="0" y="1407501"/>
                </a:lnTo>
                <a:lnTo>
                  <a:pt x="0" y="1434407"/>
                </a:lnTo>
                <a:lnTo>
                  <a:pt x="3802" y="1438277"/>
                </a:lnTo>
                <a:lnTo>
                  <a:pt x="13364" y="1438277"/>
                </a:lnTo>
                <a:lnTo>
                  <a:pt x="17282" y="1434407"/>
                </a:lnTo>
                <a:lnTo>
                  <a:pt x="17282" y="1407501"/>
                </a:lnTo>
                <a:lnTo>
                  <a:pt x="13364" y="1403619"/>
                </a:lnTo>
                <a:close/>
              </a:path>
              <a:path w="17779" h="2010410">
                <a:moveTo>
                  <a:pt x="13364" y="1351632"/>
                </a:moveTo>
                <a:lnTo>
                  <a:pt x="3802" y="1351632"/>
                </a:lnTo>
                <a:lnTo>
                  <a:pt x="0" y="1355513"/>
                </a:lnTo>
                <a:lnTo>
                  <a:pt x="0" y="1382420"/>
                </a:lnTo>
                <a:lnTo>
                  <a:pt x="3802" y="1386290"/>
                </a:lnTo>
                <a:lnTo>
                  <a:pt x="13364" y="1386290"/>
                </a:lnTo>
                <a:lnTo>
                  <a:pt x="17282" y="1382420"/>
                </a:lnTo>
                <a:lnTo>
                  <a:pt x="17282" y="1355513"/>
                </a:lnTo>
                <a:lnTo>
                  <a:pt x="13364" y="1351632"/>
                </a:lnTo>
                <a:close/>
              </a:path>
              <a:path w="17779" h="2010410">
                <a:moveTo>
                  <a:pt x="13364" y="1299645"/>
                </a:moveTo>
                <a:lnTo>
                  <a:pt x="3802" y="1299645"/>
                </a:lnTo>
                <a:lnTo>
                  <a:pt x="0" y="1303526"/>
                </a:lnTo>
                <a:lnTo>
                  <a:pt x="0" y="1330433"/>
                </a:lnTo>
                <a:lnTo>
                  <a:pt x="3802" y="1334303"/>
                </a:lnTo>
                <a:lnTo>
                  <a:pt x="13364" y="1334303"/>
                </a:lnTo>
                <a:lnTo>
                  <a:pt x="17282" y="1330433"/>
                </a:lnTo>
                <a:lnTo>
                  <a:pt x="17282" y="1303526"/>
                </a:lnTo>
                <a:lnTo>
                  <a:pt x="13364" y="1299645"/>
                </a:lnTo>
                <a:close/>
              </a:path>
              <a:path w="17779" h="2010410">
                <a:moveTo>
                  <a:pt x="13364" y="1247657"/>
                </a:moveTo>
                <a:lnTo>
                  <a:pt x="3802" y="1247657"/>
                </a:lnTo>
                <a:lnTo>
                  <a:pt x="0" y="1251539"/>
                </a:lnTo>
                <a:lnTo>
                  <a:pt x="0" y="1278445"/>
                </a:lnTo>
                <a:lnTo>
                  <a:pt x="3802" y="1282315"/>
                </a:lnTo>
                <a:lnTo>
                  <a:pt x="13364" y="1282315"/>
                </a:lnTo>
                <a:lnTo>
                  <a:pt x="17282" y="1278445"/>
                </a:lnTo>
                <a:lnTo>
                  <a:pt x="17282" y="1251539"/>
                </a:lnTo>
                <a:lnTo>
                  <a:pt x="13364" y="1247657"/>
                </a:lnTo>
                <a:close/>
              </a:path>
              <a:path w="17779" h="2010410">
                <a:moveTo>
                  <a:pt x="13364" y="1195670"/>
                </a:moveTo>
                <a:lnTo>
                  <a:pt x="3802" y="1195670"/>
                </a:lnTo>
                <a:lnTo>
                  <a:pt x="0" y="1199552"/>
                </a:lnTo>
                <a:lnTo>
                  <a:pt x="0" y="1226458"/>
                </a:lnTo>
                <a:lnTo>
                  <a:pt x="3802" y="1230328"/>
                </a:lnTo>
                <a:lnTo>
                  <a:pt x="13364" y="1230328"/>
                </a:lnTo>
                <a:lnTo>
                  <a:pt x="17282" y="1226458"/>
                </a:lnTo>
                <a:lnTo>
                  <a:pt x="17282" y="1199552"/>
                </a:lnTo>
                <a:lnTo>
                  <a:pt x="13364" y="1195670"/>
                </a:lnTo>
                <a:close/>
              </a:path>
              <a:path w="17779" h="2010410">
                <a:moveTo>
                  <a:pt x="13364" y="1143683"/>
                </a:moveTo>
                <a:lnTo>
                  <a:pt x="3802" y="1143683"/>
                </a:lnTo>
                <a:lnTo>
                  <a:pt x="0" y="1147565"/>
                </a:lnTo>
                <a:lnTo>
                  <a:pt x="0" y="1174471"/>
                </a:lnTo>
                <a:lnTo>
                  <a:pt x="3802" y="1178341"/>
                </a:lnTo>
                <a:lnTo>
                  <a:pt x="13364" y="1178341"/>
                </a:lnTo>
                <a:lnTo>
                  <a:pt x="17282" y="1174471"/>
                </a:lnTo>
                <a:lnTo>
                  <a:pt x="17282" y="1147565"/>
                </a:lnTo>
                <a:lnTo>
                  <a:pt x="13364" y="1143683"/>
                </a:lnTo>
                <a:close/>
              </a:path>
              <a:path w="17779" h="2010410">
                <a:moveTo>
                  <a:pt x="13364" y="1091696"/>
                </a:moveTo>
                <a:lnTo>
                  <a:pt x="3802" y="1091696"/>
                </a:lnTo>
                <a:lnTo>
                  <a:pt x="0" y="1095578"/>
                </a:lnTo>
                <a:lnTo>
                  <a:pt x="0" y="1122484"/>
                </a:lnTo>
                <a:lnTo>
                  <a:pt x="3802" y="1126354"/>
                </a:lnTo>
                <a:lnTo>
                  <a:pt x="13364" y="1126354"/>
                </a:lnTo>
                <a:lnTo>
                  <a:pt x="17282" y="1122484"/>
                </a:lnTo>
                <a:lnTo>
                  <a:pt x="17282" y="1095578"/>
                </a:lnTo>
                <a:lnTo>
                  <a:pt x="13364" y="1091696"/>
                </a:lnTo>
                <a:close/>
              </a:path>
              <a:path w="17779" h="2010410">
                <a:moveTo>
                  <a:pt x="13364" y="1039709"/>
                </a:moveTo>
                <a:lnTo>
                  <a:pt x="3802" y="1039709"/>
                </a:lnTo>
                <a:lnTo>
                  <a:pt x="0" y="1043590"/>
                </a:lnTo>
                <a:lnTo>
                  <a:pt x="0" y="1070497"/>
                </a:lnTo>
                <a:lnTo>
                  <a:pt x="3802" y="1074367"/>
                </a:lnTo>
                <a:lnTo>
                  <a:pt x="13364" y="1074367"/>
                </a:lnTo>
                <a:lnTo>
                  <a:pt x="17282" y="1070497"/>
                </a:lnTo>
                <a:lnTo>
                  <a:pt x="17282" y="1043590"/>
                </a:lnTo>
                <a:lnTo>
                  <a:pt x="13364" y="1039709"/>
                </a:lnTo>
                <a:close/>
              </a:path>
              <a:path w="17779" h="2010410">
                <a:moveTo>
                  <a:pt x="13364" y="987721"/>
                </a:moveTo>
                <a:lnTo>
                  <a:pt x="3802" y="987721"/>
                </a:lnTo>
                <a:lnTo>
                  <a:pt x="0" y="991603"/>
                </a:lnTo>
                <a:lnTo>
                  <a:pt x="0" y="1018509"/>
                </a:lnTo>
                <a:lnTo>
                  <a:pt x="3802" y="1022380"/>
                </a:lnTo>
                <a:lnTo>
                  <a:pt x="13364" y="1022380"/>
                </a:lnTo>
                <a:lnTo>
                  <a:pt x="17282" y="1018509"/>
                </a:lnTo>
                <a:lnTo>
                  <a:pt x="17282" y="991603"/>
                </a:lnTo>
                <a:lnTo>
                  <a:pt x="13364" y="987721"/>
                </a:lnTo>
                <a:close/>
              </a:path>
              <a:path w="17779" h="2010410">
                <a:moveTo>
                  <a:pt x="13364" y="935734"/>
                </a:moveTo>
                <a:lnTo>
                  <a:pt x="3802" y="935734"/>
                </a:lnTo>
                <a:lnTo>
                  <a:pt x="0" y="939616"/>
                </a:lnTo>
                <a:lnTo>
                  <a:pt x="0" y="966522"/>
                </a:lnTo>
                <a:lnTo>
                  <a:pt x="3802" y="970392"/>
                </a:lnTo>
                <a:lnTo>
                  <a:pt x="13364" y="970392"/>
                </a:lnTo>
                <a:lnTo>
                  <a:pt x="17282" y="966522"/>
                </a:lnTo>
                <a:lnTo>
                  <a:pt x="17282" y="939616"/>
                </a:lnTo>
                <a:lnTo>
                  <a:pt x="13364" y="935734"/>
                </a:lnTo>
                <a:close/>
              </a:path>
              <a:path w="17779" h="2010410">
                <a:moveTo>
                  <a:pt x="13364" y="883782"/>
                </a:moveTo>
                <a:lnTo>
                  <a:pt x="3802" y="883782"/>
                </a:lnTo>
                <a:lnTo>
                  <a:pt x="0" y="887594"/>
                </a:lnTo>
                <a:lnTo>
                  <a:pt x="0" y="914535"/>
                </a:lnTo>
                <a:lnTo>
                  <a:pt x="3802" y="918405"/>
                </a:lnTo>
                <a:lnTo>
                  <a:pt x="13364" y="918405"/>
                </a:lnTo>
                <a:lnTo>
                  <a:pt x="17282" y="914535"/>
                </a:lnTo>
                <a:lnTo>
                  <a:pt x="17282" y="887594"/>
                </a:lnTo>
                <a:lnTo>
                  <a:pt x="13364" y="883782"/>
                </a:lnTo>
                <a:close/>
              </a:path>
              <a:path w="17779" h="2010410">
                <a:moveTo>
                  <a:pt x="13364" y="831795"/>
                </a:moveTo>
                <a:lnTo>
                  <a:pt x="3802" y="831795"/>
                </a:lnTo>
                <a:lnTo>
                  <a:pt x="0" y="835607"/>
                </a:lnTo>
                <a:lnTo>
                  <a:pt x="0" y="862525"/>
                </a:lnTo>
                <a:lnTo>
                  <a:pt x="3802" y="866453"/>
                </a:lnTo>
                <a:lnTo>
                  <a:pt x="13364" y="866453"/>
                </a:lnTo>
                <a:lnTo>
                  <a:pt x="17282" y="862525"/>
                </a:lnTo>
                <a:lnTo>
                  <a:pt x="17282" y="835607"/>
                </a:lnTo>
                <a:lnTo>
                  <a:pt x="13364" y="831795"/>
                </a:lnTo>
                <a:close/>
              </a:path>
              <a:path w="17779" h="2010410">
                <a:moveTo>
                  <a:pt x="13364" y="779807"/>
                </a:moveTo>
                <a:lnTo>
                  <a:pt x="3802" y="779807"/>
                </a:lnTo>
                <a:lnTo>
                  <a:pt x="0" y="783620"/>
                </a:lnTo>
                <a:lnTo>
                  <a:pt x="0" y="810538"/>
                </a:lnTo>
                <a:lnTo>
                  <a:pt x="3802" y="814465"/>
                </a:lnTo>
                <a:lnTo>
                  <a:pt x="13364" y="814465"/>
                </a:lnTo>
                <a:lnTo>
                  <a:pt x="17282" y="810538"/>
                </a:lnTo>
                <a:lnTo>
                  <a:pt x="17282" y="783620"/>
                </a:lnTo>
                <a:lnTo>
                  <a:pt x="13364" y="779807"/>
                </a:lnTo>
                <a:close/>
              </a:path>
              <a:path w="17779" h="2010410">
                <a:moveTo>
                  <a:pt x="13364" y="727820"/>
                </a:moveTo>
                <a:lnTo>
                  <a:pt x="3802" y="727820"/>
                </a:lnTo>
                <a:lnTo>
                  <a:pt x="0" y="731633"/>
                </a:lnTo>
                <a:lnTo>
                  <a:pt x="0" y="758550"/>
                </a:lnTo>
                <a:lnTo>
                  <a:pt x="3802" y="762478"/>
                </a:lnTo>
                <a:lnTo>
                  <a:pt x="13364" y="762478"/>
                </a:lnTo>
                <a:lnTo>
                  <a:pt x="17282" y="758550"/>
                </a:lnTo>
                <a:lnTo>
                  <a:pt x="17282" y="731633"/>
                </a:lnTo>
                <a:lnTo>
                  <a:pt x="13364" y="727820"/>
                </a:lnTo>
                <a:close/>
              </a:path>
              <a:path w="17779" h="2010410">
                <a:moveTo>
                  <a:pt x="13364" y="675833"/>
                </a:moveTo>
                <a:lnTo>
                  <a:pt x="3802" y="675833"/>
                </a:lnTo>
                <a:lnTo>
                  <a:pt x="0" y="679645"/>
                </a:lnTo>
                <a:lnTo>
                  <a:pt x="0" y="706563"/>
                </a:lnTo>
                <a:lnTo>
                  <a:pt x="3802" y="710491"/>
                </a:lnTo>
                <a:lnTo>
                  <a:pt x="13364" y="710491"/>
                </a:lnTo>
                <a:lnTo>
                  <a:pt x="17282" y="706563"/>
                </a:lnTo>
                <a:lnTo>
                  <a:pt x="17282" y="679645"/>
                </a:lnTo>
                <a:lnTo>
                  <a:pt x="13364" y="675833"/>
                </a:lnTo>
                <a:close/>
              </a:path>
              <a:path w="17779" h="2010410">
                <a:moveTo>
                  <a:pt x="13364" y="623846"/>
                </a:moveTo>
                <a:lnTo>
                  <a:pt x="3802" y="623846"/>
                </a:lnTo>
                <a:lnTo>
                  <a:pt x="0" y="627658"/>
                </a:lnTo>
                <a:lnTo>
                  <a:pt x="0" y="654576"/>
                </a:lnTo>
                <a:lnTo>
                  <a:pt x="3802" y="658504"/>
                </a:lnTo>
                <a:lnTo>
                  <a:pt x="13364" y="658504"/>
                </a:lnTo>
                <a:lnTo>
                  <a:pt x="17282" y="654576"/>
                </a:lnTo>
                <a:lnTo>
                  <a:pt x="17282" y="627658"/>
                </a:lnTo>
                <a:lnTo>
                  <a:pt x="13364" y="623846"/>
                </a:lnTo>
                <a:close/>
              </a:path>
              <a:path w="17779" h="2010410">
                <a:moveTo>
                  <a:pt x="13364" y="571859"/>
                </a:moveTo>
                <a:lnTo>
                  <a:pt x="3802" y="571859"/>
                </a:lnTo>
                <a:lnTo>
                  <a:pt x="0" y="575671"/>
                </a:lnTo>
                <a:lnTo>
                  <a:pt x="0" y="602589"/>
                </a:lnTo>
                <a:lnTo>
                  <a:pt x="3802" y="606517"/>
                </a:lnTo>
                <a:lnTo>
                  <a:pt x="13364" y="606517"/>
                </a:lnTo>
                <a:lnTo>
                  <a:pt x="17282" y="602589"/>
                </a:lnTo>
                <a:lnTo>
                  <a:pt x="17282" y="575671"/>
                </a:lnTo>
                <a:lnTo>
                  <a:pt x="13364" y="571859"/>
                </a:lnTo>
                <a:close/>
              </a:path>
              <a:path w="17779" h="2010410">
                <a:moveTo>
                  <a:pt x="13364" y="519871"/>
                </a:moveTo>
                <a:lnTo>
                  <a:pt x="3802" y="519871"/>
                </a:lnTo>
                <a:lnTo>
                  <a:pt x="0" y="523684"/>
                </a:lnTo>
                <a:lnTo>
                  <a:pt x="0" y="550602"/>
                </a:lnTo>
                <a:lnTo>
                  <a:pt x="3802" y="554530"/>
                </a:lnTo>
                <a:lnTo>
                  <a:pt x="13364" y="554530"/>
                </a:lnTo>
                <a:lnTo>
                  <a:pt x="17282" y="550602"/>
                </a:lnTo>
                <a:lnTo>
                  <a:pt x="17282" y="523684"/>
                </a:lnTo>
                <a:lnTo>
                  <a:pt x="13364" y="519871"/>
                </a:lnTo>
                <a:close/>
              </a:path>
              <a:path w="17779" h="2010410">
                <a:moveTo>
                  <a:pt x="13364" y="467884"/>
                </a:moveTo>
                <a:lnTo>
                  <a:pt x="3802" y="467884"/>
                </a:lnTo>
                <a:lnTo>
                  <a:pt x="0" y="471697"/>
                </a:lnTo>
                <a:lnTo>
                  <a:pt x="0" y="498614"/>
                </a:lnTo>
                <a:lnTo>
                  <a:pt x="3802" y="502542"/>
                </a:lnTo>
                <a:lnTo>
                  <a:pt x="13364" y="502542"/>
                </a:lnTo>
                <a:lnTo>
                  <a:pt x="17282" y="498614"/>
                </a:lnTo>
                <a:lnTo>
                  <a:pt x="17282" y="471697"/>
                </a:lnTo>
                <a:lnTo>
                  <a:pt x="13364" y="467884"/>
                </a:lnTo>
                <a:close/>
              </a:path>
              <a:path w="17779" h="2010410">
                <a:moveTo>
                  <a:pt x="13364" y="415897"/>
                </a:moveTo>
                <a:lnTo>
                  <a:pt x="3802" y="415897"/>
                </a:lnTo>
                <a:lnTo>
                  <a:pt x="0" y="419709"/>
                </a:lnTo>
                <a:lnTo>
                  <a:pt x="0" y="446627"/>
                </a:lnTo>
                <a:lnTo>
                  <a:pt x="3802" y="450555"/>
                </a:lnTo>
                <a:lnTo>
                  <a:pt x="13364" y="450555"/>
                </a:lnTo>
                <a:lnTo>
                  <a:pt x="17282" y="446627"/>
                </a:lnTo>
                <a:lnTo>
                  <a:pt x="17282" y="419709"/>
                </a:lnTo>
                <a:lnTo>
                  <a:pt x="13364" y="415897"/>
                </a:lnTo>
                <a:close/>
              </a:path>
              <a:path w="17779" h="2010410">
                <a:moveTo>
                  <a:pt x="13364" y="363910"/>
                </a:moveTo>
                <a:lnTo>
                  <a:pt x="3802" y="363910"/>
                </a:lnTo>
                <a:lnTo>
                  <a:pt x="0" y="367722"/>
                </a:lnTo>
                <a:lnTo>
                  <a:pt x="0" y="394640"/>
                </a:lnTo>
                <a:lnTo>
                  <a:pt x="3802" y="398568"/>
                </a:lnTo>
                <a:lnTo>
                  <a:pt x="13364" y="398568"/>
                </a:lnTo>
                <a:lnTo>
                  <a:pt x="17282" y="394640"/>
                </a:lnTo>
                <a:lnTo>
                  <a:pt x="17282" y="367722"/>
                </a:lnTo>
                <a:lnTo>
                  <a:pt x="13364" y="363910"/>
                </a:lnTo>
                <a:close/>
              </a:path>
              <a:path w="17779" h="2010410">
                <a:moveTo>
                  <a:pt x="13364" y="311923"/>
                </a:moveTo>
                <a:lnTo>
                  <a:pt x="3802" y="311923"/>
                </a:lnTo>
                <a:lnTo>
                  <a:pt x="0" y="315735"/>
                </a:lnTo>
                <a:lnTo>
                  <a:pt x="0" y="342653"/>
                </a:lnTo>
                <a:lnTo>
                  <a:pt x="3802" y="346581"/>
                </a:lnTo>
                <a:lnTo>
                  <a:pt x="13364" y="346581"/>
                </a:lnTo>
                <a:lnTo>
                  <a:pt x="17282" y="342653"/>
                </a:lnTo>
                <a:lnTo>
                  <a:pt x="17282" y="315735"/>
                </a:lnTo>
                <a:lnTo>
                  <a:pt x="13364" y="311923"/>
                </a:lnTo>
                <a:close/>
              </a:path>
              <a:path w="17779" h="2010410">
                <a:moveTo>
                  <a:pt x="13364" y="259935"/>
                </a:moveTo>
                <a:lnTo>
                  <a:pt x="3802" y="259935"/>
                </a:lnTo>
                <a:lnTo>
                  <a:pt x="0" y="263748"/>
                </a:lnTo>
                <a:lnTo>
                  <a:pt x="0" y="290666"/>
                </a:lnTo>
                <a:lnTo>
                  <a:pt x="3802" y="294594"/>
                </a:lnTo>
                <a:lnTo>
                  <a:pt x="13364" y="294594"/>
                </a:lnTo>
                <a:lnTo>
                  <a:pt x="17282" y="290666"/>
                </a:lnTo>
                <a:lnTo>
                  <a:pt x="17282" y="263748"/>
                </a:lnTo>
                <a:lnTo>
                  <a:pt x="13364" y="259935"/>
                </a:lnTo>
                <a:close/>
              </a:path>
              <a:path w="17779" h="2010410">
                <a:moveTo>
                  <a:pt x="13364" y="207948"/>
                </a:moveTo>
                <a:lnTo>
                  <a:pt x="3802" y="207948"/>
                </a:lnTo>
                <a:lnTo>
                  <a:pt x="0" y="211761"/>
                </a:lnTo>
                <a:lnTo>
                  <a:pt x="0" y="238678"/>
                </a:lnTo>
                <a:lnTo>
                  <a:pt x="3802" y="242606"/>
                </a:lnTo>
                <a:lnTo>
                  <a:pt x="13364" y="242606"/>
                </a:lnTo>
                <a:lnTo>
                  <a:pt x="17282" y="238678"/>
                </a:lnTo>
                <a:lnTo>
                  <a:pt x="17282" y="211761"/>
                </a:lnTo>
                <a:lnTo>
                  <a:pt x="13364" y="207948"/>
                </a:lnTo>
                <a:close/>
              </a:path>
              <a:path w="17779" h="2010410">
                <a:moveTo>
                  <a:pt x="13364" y="155961"/>
                </a:moveTo>
                <a:lnTo>
                  <a:pt x="3802" y="155961"/>
                </a:lnTo>
                <a:lnTo>
                  <a:pt x="0" y="159773"/>
                </a:lnTo>
                <a:lnTo>
                  <a:pt x="0" y="186691"/>
                </a:lnTo>
                <a:lnTo>
                  <a:pt x="3802" y="190619"/>
                </a:lnTo>
                <a:lnTo>
                  <a:pt x="13364" y="190619"/>
                </a:lnTo>
                <a:lnTo>
                  <a:pt x="17282" y="186691"/>
                </a:lnTo>
                <a:lnTo>
                  <a:pt x="17282" y="159773"/>
                </a:lnTo>
                <a:lnTo>
                  <a:pt x="13364" y="155961"/>
                </a:lnTo>
                <a:close/>
              </a:path>
              <a:path w="17779" h="2010410">
                <a:moveTo>
                  <a:pt x="13364" y="103974"/>
                </a:moveTo>
                <a:lnTo>
                  <a:pt x="3802" y="103974"/>
                </a:lnTo>
                <a:lnTo>
                  <a:pt x="0" y="107786"/>
                </a:lnTo>
                <a:lnTo>
                  <a:pt x="0" y="134704"/>
                </a:lnTo>
                <a:lnTo>
                  <a:pt x="3802" y="138632"/>
                </a:lnTo>
                <a:lnTo>
                  <a:pt x="13364" y="138632"/>
                </a:lnTo>
                <a:lnTo>
                  <a:pt x="17282" y="134704"/>
                </a:lnTo>
                <a:lnTo>
                  <a:pt x="17282" y="107786"/>
                </a:lnTo>
                <a:lnTo>
                  <a:pt x="13364" y="103974"/>
                </a:lnTo>
                <a:close/>
              </a:path>
              <a:path w="17779" h="2010410">
                <a:moveTo>
                  <a:pt x="13364" y="51987"/>
                </a:moveTo>
                <a:lnTo>
                  <a:pt x="3802" y="51987"/>
                </a:lnTo>
                <a:lnTo>
                  <a:pt x="0" y="55799"/>
                </a:lnTo>
                <a:lnTo>
                  <a:pt x="0" y="82717"/>
                </a:lnTo>
                <a:lnTo>
                  <a:pt x="3802" y="86645"/>
                </a:lnTo>
                <a:lnTo>
                  <a:pt x="13364" y="86645"/>
                </a:lnTo>
                <a:lnTo>
                  <a:pt x="17282" y="82717"/>
                </a:lnTo>
                <a:lnTo>
                  <a:pt x="17282" y="55799"/>
                </a:lnTo>
                <a:lnTo>
                  <a:pt x="13364" y="51987"/>
                </a:lnTo>
                <a:close/>
              </a:path>
              <a:path w="17779" h="2010410">
                <a:moveTo>
                  <a:pt x="13364" y="0"/>
                </a:moveTo>
                <a:lnTo>
                  <a:pt x="3802" y="0"/>
                </a:lnTo>
                <a:lnTo>
                  <a:pt x="0" y="3812"/>
                </a:lnTo>
                <a:lnTo>
                  <a:pt x="0" y="30730"/>
                </a:lnTo>
                <a:lnTo>
                  <a:pt x="3802" y="34658"/>
                </a:lnTo>
                <a:lnTo>
                  <a:pt x="13364" y="34658"/>
                </a:lnTo>
                <a:lnTo>
                  <a:pt x="17282" y="30730"/>
                </a:lnTo>
                <a:lnTo>
                  <a:pt x="17282" y="3812"/>
                </a:lnTo>
                <a:lnTo>
                  <a:pt x="13364" y="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389426" y="2626638"/>
            <a:ext cx="0" cy="2019300"/>
          </a:xfrm>
          <a:custGeom>
            <a:avLst/>
            <a:gdLst/>
            <a:ahLst/>
            <a:cxnLst/>
            <a:rect l="l" t="t" r="r" b="b"/>
            <a:pathLst>
              <a:path w="0" h="2019300">
                <a:moveTo>
                  <a:pt x="0" y="0"/>
                </a:moveTo>
                <a:lnTo>
                  <a:pt x="0" y="2019189"/>
                </a:lnTo>
              </a:path>
            </a:pathLst>
          </a:custGeom>
          <a:ln w="17282">
            <a:solidFill>
              <a:srgbClr val="40404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786751" y="2589554"/>
            <a:ext cx="17780" cy="2062480"/>
          </a:xfrm>
          <a:custGeom>
            <a:avLst/>
            <a:gdLst/>
            <a:ahLst/>
            <a:cxnLst/>
            <a:rect l="l" t="t" r="r" b="b"/>
            <a:pathLst>
              <a:path w="17779" h="2062479">
                <a:moveTo>
                  <a:pt x="13480" y="2027521"/>
                </a:moveTo>
                <a:lnTo>
                  <a:pt x="3917" y="2027521"/>
                </a:lnTo>
                <a:lnTo>
                  <a:pt x="0" y="2031400"/>
                </a:lnTo>
                <a:lnTo>
                  <a:pt x="0" y="2058299"/>
                </a:lnTo>
                <a:lnTo>
                  <a:pt x="3917" y="2062179"/>
                </a:lnTo>
                <a:lnTo>
                  <a:pt x="13480" y="2062179"/>
                </a:lnTo>
                <a:lnTo>
                  <a:pt x="17282" y="2058299"/>
                </a:lnTo>
                <a:lnTo>
                  <a:pt x="17282" y="2031400"/>
                </a:lnTo>
                <a:lnTo>
                  <a:pt x="13480" y="2027521"/>
                </a:lnTo>
                <a:close/>
              </a:path>
              <a:path w="17779" h="2062479">
                <a:moveTo>
                  <a:pt x="13480" y="1975536"/>
                </a:moveTo>
                <a:lnTo>
                  <a:pt x="3917" y="1975536"/>
                </a:lnTo>
                <a:lnTo>
                  <a:pt x="0" y="1979413"/>
                </a:lnTo>
                <a:lnTo>
                  <a:pt x="0" y="2006312"/>
                </a:lnTo>
                <a:lnTo>
                  <a:pt x="3917" y="2010192"/>
                </a:lnTo>
                <a:lnTo>
                  <a:pt x="13480" y="2010192"/>
                </a:lnTo>
                <a:lnTo>
                  <a:pt x="17282" y="2006312"/>
                </a:lnTo>
                <a:lnTo>
                  <a:pt x="17282" y="1979413"/>
                </a:lnTo>
                <a:lnTo>
                  <a:pt x="13480" y="1975536"/>
                </a:lnTo>
                <a:close/>
              </a:path>
              <a:path w="17779" h="2062479">
                <a:moveTo>
                  <a:pt x="13480" y="1923549"/>
                </a:moveTo>
                <a:lnTo>
                  <a:pt x="3917" y="1923549"/>
                </a:lnTo>
                <a:lnTo>
                  <a:pt x="0" y="1927430"/>
                </a:lnTo>
                <a:lnTo>
                  <a:pt x="0" y="1954325"/>
                </a:lnTo>
                <a:lnTo>
                  <a:pt x="3917" y="1958207"/>
                </a:lnTo>
                <a:lnTo>
                  <a:pt x="13480" y="1958207"/>
                </a:lnTo>
                <a:lnTo>
                  <a:pt x="17282" y="1954325"/>
                </a:lnTo>
                <a:lnTo>
                  <a:pt x="17282" y="1927430"/>
                </a:lnTo>
                <a:lnTo>
                  <a:pt x="13480" y="1923549"/>
                </a:lnTo>
                <a:close/>
              </a:path>
              <a:path w="17779" h="2062479">
                <a:moveTo>
                  <a:pt x="13480" y="1871561"/>
                </a:moveTo>
                <a:lnTo>
                  <a:pt x="3917" y="1871561"/>
                </a:lnTo>
                <a:lnTo>
                  <a:pt x="0" y="1875443"/>
                </a:lnTo>
                <a:lnTo>
                  <a:pt x="0" y="1902338"/>
                </a:lnTo>
                <a:lnTo>
                  <a:pt x="3917" y="1906220"/>
                </a:lnTo>
                <a:lnTo>
                  <a:pt x="13480" y="1906220"/>
                </a:lnTo>
                <a:lnTo>
                  <a:pt x="17282" y="1902338"/>
                </a:lnTo>
                <a:lnTo>
                  <a:pt x="17282" y="1875443"/>
                </a:lnTo>
                <a:lnTo>
                  <a:pt x="13480" y="1871561"/>
                </a:lnTo>
                <a:close/>
              </a:path>
              <a:path w="17779" h="2062479">
                <a:moveTo>
                  <a:pt x="13480" y="1819574"/>
                </a:moveTo>
                <a:lnTo>
                  <a:pt x="3917" y="1819574"/>
                </a:lnTo>
                <a:lnTo>
                  <a:pt x="0" y="1823456"/>
                </a:lnTo>
                <a:lnTo>
                  <a:pt x="0" y="1850351"/>
                </a:lnTo>
                <a:lnTo>
                  <a:pt x="3917" y="1854232"/>
                </a:lnTo>
                <a:lnTo>
                  <a:pt x="13480" y="1854232"/>
                </a:lnTo>
                <a:lnTo>
                  <a:pt x="17282" y="1850351"/>
                </a:lnTo>
                <a:lnTo>
                  <a:pt x="17282" y="1823456"/>
                </a:lnTo>
                <a:lnTo>
                  <a:pt x="13480" y="1819574"/>
                </a:lnTo>
                <a:close/>
              </a:path>
              <a:path w="17779" h="2062479">
                <a:moveTo>
                  <a:pt x="13480" y="1767587"/>
                </a:moveTo>
                <a:lnTo>
                  <a:pt x="3917" y="1767587"/>
                </a:lnTo>
                <a:lnTo>
                  <a:pt x="0" y="1771469"/>
                </a:lnTo>
                <a:lnTo>
                  <a:pt x="0" y="1798363"/>
                </a:lnTo>
                <a:lnTo>
                  <a:pt x="3917" y="1802245"/>
                </a:lnTo>
                <a:lnTo>
                  <a:pt x="13480" y="1802245"/>
                </a:lnTo>
                <a:lnTo>
                  <a:pt x="17282" y="1798363"/>
                </a:lnTo>
                <a:lnTo>
                  <a:pt x="17282" y="1771469"/>
                </a:lnTo>
                <a:lnTo>
                  <a:pt x="13480" y="1767587"/>
                </a:lnTo>
                <a:close/>
              </a:path>
              <a:path w="17779" h="2062479">
                <a:moveTo>
                  <a:pt x="13480" y="1715600"/>
                </a:moveTo>
                <a:lnTo>
                  <a:pt x="3917" y="1715600"/>
                </a:lnTo>
                <a:lnTo>
                  <a:pt x="0" y="1719482"/>
                </a:lnTo>
                <a:lnTo>
                  <a:pt x="0" y="1746376"/>
                </a:lnTo>
                <a:lnTo>
                  <a:pt x="3917" y="1750258"/>
                </a:lnTo>
                <a:lnTo>
                  <a:pt x="13480" y="1750258"/>
                </a:lnTo>
                <a:lnTo>
                  <a:pt x="17282" y="1746376"/>
                </a:lnTo>
                <a:lnTo>
                  <a:pt x="17282" y="1719482"/>
                </a:lnTo>
                <a:lnTo>
                  <a:pt x="13480" y="1715600"/>
                </a:lnTo>
                <a:close/>
              </a:path>
              <a:path w="17779" h="2062479">
                <a:moveTo>
                  <a:pt x="13480" y="1663613"/>
                </a:moveTo>
                <a:lnTo>
                  <a:pt x="3917" y="1663613"/>
                </a:lnTo>
                <a:lnTo>
                  <a:pt x="0" y="1667494"/>
                </a:lnTo>
                <a:lnTo>
                  <a:pt x="0" y="1694389"/>
                </a:lnTo>
                <a:lnTo>
                  <a:pt x="3917" y="1698271"/>
                </a:lnTo>
                <a:lnTo>
                  <a:pt x="13480" y="1698271"/>
                </a:lnTo>
                <a:lnTo>
                  <a:pt x="17282" y="1694389"/>
                </a:lnTo>
                <a:lnTo>
                  <a:pt x="17282" y="1667494"/>
                </a:lnTo>
                <a:lnTo>
                  <a:pt x="13480" y="1663613"/>
                </a:lnTo>
                <a:close/>
              </a:path>
              <a:path w="17779" h="2062479">
                <a:moveTo>
                  <a:pt x="13480" y="1611625"/>
                </a:moveTo>
                <a:lnTo>
                  <a:pt x="3917" y="1611625"/>
                </a:lnTo>
                <a:lnTo>
                  <a:pt x="0" y="1615507"/>
                </a:lnTo>
                <a:lnTo>
                  <a:pt x="0" y="1642402"/>
                </a:lnTo>
                <a:lnTo>
                  <a:pt x="3917" y="1646284"/>
                </a:lnTo>
                <a:lnTo>
                  <a:pt x="13480" y="1646284"/>
                </a:lnTo>
                <a:lnTo>
                  <a:pt x="17282" y="1642402"/>
                </a:lnTo>
                <a:lnTo>
                  <a:pt x="17282" y="1615507"/>
                </a:lnTo>
                <a:lnTo>
                  <a:pt x="13480" y="1611625"/>
                </a:lnTo>
                <a:close/>
              </a:path>
              <a:path w="17779" h="2062479">
                <a:moveTo>
                  <a:pt x="13480" y="1559638"/>
                </a:moveTo>
                <a:lnTo>
                  <a:pt x="3917" y="1559638"/>
                </a:lnTo>
                <a:lnTo>
                  <a:pt x="0" y="1563520"/>
                </a:lnTo>
                <a:lnTo>
                  <a:pt x="0" y="1590415"/>
                </a:lnTo>
                <a:lnTo>
                  <a:pt x="3917" y="1594296"/>
                </a:lnTo>
                <a:lnTo>
                  <a:pt x="13480" y="1594296"/>
                </a:lnTo>
                <a:lnTo>
                  <a:pt x="17282" y="1590415"/>
                </a:lnTo>
                <a:lnTo>
                  <a:pt x="17282" y="1563520"/>
                </a:lnTo>
                <a:lnTo>
                  <a:pt x="13480" y="1559638"/>
                </a:lnTo>
                <a:close/>
              </a:path>
              <a:path w="17779" h="2062479">
                <a:moveTo>
                  <a:pt x="13480" y="1507651"/>
                </a:moveTo>
                <a:lnTo>
                  <a:pt x="3917" y="1507651"/>
                </a:lnTo>
                <a:lnTo>
                  <a:pt x="0" y="1511533"/>
                </a:lnTo>
                <a:lnTo>
                  <a:pt x="0" y="1538427"/>
                </a:lnTo>
                <a:lnTo>
                  <a:pt x="3917" y="1542309"/>
                </a:lnTo>
                <a:lnTo>
                  <a:pt x="13480" y="1542309"/>
                </a:lnTo>
                <a:lnTo>
                  <a:pt x="17282" y="1538427"/>
                </a:lnTo>
                <a:lnTo>
                  <a:pt x="17282" y="1511533"/>
                </a:lnTo>
                <a:lnTo>
                  <a:pt x="13480" y="1507651"/>
                </a:lnTo>
                <a:close/>
              </a:path>
              <a:path w="17779" h="2062479">
                <a:moveTo>
                  <a:pt x="13480" y="1455664"/>
                </a:moveTo>
                <a:lnTo>
                  <a:pt x="3917" y="1455664"/>
                </a:lnTo>
                <a:lnTo>
                  <a:pt x="0" y="1459546"/>
                </a:lnTo>
                <a:lnTo>
                  <a:pt x="0" y="1486440"/>
                </a:lnTo>
                <a:lnTo>
                  <a:pt x="3917" y="1490322"/>
                </a:lnTo>
                <a:lnTo>
                  <a:pt x="13480" y="1490322"/>
                </a:lnTo>
                <a:lnTo>
                  <a:pt x="17282" y="1486440"/>
                </a:lnTo>
                <a:lnTo>
                  <a:pt x="17282" y="1459546"/>
                </a:lnTo>
                <a:lnTo>
                  <a:pt x="13480" y="1455664"/>
                </a:lnTo>
                <a:close/>
              </a:path>
              <a:path w="17779" h="2062479">
                <a:moveTo>
                  <a:pt x="13480" y="1403677"/>
                </a:moveTo>
                <a:lnTo>
                  <a:pt x="3917" y="1403677"/>
                </a:lnTo>
                <a:lnTo>
                  <a:pt x="0" y="1407558"/>
                </a:lnTo>
                <a:lnTo>
                  <a:pt x="0" y="1434453"/>
                </a:lnTo>
                <a:lnTo>
                  <a:pt x="3917" y="1438335"/>
                </a:lnTo>
                <a:lnTo>
                  <a:pt x="13480" y="1438335"/>
                </a:lnTo>
                <a:lnTo>
                  <a:pt x="17282" y="1434453"/>
                </a:lnTo>
                <a:lnTo>
                  <a:pt x="17282" y="1407558"/>
                </a:lnTo>
                <a:lnTo>
                  <a:pt x="13480" y="1403677"/>
                </a:lnTo>
                <a:close/>
              </a:path>
              <a:path w="17779" h="2062479">
                <a:moveTo>
                  <a:pt x="13480" y="1351689"/>
                </a:moveTo>
                <a:lnTo>
                  <a:pt x="3917" y="1351689"/>
                </a:lnTo>
                <a:lnTo>
                  <a:pt x="0" y="1355571"/>
                </a:lnTo>
                <a:lnTo>
                  <a:pt x="0" y="1382466"/>
                </a:lnTo>
                <a:lnTo>
                  <a:pt x="3917" y="1386348"/>
                </a:lnTo>
                <a:lnTo>
                  <a:pt x="13480" y="1386348"/>
                </a:lnTo>
                <a:lnTo>
                  <a:pt x="17282" y="1382466"/>
                </a:lnTo>
                <a:lnTo>
                  <a:pt x="17282" y="1355571"/>
                </a:lnTo>
                <a:lnTo>
                  <a:pt x="13480" y="1351689"/>
                </a:lnTo>
                <a:close/>
              </a:path>
              <a:path w="17779" h="2062479">
                <a:moveTo>
                  <a:pt x="13480" y="1299702"/>
                </a:moveTo>
                <a:lnTo>
                  <a:pt x="3917" y="1299702"/>
                </a:lnTo>
                <a:lnTo>
                  <a:pt x="0" y="1303584"/>
                </a:lnTo>
                <a:lnTo>
                  <a:pt x="0" y="1330479"/>
                </a:lnTo>
                <a:lnTo>
                  <a:pt x="3917" y="1334360"/>
                </a:lnTo>
                <a:lnTo>
                  <a:pt x="13480" y="1334360"/>
                </a:lnTo>
                <a:lnTo>
                  <a:pt x="17282" y="1330479"/>
                </a:lnTo>
                <a:lnTo>
                  <a:pt x="17282" y="1303584"/>
                </a:lnTo>
                <a:lnTo>
                  <a:pt x="13480" y="1299702"/>
                </a:lnTo>
                <a:close/>
              </a:path>
              <a:path w="17779" h="2062479">
                <a:moveTo>
                  <a:pt x="13480" y="1247715"/>
                </a:moveTo>
                <a:lnTo>
                  <a:pt x="3917" y="1247715"/>
                </a:lnTo>
                <a:lnTo>
                  <a:pt x="0" y="1251597"/>
                </a:lnTo>
                <a:lnTo>
                  <a:pt x="0" y="1278492"/>
                </a:lnTo>
                <a:lnTo>
                  <a:pt x="3917" y="1282373"/>
                </a:lnTo>
                <a:lnTo>
                  <a:pt x="13480" y="1282373"/>
                </a:lnTo>
                <a:lnTo>
                  <a:pt x="17282" y="1278492"/>
                </a:lnTo>
                <a:lnTo>
                  <a:pt x="17282" y="1251597"/>
                </a:lnTo>
                <a:lnTo>
                  <a:pt x="13480" y="1247715"/>
                </a:lnTo>
                <a:close/>
              </a:path>
              <a:path w="17779" h="2062479">
                <a:moveTo>
                  <a:pt x="13480" y="1195728"/>
                </a:moveTo>
                <a:lnTo>
                  <a:pt x="3917" y="1195728"/>
                </a:lnTo>
                <a:lnTo>
                  <a:pt x="0" y="1199610"/>
                </a:lnTo>
                <a:lnTo>
                  <a:pt x="0" y="1226504"/>
                </a:lnTo>
                <a:lnTo>
                  <a:pt x="3917" y="1230386"/>
                </a:lnTo>
                <a:lnTo>
                  <a:pt x="13480" y="1230386"/>
                </a:lnTo>
                <a:lnTo>
                  <a:pt x="17282" y="1226504"/>
                </a:lnTo>
                <a:lnTo>
                  <a:pt x="17282" y="1199610"/>
                </a:lnTo>
                <a:lnTo>
                  <a:pt x="13480" y="1195728"/>
                </a:lnTo>
                <a:close/>
              </a:path>
              <a:path w="17779" h="2062479">
                <a:moveTo>
                  <a:pt x="13480" y="1143741"/>
                </a:moveTo>
                <a:lnTo>
                  <a:pt x="3917" y="1143741"/>
                </a:lnTo>
                <a:lnTo>
                  <a:pt x="0" y="1147622"/>
                </a:lnTo>
                <a:lnTo>
                  <a:pt x="0" y="1174517"/>
                </a:lnTo>
                <a:lnTo>
                  <a:pt x="3917" y="1178399"/>
                </a:lnTo>
                <a:lnTo>
                  <a:pt x="13480" y="1178399"/>
                </a:lnTo>
                <a:lnTo>
                  <a:pt x="17282" y="1174517"/>
                </a:lnTo>
                <a:lnTo>
                  <a:pt x="17282" y="1147622"/>
                </a:lnTo>
                <a:lnTo>
                  <a:pt x="13480" y="1143741"/>
                </a:lnTo>
                <a:close/>
              </a:path>
              <a:path w="17779" h="2062479">
                <a:moveTo>
                  <a:pt x="13480" y="1091754"/>
                </a:moveTo>
                <a:lnTo>
                  <a:pt x="3917" y="1091754"/>
                </a:lnTo>
                <a:lnTo>
                  <a:pt x="0" y="1095635"/>
                </a:lnTo>
                <a:lnTo>
                  <a:pt x="0" y="1122530"/>
                </a:lnTo>
                <a:lnTo>
                  <a:pt x="3917" y="1126412"/>
                </a:lnTo>
                <a:lnTo>
                  <a:pt x="13480" y="1126412"/>
                </a:lnTo>
                <a:lnTo>
                  <a:pt x="17282" y="1122530"/>
                </a:lnTo>
                <a:lnTo>
                  <a:pt x="17282" y="1095635"/>
                </a:lnTo>
                <a:lnTo>
                  <a:pt x="13480" y="1091754"/>
                </a:lnTo>
                <a:close/>
              </a:path>
              <a:path w="17779" h="2062479">
                <a:moveTo>
                  <a:pt x="13480" y="1039766"/>
                </a:moveTo>
                <a:lnTo>
                  <a:pt x="3917" y="1039766"/>
                </a:lnTo>
                <a:lnTo>
                  <a:pt x="0" y="1043648"/>
                </a:lnTo>
                <a:lnTo>
                  <a:pt x="0" y="1070543"/>
                </a:lnTo>
                <a:lnTo>
                  <a:pt x="3917" y="1074424"/>
                </a:lnTo>
                <a:lnTo>
                  <a:pt x="13480" y="1074424"/>
                </a:lnTo>
                <a:lnTo>
                  <a:pt x="17282" y="1070543"/>
                </a:lnTo>
                <a:lnTo>
                  <a:pt x="17282" y="1043648"/>
                </a:lnTo>
                <a:lnTo>
                  <a:pt x="13480" y="1039766"/>
                </a:lnTo>
                <a:close/>
              </a:path>
              <a:path w="17779" h="2062479">
                <a:moveTo>
                  <a:pt x="13480" y="987779"/>
                </a:moveTo>
                <a:lnTo>
                  <a:pt x="3917" y="987779"/>
                </a:lnTo>
                <a:lnTo>
                  <a:pt x="0" y="991661"/>
                </a:lnTo>
                <a:lnTo>
                  <a:pt x="0" y="1018556"/>
                </a:lnTo>
                <a:lnTo>
                  <a:pt x="3917" y="1022437"/>
                </a:lnTo>
                <a:lnTo>
                  <a:pt x="13480" y="1022437"/>
                </a:lnTo>
                <a:lnTo>
                  <a:pt x="17282" y="1018556"/>
                </a:lnTo>
                <a:lnTo>
                  <a:pt x="17282" y="991661"/>
                </a:lnTo>
                <a:lnTo>
                  <a:pt x="13480" y="987779"/>
                </a:lnTo>
                <a:close/>
              </a:path>
              <a:path w="17779" h="2062479">
                <a:moveTo>
                  <a:pt x="13480" y="935769"/>
                </a:moveTo>
                <a:lnTo>
                  <a:pt x="3917" y="935769"/>
                </a:lnTo>
                <a:lnTo>
                  <a:pt x="0" y="939674"/>
                </a:lnTo>
                <a:lnTo>
                  <a:pt x="0" y="966568"/>
                </a:lnTo>
                <a:lnTo>
                  <a:pt x="3917" y="970450"/>
                </a:lnTo>
                <a:lnTo>
                  <a:pt x="13480" y="970450"/>
                </a:lnTo>
                <a:lnTo>
                  <a:pt x="17282" y="966568"/>
                </a:lnTo>
                <a:lnTo>
                  <a:pt x="17282" y="939674"/>
                </a:lnTo>
                <a:lnTo>
                  <a:pt x="13480" y="935769"/>
                </a:lnTo>
                <a:close/>
              </a:path>
              <a:path w="17779" h="2062479">
                <a:moveTo>
                  <a:pt x="13480" y="883782"/>
                </a:moveTo>
                <a:lnTo>
                  <a:pt x="3917" y="883782"/>
                </a:lnTo>
                <a:lnTo>
                  <a:pt x="0" y="887710"/>
                </a:lnTo>
                <a:lnTo>
                  <a:pt x="0" y="914627"/>
                </a:lnTo>
                <a:lnTo>
                  <a:pt x="3917" y="918440"/>
                </a:lnTo>
                <a:lnTo>
                  <a:pt x="13480" y="918440"/>
                </a:lnTo>
                <a:lnTo>
                  <a:pt x="17282" y="914627"/>
                </a:lnTo>
                <a:lnTo>
                  <a:pt x="17282" y="887710"/>
                </a:lnTo>
                <a:lnTo>
                  <a:pt x="13480" y="883782"/>
                </a:lnTo>
                <a:close/>
              </a:path>
              <a:path w="17779" h="2062479">
                <a:moveTo>
                  <a:pt x="13480" y="831795"/>
                </a:moveTo>
                <a:lnTo>
                  <a:pt x="3917" y="831795"/>
                </a:lnTo>
                <a:lnTo>
                  <a:pt x="0" y="835722"/>
                </a:lnTo>
                <a:lnTo>
                  <a:pt x="0" y="862640"/>
                </a:lnTo>
                <a:lnTo>
                  <a:pt x="3917" y="866453"/>
                </a:lnTo>
                <a:lnTo>
                  <a:pt x="13480" y="866453"/>
                </a:lnTo>
                <a:lnTo>
                  <a:pt x="17282" y="862640"/>
                </a:lnTo>
                <a:lnTo>
                  <a:pt x="17282" y="835722"/>
                </a:lnTo>
                <a:lnTo>
                  <a:pt x="13480" y="831795"/>
                </a:lnTo>
                <a:close/>
              </a:path>
              <a:path w="17779" h="2062479">
                <a:moveTo>
                  <a:pt x="13480" y="779807"/>
                </a:moveTo>
                <a:lnTo>
                  <a:pt x="3917" y="779807"/>
                </a:lnTo>
                <a:lnTo>
                  <a:pt x="0" y="783735"/>
                </a:lnTo>
                <a:lnTo>
                  <a:pt x="0" y="810653"/>
                </a:lnTo>
                <a:lnTo>
                  <a:pt x="3917" y="814465"/>
                </a:lnTo>
                <a:lnTo>
                  <a:pt x="13480" y="814465"/>
                </a:lnTo>
                <a:lnTo>
                  <a:pt x="17282" y="810653"/>
                </a:lnTo>
                <a:lnTo>
                  <a:pt x="17282" y="783735"/>
                </a:lnTo>
                <a:lnTo>
                  <a:pt x="13480" y="779807"/>
                </a:lnTo>
                <a:close/>
              </a:path>
              <a:path w="17779" h="2062479">
                <a:moveTo>
                  <a:pt x="13480" y="727820"/>
                </a:moveTo>
                <a:lnTo>
                  <a:pt x="3917" y="727820"/>
                </a:lnTo>
                <a:lnTo>
                  <a:pt x="0" y="731748"/>
                </a:lnTo>
                <a:lnTo>
                  <a:pt x="0" y="758666"/>
                </a:lnTo>
                <a:lnTo>
                  <a:pt x="3917" y="762478"/>
                </a:lnTo>
                <a:lnTo>
                  <a:pt x="13480" y="762478"/>
                </a:lnTo>
                <a:lnTo>
                  <a:pt x="17282" y="758666"/>
                </a:lnTo>
                <a:lnTo>
                  <a:pt x="17282" y="731748"/>
                </a:lnTo>
                <a:lnTo>
                  <a:pt x="13480" y="727820"/>
                </a:lnTo>
                <a:close/>
              </a:path>
              <a:path w="17779" h="2062479">
                <a:moveTo>
                  <a:pt x="13480" y="675833"/>
                </a:moveTo>
                <a:lnTo>
                  <a:pt x="3917" y="675833"/>
                </a:lnTo>
                <a:lnTo>
                  <a:pt x="0" y="679761"/>
                </a:lnTo>
                <a:lnTo>
                  <a:pt x="0" y="706679"/>
                </a:lnTo>
                <a:lnTo>
                  <a:pt x="3917" y="710491"/>
                </a:lnTo>
                <a:lnTo>
                  <a:pt x="13480" y="710491"/>
                </a:lnTo>
                <a:lnTo>
                  <a:pt x="17282" y="706679"/>
                </a:lnTo>
                <a:lnTo>
                  <a:pt x="17282" y="679761"/>
                </a:lnTo>
                <a:lnTo>
                  <a:pt x="13480" y="675833"/>
                </a:lnTo>
                <a:close/>
              </a:path>
              <a:path w="17779" h="2062479">
                <a:moveTo>
                  <a:pt x="13480" y="623846"/>
                </a:moveTo>
                <a:lnTo>
                  <a:pt x="3917" y="623846"/>
                </a:lnTo>
                <a:lnTo>
                  <a:pt x="0" y="627774"/>
                </a:lnTo>
                <a:lnTo>
                  <a:pt x="0" y="654691"/>
                </a:lnTo>
                <a:lnTo>
                  <a:pt x="3917" y="658504"/>
                </a:lnTo>
                <a:lnTo>
                  <a:pt x="13480" y="658504"/>
                </a:lnTo>
                <a:lnTo>
                  <a:pt x="17282" y="654691"/>
                </a:lnTo>
                <a:lnTo>
                  <a:pt x="17282" y="627774"/>
                </a:lnTo>
                <a:lnTo>
                  <a:pt x="13480" y="623846"/>
                </a:lnTo>
                <a:close/>
              </a:path>
              <a:path w="17779" h="2062479">
                <a:moveTo>
                  <a:pt x="13480" y="571859"/>
                </a:moveTo>
                <a:lnTo>
                  <a:pt x="3917" y="571859"/>
                </a:lnTo>
                <a:lnTo>
                  <a:pt x="0" y="575786"/>
                </a:lnTo>
                <a:lnTo>
                  <a:pt x="0" y="602704"/>
                </a:lnTo>
                <a:lnTo>
                  <a:pt x="3917" y="606517"/>
                </a:lnTo>
                <a:lnTo>
                  <a:pt x="13480" y="606517"/>
                </a:lnTo>
                <a:lnTo>
                  <a:pt x="17282" y="602704"/>
                </a:lnTo>
                <a:lnTo>
                  <a:pt x="17282" y="575786"/>
                </a:lnTo>
                <a:lnTo>
                  <a:pt x="13480" y="571859"/>
                </a:lnTo>
                <a:close/>
              </a:path>
              <a:path w="17779" h="2062479">
                <a:moveTo>
                  <a:pt x="13480" y="519871"/>
                </a:moveTo>
                <a:lnTo>
                  <a:pt x="3917" y="519871"/>
                </a:lnTo>
                <a:lnTo>
                  <a:pt x="0" y="523799"/>
                </a:lnTo>
                <a:lnTo>
                  <a:pt x="0" y="550717"/>
                </a:lnTo>
                <a:lnTo>
                  <a:pt x="3917" y="554530"/>
                </a:lnTo>
                <a:lnTo>
                  <a:pt x="13480" y="554530"/>
                </a:lnTo>
                <a:lnTo>
                  <a:pt x="17282" y="550717"/>
                </a:lnTo>
                <a:lnTo>
                  <a:pt x="17282" y="523799"/>
                </a:lnTo>
                <a:lnTo>
                  <a:pt x="13480" y="519871"/>
                </a:lnTo>
                <a:close/>
              </a:path>
              <a:path w="17779" h="2062479">
                <a:moveTo>
                  <a:pt x="13480" y="467884"/>
                </a:moveTo>
                <a:lnTo>
                  <a:pt x="3917" y="467884"/>
                </a:lnTo>
                <a:lnTo>
                  <a:pt x="0" y="471812"/>
                </a:lnTo>
                <a:lnTo>
                  <a:pt x="0" y="498730"/>
                </a:lnTo>
                <a:lnTo>
                  <a:pt x="3917" y="502542"/>
                </a:lnTo>
                <a:lnTo>
                  <a:pt x="13480" y="502542"/>
                </a:lnTo>
                <a:lnTo>
                  <a:pt x="17282" y="498730"/>
                </a:lnTo>
                <a:lnTo>
                  <a:pt x="17282" y="471812"/>
                </a:lnTo>
                <a:lnTo>
                  <a:pt x="13480" y="467884"/>
                </a:lnTo>
                <a:close/>
              </a:path>
              <a:path w="17779" h="2062479">
                <a:moveTo>
                  <a:pt x="13480" y="415897"/>
                </a:moveTo>
                <a:lnTo>
                  <a:pt x="3917" y="415897"/>
                </a:lnTo>
                <a:lnTo>
                  <a:pt x="0" y="419825"/>
                </a:lnTo>
                <a:lnTo>
                  <a:pt x="0" y="446743"/>
                </a:lnTo>
                <a:lnTo>
                  <a:pt x="3917" y="450555"/>
                </a:lnTo>
                <a:lnTo>
                  <a:pt x="13480" y="450555"/>
                </a:lnTo>
                <a:lnTo>
                  <a:pt x="17282" y="446743"/>
                </a:lnTo>
                <a:lnTo>
                  <a:pt x="17282" y="419825"/>
                </a:lnTo>
                <a:lnTo>
                  <a:pt x="13480" y="415897"/>
                </a:lnTo>
                <a:close/>
              </a:path>
              <a:path w="17779" h="2062479">
                <a:moveTo>
                  <a:pt x="13480" y="363910"/>
                </a:moveTo>
                <a:lnTo>
                  <a:pt x="3917" y="363910"/>
                </a:lnTo>
                <a:lnTo>
                  <a:pt x="0" y="367838"/>
                </a:lnTo>
                <a:lnTo>
                  <a:pt x="0" y="394756"/>
                </a:lnTo>
                <a:lnTo>
                  <a:pt x="3917" y="398568"/>
                </a:lnTo>
                <a:lnTo>
                  <a:pt x="13480" y="398568"/>
                </a:lnTo>
                <a:lnTo>
                  <a:pt x="17282" y="394756"/>
                </a:lnTo>
                <a:lnTo>
                  <a:pt x="17282" y="367838"/>
                </a:lnTo>
                <a:lnTo>
                  <a:pt x="13480" y="363910"/>
                </a:lnTo>
                <a:close/>
              </a:path>
              <a:path w="17779" h="2062479">
                <a:moveTo>
                  <a:pt x="13480" y="311923"/>
                </a:moveTo>
                <a:lnTo>
                  <a:pt x="3917" y="311923"/>
                </a:lnTo>
                <a:lnTo>
                  <a:pt x="0" y="315851"/>
                </a:lnTo>
                <a:lnTo>
                  <a:pt x="0" y="342768"/>
                </a:lnTo>
                <a:lnTo>
                  <a:pt x="3917" y="346581"/>
                </a:lnTo>
                <a:lnTo>
                  <a:pt x="13480" y="346581"/>
                </a:lnTo>
                <a:lnTo>
                  <a:pt x="17282" y="342768"/>
                </a:lnTo>
                <a:lnTo>
                  <a:pt x="17282" y="315851"/>
                </a:lnTo>
                <a:lnTo>
                  <a:pt x="13480" y="311923"/>
                </a:lnTo>
                <a:close/>
              </a:path>
              <a:path w="17779" h="2062479">
                <a:moveTo>
                  <a:pt x="13480" y="259935"/>
                </a:moveTo>
                <a:lnTo>
                  <a:pt x="3917" y="259935"/>
                </a:lnTo>
                <a:lnTo>
                  <a:pt x="0" y="263863"/>
                </a:lnTo>
                <a:lnTo>
                  <a:pt x="0" y="290781"/>
                </a:lnTo>
                <a:lnTo>
                  <a:pt x="3917" y="294594"/>
                </a:lnTo>
                <a:lnTo>
                  <a:pt x="13480" y="294594"/>
                </a:lnTo>
                <a:lnTo>
                  <a:pt x="17282" y="290781"/>
                </a:lnTo>
                <a:lnTo>
                  <a:pt x="17282" y="263863"/>
                </a:lnTo>
                <a:lnTo>
                  <a:pt x="13480" y="259935"/>
                </a:lnTo>
                <a:close/>
              </a:path>
              <a:path w="17779" h="2062479">
                <a:moveTo>
                  <a:pt x="13480" y="207948"/>
                </a:moveTo>
                <a:lnTo>
                  <a:pt x="3917" y="207948"/>
                </a:lnTo>
                <a:lnTo>
                  <a:pt x="0" y="211876"/>
                </a:lnTo>
                <a:lnTo>
                  <a:pt x="0" y="238794"/>
                </a:lnTo>
                <a:lnTo>
                  <a:pt x="3917" y="242606"/>
                </a:lnTo>
                <a:lnTo>
                  <a:pt x="13480" y="242606"/>
                </a:lnTo>
                <a:lnTo>
                  <a:pt x="17282" y="238794"/>
                </a:lnTo>
                <a:lnTo>
                  <a:pt x="17282" y="211876"/>
                </a:lnTo>
                <a:lnTo>
                  <a:pt x="13480" y="207948"/>
                </a:lnTo>
                <a:close/>
              </a:path>
              <a:path w="17779" h="2062479">
                <a:moveTo>
                  <a:pt x="13480" y="155961"/>
                </a:moveTo>
                <a:lnTo>
                  <a:pt x="3917" y="155961"/>
                </a:lnTo>
                <a:lnTo>
                  <a:pt x="0" y="159889"/>
                </a:lnTo>
                <a:lnTo>
                  <a:pt x="0" y="186807"/>
                </a:lnTo>
                <a:lnTo>
                  <a:pt x="3917" y="190619"/>
                </a:lnTo>
                <a:lnTo>
                  <a:pt x="13480" y="190619"/>
                </a:lnTo>
                <a:lnTo>
                  <a:pt x="17282" y="186807"/>
                </a:lnTo>
                <a:lnTo>
                  <a:pt x="17282" y="159889"/>
                </a:lnTo>
                <a:lnTo>
                  <a:pt x="13480" y="155961"/>
                </a:lnTo>
                <a:close/>
              </a:path>
              <a:path w="17779" h="2062479">
                <a:moveTo>
                  <a:pt x="13480" y="103974"/>
                </a:moveTo>
                <a:lnTo>
                  <a:pt x="3917" y="103974"/>
                </a:lnTo>
                <a:lnTo>
                  <a:pt x="0" y="107902"/>
                </a:lnTo>
                <a:lnTo>
                  <a:pt x="0" y="134820"/>
                </a:lnTo>
                <a:lnTo>
                  <a:pt x="3917" y="138632"/>
                </a:lnTo>
                <a:lnTo>
                  <a:pt x="13480" y="138632"/>
                </a:lnTo>
                <a:lnTo>
                  <a:pt x="17282" y="134820"/>
                </a:lnTo>
                <a:lnTo>
                  <a:pt x="17282" y="107902"/>
                </a:lnTo>
                <a:lnTo>
                  <a:pt x="13480" y="103974"/>
                </a:lnTo>
                <a:close/>
              </a:path>
              <a:path w="17779" h="2062479">
                <a:moveTo>
                  <a:pt x="13480" y="51987"/>
                </a:moveTo>
                <a:lnTo>
                  <a:pt x="3917" y="51987"/>
                </a:lnTo>
                <a:lnTo>
                  <a:pt x="0" y="55915"/>
                </a:lnTo>
                <a:lnTo>
                  <a:pt x="0" y="82832"/>
                </a:lnTo>
                <a:lnTo>
                  <a:pt x="3917" y="86645"/>
                </a:lnTo>
                <a:lnTo>
                  <a:pt x="13480" y="86645"/>
                </a:lnTo>
                <a:lnTo>
                  <a:pt x="17282" y="82832"/>
                </a:lnTo>
                <a:lnTo>
                  <a:pt x="17282" y="55915"/>
                </a:lnTo>
                <a:lnTo>
                  <a:pt x="13480" y="51987"/>
                </a:lnTo>
                <a:close/>
              </a:path>
              <a:path w="17779" h="2062479">
                <a:moveTo>
                  <a:pt x="13480" y="0"/>
                </a:moveTo>
                <a:lnTo>
                  <a:pt x="3917" y="0"/>
                </a:lnTo>
                <a:lnTo>
                  <a:pt x="0" y="3927"/>
                </a:lnTo>
                <a:lnTo>
                  <a:pt x="0" y="30845"/>
                </a:lnTo>
                <a:lnTo>
                  <a:pt x="3917" y="34658"/>
                </a:lnTo>
                <a:lnTo>
                  <a:pt x="13480" y="34658"/>
                </a:lnTo>
                <a:lnTo>
                  <a:pt x="17282" y="30845"/>
                </a:lnTo>
                <a:lnTo>
                  <a:pt x="17282" y="3927"/>
                </a:lnTo>
                <a:lnTo>
                  <a:pt x="13480" y="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778801" y="2581583"/>
            <a:ext cx="0" cy="2064385"/>
          </a:xfrm>
          <a:custGeom>
            <a:avLst/>
            <a:gdLst/>
            <a:ahLst/>
            <a:cxnLst/>
            <a:rect l="l" t="t" r="r" b="b"/>
            <a:pathLst>
              <a:path w="0" h="2064385">
                <a:moveTo>
                  <a:pt x="0" y="0"/>
                </a:moveTo>
                <a:lnTo>
                  <a:pt x="0" y="2064244"/>
                </a:lnTo>
              </a:path>
            </a:pathLst>
          </a:custGeom>
          <a:ln w="17282">
            <a:solidFill>
              <a:srgbClr val="40404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013955" y="2502793"/>
            <a:ext cx="17780" cy="2166620"/>
          </a:xfrm>
          <a:custGeom>
            <a:avLst/>
            <a:gdLst/>
            <a:ahLst/>
            <a:cxnLst/>
            <a:rect l="l" t="t" r="r" b="b"/>
            <a:pathLst>
              <a:path w="17779" h="2166620">
                <a:moveTo>
                  <a:pt x="13480" y="2131460"/>
                </a:moveTo>
                <a:lnTo>
                  <a:pt x="3917" y="2131460"/>
                </a:lnTo>
                <a:lnTo>
                  <a:pt x="0" y="2135340"/>
                </a:lnTo>
                <a:lnTo>
                  <a:pt x="0" y="2162239"/>
                </a:lnTo>
                <a:lnTo>
                  <a:pt x="3917" y="2166118"/>
                </a:lnTo>
                <a:lnTo>
                  <a:pt x="13480" y="2166118"/>
                </a:lnTo>
                <a:lnTo>
                  <a:pt x="17282" y="2162239"/>
                </a:lnTo>
                <a:lnTo>
                  <a:pt x="17282" y="2135340"/>
                </a:lnTo>
                <a:lnTo>
                  <a:pt x="13480" y="2131460"/>
                </a:lnTo>
                <a:close/>
              </a:path>
              <a:path w="17779" h="2166620">
                <a:moveTo>
                  <a:pt x="13480" y="2079473"/>
                </a:moveTo>
                <a:lnTo>
                  <a:pt x="3917" y="2079473"/>
                </a:lnTo>
                <a:lnTo>
                  <a:pt x="0" y="2083353"/>
                </a:lnTo>
                <a:lnTo>
                  <a:pt x="0" y="2110252"/>
                </a:lnTo>
                <a:lnTo>
                  <a:pt x="3917" y="2114131"/>
                </a:lnTo>
                <a:lnTo>
                  <a:pt x="13480" y="2114131"/>
                </a:lnTo>
                <a:lnTo>
                  <a:pt x="17282" y="2110252"/>
                </a:lnTo>
                <a:lnTo>
                  <a:pt x="17282" y="2083353"/>
                </a:lnTo>
                <a:lnTo>
                  <a:pt x="13480" y="2079473"/>
                </a:lnTo>
                <a:close/>
              </a:path>
              <a:path w="17779" h="2166620">
                <a:moveTo>
                  <a:pt x="13480" y="2027488"/>
                </a:moveTo>
                <a:lnTo>
                  <a:pt x="3917" y="2027488"/>
                </a:lnTo>
                <a:lnTo>
                  <a:pt x="0" y="2031370"/>
                </a:lnTo>
                <a:lnTo>
                  <a:pt x="0" y="2058265"/>
                </a:lnTo>
                <a:lnTo>
                  <a:pt x="3917" y="2062146"/>
                </a:lnTo>
                <a:lnTo>
                  <a:pt x="13480" y="2062146"/>
                </a:lnTo>
                <a:lnTo>
                  <a:pt x="17282" y="2058265"/>
                </a:lnTo>
                <a:lnTo>
                  <a:pt x="17282" y="2031370"/>
                </a:lnTo>
                <a:lnTo>
                  <a:pt x="13480" y="2027488"/>
                </a:lnTo>
                <a:close/>
              </a:path>
              <a:path w="17779" h="2166620">
                <a:moveTo>
                  <a:pt x="13480" y="1975501"/>
                </a:moveTo>
                <a:lnTo>
                  <a:pt x="3917" y="1975501"/>
                </a:lnTo>
                <a:lnTo>
                  <a:pt x="0" y="1979383"/>
                </a:lnTo>
                <a:lnTo>
                  <a:pt x="0" y="2006278"/>
                </a:lnTo>
                <a:lnTo>
                  <a:pt x="3917" y="2010159"/>
                </a:lnTo>
                <a:lnTo>
                  <a:pt x="13480" y="2010159"/>
                </a:lnTo>
                <a:lnTo>
                  <a:pt x="17282" y="2006278"/>
                </a:lnTo>
                <a:lnTo>
                  <a:pt x="17282" y="1979383"/>
                </a:lnTo>
                <a:lnTo>
                  <a:pt x="13480" y="1975501"/>
                </a:lnTo>
                <a:close/>
              </a:path>
              <a:path w="17779" h="2166620">
                <a:moveTo>
                  <a:pt x="13480" y="1923514"/>
                </a:moveTo>
                <a:lnTo>
                  <a:pt x="3917" y="1923514"/>
                </a:lnTo>
                <a:lnTo>
                  <a:pt x="0" y="1927396"/>
                </a:lnTo>
                <a:lnTo>
                  <a:pt x="0" y="1954290"/>
                </a:lnTo>
                <a:lnTo>
                  <a:pt x="3917" y="1958172"/>
                </a:lnTo>
                <a:lnTo>
                  <a:pt x="13480" y="1958172"/>
                </a:lnTo>
                <a:lnTo>
                  <a:pt x="17282" y="1954290"/>
                </a:lnTo>
                <a:lnTo>
                  <a:pt x="17282" y="1927396"/>
                </a:lnTo>
                <a:lnTo>
                  <a:pt x="13480" y="1923514"/>
                </a:lnTo>
                <a:close/>
              </a:path>
              <a:path w="17779" h="2166620">
                <a:moveTo>
                  <a:pt x="13480" y="1871527"/>
                </a:moveTo>
                <a:lnTo>
                  <a:pt x="3917" y="1871527"/>
                </a:lnTo>
                <a:lnTo>
                  <a:pt x="0" y="1875408"/>
                </a:lnTo>
                <a:lnTo>
                  <a:pt x="0" y="1902303"/>
                </a:lnTo>
                <a:lnTo>
                  <a:pt x="3917" y="1906185"/>
                </a:lnTo>
                <a:lnTo>
                  <a:pt x="13480" y="1906185"/>
                </a:lnTo>
                <a:lnTo>
                  <a:pt x="17282" y="1902303"/>
                </a:lnTo>
                <a:lnTo>
                  <a:pt x="17282" y="1875408"/>
                </a:lnTo>
                <a:lnTo>
                  <a:pt x="13480" y="1871527"/>
                </a:lnTo>
                <a:close/>
              </a:path>
              <a:path w="17779" h="2166620">
                <a:moveTo>
                  <a:pt x="13480" y="1819540"/>
                </a:moveTo>
                <a:lnTo>
                  <a:pt x="3917" y="1819540"/>
                </a:lnTo>
                <a:lnTo>
                  <a:pt x="0" y="1823421"/>
                </a:lnTo>
                <a:lnTo>
                  <a:pt x="0" y="1850316"/>
                </a:lnTo>
                <a:lnTo>
                  <a:pt x="3917" y="1854198"/>
                </a:lnTo>
                <a:lnTo>
                  <a:pt x="13480" y="1854198"/>
                </a:lnTo>
                <a:lnTo>
                  <a:pt x="17282" y="1850316"/>
                </a:lnTo>
                <a:lnTo>
                  <a:pt x="17282" y="1823421"/>
                </a:lnTo>
                <a:lnTo>
                  <a:pt x="13480" y="1819540"/>
                </a:lnTo>
                <a:close/>
              </a:path>
              <a:path w="17779" h="2166620">
                <a:moveTo>
                  <a:pt x="13480" y="1767552"/>
                </a:moveTo>
                <a:lnTo>
                  <a:pt x="3917" y="1767552"/>
                </a:lnTo>
                <a:lnTo>
                  <a:pt x="0" y="1771434"/>
                </a:lnTo>
                <a:lnTo>
                  <a:pt x="0" y="1798329"/>
                </a:lnTo>
                <a:lnTo>
                  <a:pt x="3917" y="1802210"/>
                </a:lnTo>
                <a:lnTo>
                  <a:pt x="13480" y="1802210"/>
                </a:lnTo>
                <a:lnTo>
                  <a:pt x="17282" y="1798329"/>
                </a:lnTo>
                <a:lnTo>
                  <a:pt x="17282" y="1771434"/>
                </a:lnTo>
                <a:lnTo>
                  <a:pt x="13480" y="1767552"/>
                </a:lnTo>
                <a:close/>
              </a:path>
              <a:path w="17779" h="2166620">
                <a:moveTo>
                  <a:pt x="13480" y="1715565"/>
                </a:moveTo>
                <a:lnTo>
                  <a:pt x="3917" y="1715565"/>
                </a:lnTo>
                <a:lnTo>
                  <a:pt x="0" y="1719447"/>
                </a:lnTo>
                <a:lnTo>
                  <a:pt x="0" y="1746342"/>
                </a:lnTo>
                <a:lnTo>
                  <a:pt x="3917" y="1750223"/>
                </a:lnTo>
                <a:lnTo>
                  <a:pt x="13480" y="1750223"/>
                </a:lnTo>
                <a:lnTo>
                  <a:pt x="17282" y="1746342"/>
                </a:lnTo>
                <a:lnTo>
                  <a:pt x="17282" y="1719447"/>
                </a:lnTo>
                <a:lnTo>
                  <a:pt x="13480" y="1715565"/>
                </a:lnTo>
                <a:close/>
              </a:path>
              <a:path w="17779" h="2166620">
                <a:moveTo>
                  <a:pt x="13480" y="1663578"/>
                </a:moveTo>
                <a:lnTo>
                  <a:pt x="3917" y="1663578"/>
                </a:lnTo>
                <a:lnTo>
                  <a:pt x="0" y="1667460"/>
                </a:lnTo>
                <a:lnTo>
                  <a:pt x="0" y="1694354"/>
                </a:lnTo>
                <a:lnTo>
                  <a:pt x="3917" y="1698236"/>
                </a:lnTo>
                <a:lnTo>
                  <a:pt x="13480" y="1698236"/>
                </a:lnTo>
                <a:lnTo>
                  <a:pt x="17282" y="1694354"/>
                </a:lnTo>
                <a:lnTo>
                  <a:pt x="17282" y="1667460"/>
                </a:lnTo>
                <a:lnTo>
                  <a:pt x="13480" y="1663578"/>
                </a:lnTo>
                <a:close/>
              </a:path>
              <a:path w="17779" h="2166620">
                <a:moveTo>
                  <a:pt x="13480" y="1611591"/>
                </a:moveTo>
                <a:lnTo>
                  <a:pt x="3917" y="1611591"/>
                </a:lnTo>
                <a:lnTo>
                  <a:pt x="0" y="1615472"/>
                </a:lnTo>
                <a:lnTo>
                  <a:pt x="0" y="1642367"/>
                </a:lnTo>
                <a:lnTo>
                  <a:pt x="3917" y="1646249"/>
                </a:lnTo>
                <a:lnTo>
                  <a:pt x="13480" y="1646249"/>
                </a:lnTo>
                <a:lnTo>
                  <a:pt x="17282" y="1642367"/>
                </a:lnTo>
                <a:lnTo>
                  <a:pt x="17282" y="1615472"/>
                </a:lnTo>
                <a:lnTo>
                  <a:pt x="13480" y="1611591"/>
                </a:lnTo>
                <a:close/>
              </a:path>
              <a:path w="17779" h="2166620">
                <a:moveTo>
                  <a:pt x="13480" y="1559604"/>
                </a:moveTo>
                <a:lnTo>
                  <a:pt x="3917" y="1559604"/>
                </a:lnTo>
                <a:lnTo>
                  <a:pt x="0" y="1563485"/>
                </a:lnTo>
                <a:lnTo>
                  <a:pt x="0" y="1590380"/>
                </a:lnTo>
                <a:lnTo>
                  <a:pt x="3917" y="1594262"/>
                </a:lnTo>
                <a:lnTo>
                  <a:pt x="13480" y="1594262"/>
                </a:lnTo>
                <a:lnTo>
                  <a:pt x="17282" y="1590380"/>
                </a:lnTo>
                <a:lnTo>
                  <a:pt x="17282" y="1563485"/>
                </a:lnTo>
                <a:lnTo>
                  <a:pt x="13480" y="1559604"/>
                </a:lnTo>
                <a:close/>
              </a:path>
              <a:path w="17779" h="2166620">
                <a:moveTo>
                  <a:pt x="13480" y="1507616"/>
                </a:moveTo>
                <a:lnTo>
                  <a:pt x="3917" y="1507616"/>
                </a:lnTo>
                <a:lnTo>
                  <a:pt x="0" y="1511498"/>
                </a:lnTo>
                <a:lnTo>
                  <a:pt x="0" y="1538393"/>
                </a:lnTo>
                <a:lnTo>
                  <a:pt x="3917" y="1542275"/>
                </a:lnTo>
                <a:lnTo>
                  <a:pt x="13480" y="1542275"/>
                </a:lnTo>
                <a:lnTo>
                  <a:pt x="17282" y="1538393"/>
                </a:lnTo>
                <a:lnTo>
                  <a:pt x="17282" y="1511498"/>
                </a:lnTo>
                <a:lnTo>
                  <a:pt x="13480" y="1507616"/>
                </a:lnTo>
                <a:close/>
              </a:path>
              <a:path w="17779" h="2166620">
                <a:moveTo>
                  <a:pt x="13480" y="1455629"/>
                </a:moveTo>
                <a:lnTo>
                  <a:pt x="3917" y="1455629"/>
                </a:lnTo>
                <a:lnTo>
                  <a:pt x="0" y="1459511"/>
                </a:lnTo>
                <a:lnTo>
                  <a:pt x="0" y="1486406"/>
                </a:lnTo>
                <a:lnTo>
                  <a:pt x="3917" y="1490287"/>
                </a:lnTo>
                <a:lnTo>
                  <a:pt x="13480" y="1490287"/>
                </a:lnTo>
                <a:lnTo>
                  <a:pt x="17282" y="1486406"/>
                </a:lnTo>
                <a:lnTo>
                  <a:pt x="17282" y="1459511"/>
                </a:lnTo>
                <a:lnTo>
                  <a:pt x="13480" y="1455629"/>
                </a:lnTo>
                <a:close/>
              </a:path>
              <a:path w="17779" h="2166620">
                <a:moveTo>
                  <a:pt x="13480" y="1403642"/>
                </a:moveTo>
                <a:lnTo>
                  <a:pt x="3917" y="1403642"/>
                </a:lnTo>
                <a:lnTo>
                  <a:pt x="0" y="1407524"/>
                </a:lnTo>
                <a:lnTo>
                  <a:pt x="0" y="1434418"/>
                </a:lnTo>
                <a:lnTo>
                  <a:pt x="3917" y="1438300"/>
                </a:lnTo>
                <a:lnTo>
                  <a:pt x="13480" y="1438300"/>
                </a:lnTo>
                <a:lnTo>
                  <a:pt x="17282" y="1434418"/>
                </a:lnTo>
                <a:lnTo>
                  <a:pt x="17282" y="1407524"/>
                </a:lnTo>
                <a:lnTo>
                  <a:pt x="13480" y="1403642"/>
                </a:lnTo>
                <a:close/>
              </a:path>
              <a:path w="17779" h="2166620">
                <a:moveTo>
                  <a:pt x="13480" y="1351655"/>
                </a:moveTo>
                <a:lnTo>
                  <a:pt x="3917" y="1351655"/>
                </a:lnTo>
                <a:lnTo>
                  <a:pt x="0" y="1355537"/>
                </a:lnTo>
                <a:lnTo>
                  <a:pt x="0" y="1382431"/>
                </a:lnTo>
                <a:lnTo>
                  <a:pt x="3917" y="1386313"/>
                </a:lnTo>
                <a:lnTo>
                  <a:pt x="13480" y="1386313"/>
                </a:lnTo>
                <a:lnTo>
                  <a:pt x="17282" y="1382431"/>
                </a:lnTo>
                <a:lnTo>
                  <a:pt x="17282" y="1355537"/>
                </a:lnTo>
                <a:lnTo>
                  <a:pt x="13480" y="1351655"/>
                </a:lnTo>
                <a:close/>
              </a:path>
              <a:path w="17779" h="2166620">
                <a:moveTo>
                  <a:pt x="13480" y="1299668"/>
                </a:moveTo>
                <a:lnTo>
                  <a:pt x="3917" y="1299668"/>
                </a:lnTo>
                <a:lnTo>
                  <a:pt x="0" y="1303549"/>
                </a:lnTo>
                <a:lnTo>
                  <a:pt x="0" y="1330444"/>
                </a:lnTo>
                <a:lnTo>
                  <a:pt x="3917" y="1334326"/>
                </a:lnTo>
                <a:lnTo>
                  <a:pt x="13480" y="1334326"/>
                </a:lnTo>
                <a:lnTo>
                  <a:pt x="17282" y="1330444"/>
                </a:lnTo>
                <a:lnTo>
                  <a:pt x="17282" y="1303549"/>
                </a:lnTo>
                <a:lnTo>
                  <a:pt x="13480" y="1299668"/>
                </a:lnTo>
                <a:close/>
              </a:path>
              <a:path w="17779" h="2166620">
                <a:moveTo>
                  <a:pt x="13480" y="1247680"/>
                </a:moveTo>
                <a:lnTo>
                  <a:pt x="3917" y="1247680"/>
                </a:lnTo>
                <a:lnTo>
                  <a:pt x="0" y="1251562"/>
                </a:lnTo>
                <a:lnTo>
                  <a:pt x="0" y="1278457"/>
                </a:lnTo>
                <a:lnTo>
                  <a:pt x="3917" y="1282339"/>
                </a:lnTo>
                <a:lnTo>
                  <a:pt x="13480" y="1282339"/>
                </a:lnTo>
                <a:lnTo>
                  <a:pt x="17282" y="1278457"/>
                </a:lnTo>
                <a:lnTo>
                  <a:pt x="17282" y="1251562"/>
                </a:lnTo>
                <a:lnTo>
                  <a:pt x="13480" y="1247680"/>
                </a:lnTo>
                <a:close/>
              </a:path>
              <a:path w="17779" h="2166620">
                <a:moveTo>
                  <a:pt x="13480" y="1195693"/>
                </a:moveTo>
                <a:lnTo>
                  <a:pt x="3917" y="1195693"/>
                </a:lnTo>
                <a:lnTo>
                  <a:pt x="0" y="1199575"/>
                </a:lnTo>
                <a:lnTo>
                  <a:pt x="0" y="1226470"/>
                </a:lnTo>
                <a:lnTo>
                  <a:pt x="3917" y="1230351"/>
                </a:lnTo>
                <a:lnTo>
                  <a:pt x="13480" y="1230351"/>
                </a:lnTo>
                <a:lnTo>
                  <a:pt x="17282" y="1226470"/>
                </a:lnTo>
                <a:lnTo>
                  <a:pt x="17282" y="1199575"/>
                </a:lnTo>
                <a:lnTo>
                  <a:pt x="13480" y="1195693"/>
                </a:lnTo>
                <a:close/>
              </a:path>
              <a:path w="17779" h="2166620">
                <a:moveTo>
                  <a:pt x="13480" y="1143706"/>
                </a:moveTo>
                <a:lnTo>
                  <a:pt x="3917" y="1143706"/>
                </a:lnTo>
                <a:lnTo>
                  <a:pt x="0" y="1147588"/>
                </a:lnTo>
                <a:lnTo>
                  <a:pt x="0" y="1174482"/>
                </a:lnTo>
                <a:lnTo>
                  <a:pt x="3917" y="1178364"/>
                </a:lnTo>
                <a:lnTo>
                  <a:pt x="13480" y="1178364"/>
                </a:lnTo>
                <a:lnTo>
                  <a:pt x="17282" y="1174482"/>
                </a:lnTo>
                <a:lnTo>
                  <a:pt x="17282" y="1147588"/>
                </a:lnTo>
                <a:lnTo>
                  <a:pt x="13480" y="1143706"/>
                </a:lnTo>
                <a:close/>
              </a:path>
              <a:path w="17779" h="2166620">
                <a:moveTo>
                  <a:pt x="13480" y="1091719"/>
                </a:moveTo>
                <a:lnTo>
                  <a:pt x="3917" y="1091719"/>
                </a:lnTo>
                <a:lnTo>
                  <a:pt x="0" y="1095601"/>
                </a:lnTo>
                <a:lnTo>
                  <a:pt x="0" y="1122495"/>
                </a:lnTo>
                <a:lnTo>
                  <a:pt x="3917" y="1126377"/>
                </a:lnTo>
                <a:lnTo>
                  <a:pt x="13480" y="1126377"/>
                </a:lnTo>
                <a:lnTo>
                  <a:pt x="17282" y="1122495"/>
                </a:lnTo>
                <a:lnTo>
                  <a:pt x="17282" y="1095601"/>
                </a:lnTo>
                <a:lnTo>
                  <a:pt x="13480" y="1091719"/>
                </a:lnTo>
                <a:close/>
              </a:path>
              <a:path w="17779" h="2166620">
                <a:moveTo>
                  <a:pt x="13480" y="1039732"/>
                </a:moveTo>
                <a:lnTo>
                  <a:pt x="3917" y="1039732"/>
                </a:lnTo>
                <a:lnTo>
                  <a:pt x="0" y="1043613"/>
                </a:lnTo>
                <a:lnTo>
                  <a:pt x="0" y="1070508"/>
                </a:lnTo>
                <a:lnTo>
                  <a:pt x="3917" y="1074390"/>
                </a:lnTo>
                <a:lnTo>
                  <a:pt x="13480" y="1074390"/>
                </a:lnTo>
                <a:lnTo>
                  <a:pt x="17282" y="1070508"/>
                </a:lnTo>
                <a:lnTo>
                  <a:pt x="17282" y="1043613"/>
                </a:lnTo>
                <a:lnTo>
                  <a:pt x="13480" y="1039732"/>
                </a:lnTo>
                <a:close/>
              </a:path>
              <a:path w="17779" h="2166620">
                <a:moveTo>
                  <a:pt x="13480" y="987756"/>
                </a:moveTo>
                <a:lnTo>
                  <a:pt x="3917" y="987756"/>
                </a:lnTo>
                <a:lnTo>
                  <a:pt x="0" y="991568"/>
                </a:lnTo>
                <a:lnTo>
                  <a:pt x="0" y="1018486"/>
                </a:lnTo>
                <a:lnTo>
                  <a:pt x="3917" y="1022414"/>
                </a:lnTo>
                <a:lnTo>
                  <a:pt x="13480" y="1022414"/>
                </a:lnTo>
                <a:lnTo>
                  <a:pt x="17282" y="1018486"/>
                </a:lnTo>
                <a:lnTo>
                  <a:pt x="17282" y="991568"/>
                </a:lnTo>
                <a:lnTo>
                  <a:pt x="13480" y="987756"/>
                </a:lnTo>
                <a:close/>
              </a:path>
              <a:path w="17779" h="2166620">
                <a:moveTo>
                  <a:pt x="13480" y="935769"/>
                </a:moveTo>
                <a:lnTo>
                  <a:pt x="3917" y="935769"/>
                </a:lnTo>
                <a:lnTo>
                  <a:pt x="0" y="939581"/>
                </a:lnTo>
                <a:lnTo>
                  <a:pt x="0" y="966499"/>
                </a:lnTo>
                <a:lnTo>
                  <a:pt x="3917" y="970427"/>
                </a:lnTo>
                <a:lnTo>
                  <a:pt x="13480" y="970427"/>
                </a:lnTo>
                <a:lnTo>
                  <a:pt x="17282" y="966499"/>
                </a:lnTo>
                <a:lnTo>
                  <a:pt x="17282" y="939581"/>
                </a:lnTo>
                <a:lnTo>
                  <a:pt x="13480" y="935769"/>
                </a:lnTo>
                <a:close/>
              </a:path>
              <a:path w="17779" h="2166620">
                <a:moveTo>
                  <a:pt x="13480" y="883782"/>
                </a:moveTo>
                <a:lnTo>
                  <a:pt x="3917" y="883782"/>
                </a:lnTo>
                <a:lnTo>
                  <a:pt x="0" y="887594"/>
                </a:lnTo>
                <a:lnTo>
                  <a:pt x="0" y="914512"/>
                </a:lnTo>
                <a:lnTo>
                  <a:pt x="3917" y="918440"/>
                </a:lnTo>
                <a:lnTo>
                  <a:pt x="13480" y="918440"/>
                </a:lnTo>
                <a:lnTo>
                  <a:pt x="17282" y="914512"/>
                </a:lnTo>
                <a:lnTo>
                  <a:pt x="17282" y="887594"/>
                </a:lnTo>
                <a:lnTo>
                  <a:pt x="13480" y="883782"/>
                </a:lnTo>
                <a:close/>
              </a:path>
              <a:path w="17779" h="2166620">
                <a:moveTo>
                  <a:pt x="13480" y="831795"/>
                </a:moveTo>
                <a:lnTo>
                  <a:pt x="3917" y="831795"/>
                </a:lnTo>
                <a:lnTo>
                  <a:pt x="0" y="835607"/>
                </a:lnTo>
                <a:lnTo>
                  <a:pt x="0" y="862525"/>
                </a:lnTo>
                <a:lnTo>
                  <a:pt x="3917" y="866453"/>
                </a:lnTo>
                <a:lnTo>
                  <a:pt x="13480" y="866453"/>
                </a:lnTo>
                <a:lnTo>
                  <a:pt x="17282" y="862525"/>
                </a:lnTo>
                <a:lnTo>
                  <a:pt x="17282" y="835607"/>
                </a:lnTo>
                <a:lnTo>
                  <a:pt x="13480" y="831795"/>
                </a:lnTo>
                <a:close/>
              </a:path>
              <a:path w="17779" h="2166620">
                <a:moveTo>
                  <a:pt x="13480" y="779807"/>
                </a:moveTo>
                <a:lnTo>
                  <a:pt x="3917" y="779807"/>
                </a:lnTo>
                <a:lnTo>
                  <a:pt x="0" y="783620"/>
                </a:lnTo>
                <a:lnTo>
                  <a:pt x="0" y="810538"/>
                </a:lnTo>
                <a:lnTo>
                  <a:pt x="3917" y="814465"/>
                </a:lnTo>
                <a:lnTo>
                  <a:pt x="13480" y="814465"/>
                </a:lnTo>
                <a:lnTo>
                  <a:pt x="17282" y="810538"/>
                </a:lnTo>
                <a:lnTo>
                  <a:pt x="17282" y="783620"/>
                </a:lnTo>
                <a:lnTo>
                  <a:pt x="13480" y="779807"/>
                </a:lnTo>
                <a:close/>
              </a:path>
              <a:path w="17779" h="2166620">
                <a:moveTo>
                  <a:pt x="13480" y="727820"/>
                </a:moveTo>
                <a:lnTo>
                  <a:pt x="3917" y="727820"/>
                </a:lnTo>
                <a:lnTo>
                  <a:pt x="0" y="731633"/>
                </a:lnTo>
                <a:lnTo>
                  <a:pt x="0" y="758550"/>
                </a:lnTo>
                <a:lnTo>
                  <a:pt x="3917" y="762478"/>
                </a:lnTo>
                <a:lnTo>
                  <a:pt x="13480" y="762478"/>
                </a:lnTo>
                <a:lnTo>
                  <a:pt x="17282" y="758550"/>
                </a:lnTo>
                <a:lnTo>
                  <a:pt x="17282" y="731633"/>
                </a:lnTo>
                <a:lnTo>
                  <a:pt x="13480" y="727820"/>
                </a:lnTo>
                <a:close/>
              </a:path>
              <a:path w="17779" h="2166620">
                <a:moveTo>
                  <a:pt x="13480" y="675833"/>
                </a:moveTo>
                <a:lnTo>
                  <a:pt x="3917" y="675833"/>
                </a:lnTo>
                <a:lnTo>
                  <a:pt x="0" y="679645"/>
                </a:lnTo>
                <a:lnTo>
                  <a:pt x="0" y="706563"/>
                </a:lnTo>
                <a:lnTo>
                  <a:pt x="3917" y="710491"/>
                </a:lnTo>
                <a:lnTo>
                  <a:pt x="13480" y="710491"/>
                </a:lnTo>
                <a:lnTo>
                  <a:pt x="17282" y="706563"/>
                </a:lnTo>
                <a:lnTo>
                  <a:pt x="17282" y="679645"/>
                </a:lnTo>
                <a:lnTo>
                  <a:pt x="13480" y="675833"/>
                </a:lnTo>
                <a:close/>
              </a:path>
              <a:path w="17779" h="2166620">
                <a:moveTo>
                  <a:pt x="13480" y="623846"/>
                </a:moveTo>
                <a:lnTo>
                  <a:pt x="3917" y="623846"/>
                </a:lnTo>
                <a:lnTo>
                  <a:pt x="0" y="627658"/>
                </a:lnTo>
                <a:lnTo>
                  <a:pt x="0" y="654576"/>
                </a:lnTo>
                <a:lnTo>
                  <a:pt x="3917" y="658504"/>
                </a:lnTo>
                <a:lnTo>
                  <a:pt x="13480" y="658504"/>
                </a:lnTo>
                <a:lnTo>
                  <a:pt x="17282" y="654576"/>
                </a:lnTo>
                <a:lnTo>
                  <a:pt x="17282" y="627658"/>
                </a:lnTo>
                <a:lnTo>
                  <a:pt x="13480" y="623846"/>
                </a:lnTo>
                <a:close/>
              </a:path>
              <a:path w="17779" h="2166620">
                <a:moveTo>
                  <a:pt x="13480" y="571859"/>
                </a:moveTo>
                <a:lnTo>
                  <a:pt x="3917" y="571859"/>
                </a:lnTo>
                <a:lnTo>
                  <a:pt x="0" y="575671"/>
                </a:lnTo>
                <a:lnTo>
                  <a:pt x="0" y="602589"/>
                </a:lnTo>
                <a:lnTo>
                  <a:pt x="3917" y="606517"/>
                </a:lnTo>
                <a:lnTo>
                  <a:pt x="13480" y="606517"/>
                </a:lnTo>
                <a:lnTo>
                  <a:pt x="17282" y="602589"/>
                </a:lnTo>
                <a:lnTo>
                  <a:pt x="17282" y="575671"/>
                </a:lnTo>
                <a:lnTo>
                  <a:pt x="13480" y="571859"/>
                </a:lnTo>
                <a:close/>
              </a:path>
              <a:path w="17779" h="2166620">
                <a:moveTo>
                  <a:pt x="13480" y="519871"/>
                </a:moveTo>
                <a:lnTo>
                  <a:pt x="3917" y="519871"/>
                </a:lnTo>
                <a:lnTo>
                  <a:pt x="0" y="523684"/>
                </a:lnTo>
                <a:lnTo>
                  <a:pt x="0" y="550602"/>
                </a:lnTo>
                <a:lnTo>
                  <a:pt x="3917" y="554530"/>
                </a:lnTo>
                <a:lnTo>
                  <a:pt x="13480" y="554530"/>
                </a:lnTo>
                <a:lnTo>
                  <a:pt x="17282" y="550602"/>
                </a:lnTo>
                <a:lnTo>
                  <a:pt x="17282" y="523684"/>
                </a:lnTo>
                <a:lnTo>
                  <a:pt x="13480" y="519871"/>
                </a:lnTo>
                <a:close/>
              </a:path>
              <a:path w="17779" h="2166620">
                <a:moveTo>
                  <a:pt x="13480" y="467884"/>
                </a:moveTo>
                <a:lnTo>
                  <a:pt x="3917" y="467884"/>
                </a:lnTo>
                <a:lnTo>
                  <a:pt x="0" y="471697"/>
                </a:lnTo>
                <a:lnTo>
                  <a:pt x="0" y="498614"/>
                </a:lnTo>
                <a:lnTo>
                  <a:pt x="3917" y="502542"/>
                </a:lnTo>
                <a:lnTo>
                  <a:pt x="13480" y="502542"/>
                </a:lnTo>
                <a:lnTo>
                  <a:pt x="17282" y="498614"/>
                </a:lnTo>
                <a:lnTo>
                  <a:pt x="17282" y="471697"/>
                </a:lnTo>
                <a:lnTo>
                  <a:pt x="13480" y="467884"/>
                </a:lnTo>
                <a:close/>
              </a:path>
              <a:path w="17779" h="2166620">
                <a:moveTo>
                  <a:pt x="13480" y="415897"/>
                </a:moveTo>
                <a:lnTo>
                  <a:pt x="3917" y="415897"/>
                </a:lnTo>
                <a:lnTo>
                  <a:pt x="0" y="419709"/>
                </a:lnTo>
                <a:lnTo>
                  <a:pt x="0" y="446627"/>
                </a:lnTo>
                <a:lnTo>
                  <a:pt x="3917" y="450555"/>
                </a:lnTo>
                <a:lnTo>
                  <a:pt x="13480" y="450555"/>
                </a:lnTo>
                <a:lnTo>
                  <a:pt x="17282" y="446627"/>
                </a:lnTo>
                <a:lnTo>
                  <a:pt x="17282" y="419709"/>
                </a:lnTo>
                <a:lnTo>
                  <a:pt x="13480" y="415897"/>
                </a:lnTo>
                <a:close/>
              </a:path>
              <a:path w="17779" h="2166620">
                <a:moveTo>
                  <a:pt x="13480" y="363910"/>
                </a:moveTo>
                <a:lnTo>
                  <a:pt x="3917" y="363910"/>
                </a:lnTo>
                <a:lnTo>
                  <a:pt x="0" y="367722"/>
                </a:lnTo>
                <a:lnTo>
                  <a:pt x="0" y="394640"/>
                </a:lnTo>
                <a:lnTo>
                  <a:pt x="3917" y="398568"/>
                </a:lnTo>
                <a:lnTo>
                  <a:pt x="13480" y="398568"/>
                </a:lnTo>
                <a:lnTo>
                  <a:pt x="17282" y="394640"/>
                </a:lnTo>
                <a:lnTo>
                  <a:pt x="17282" y="367722"/>
                </a:lnTo>
                <a:lnTo>
                  <a:pt x="13480" y="363910"/>
                </a:lnTo>
                <a:close/>
              </a:path>
              <a:path w="17779" h="2166620">
                <a:moveTo>
                  <a:pt x="13480" y="311923"/>
                </a:moveTo>
                <a:lnTo>
                  <a:pt x="3917" y="311923"/>
                </a:lnTo>
                <a:lnTo>
                  <a:pt x="0" y="315735"/>
                </a:lnTo>
                <a:lnTo>
                  <a:pt x="0" y="342653"/>
                </a:lnTo>
                <a:lnTo>
                  <a:pt x="3917" y="346581"/>
                </a:lnTo>
                <a:lnTo>
                  <a:pt x="13480" y="346581"/>
                </a:lnTo>
                <a:lnTo>
                  <a:pt x="17282" y="342653"/>
                </a:lnTo>
                <a:lnTo>
                  <a:pt x="17282" y="315735"/>
                </a:lnTo>
                <a:lnTo>
                  <a:pt x="13480" y="311923"/>
                </a:lnTo>
                <a:close/>
              </a:path>
              <a:path w="17779" h="2166620">
                <a:moveTo>
                  <a:pt x="13480" y="259935"/>
                </a:moveTo>
                <a:lnTo>
                  <a:pt x="3917" y="259935"/>
                </a:lnTo>
                <a:lnTo>
                  <a:pt x="0" y="263748"/>
                </a:lnTo>
                <a:lnTo>
                  <a:pt x="0" y="290666"/>
                </a:lnTo>
                <a:lnTo>
                  <a:pt x="3917" y="294594"/>
                </a:lnTo>
                <a:lnTo>
                  <a:pt x="13480" y="294594"/>
                </a:lnTo>
                <a:lnTo>
                  <a:pt x="17282" y="290666"/>
                </a:lnTo>
                <a:lnTo>
                  <a:pt x="17282" y="263748"/>
                </a:lnTo>
                <a:lnTo>
                  <a:pt x="13480" y="259935"/>
                </a:lnTo>
                <a:close/>
              </a:path>
              <a:path w="17779" h="2166620">
                <a:moveTo>
                  <a:pt x="13480" y="207948"/>
                </a:moveTo>
                <a:lnTo>
                  <a:pt x="3917" y="207948"/>
                </a:lnTo>
                <a:lnTo>
                  <a:pt x="0" y="211761"/>
                </a:lnTo>
                <a:lnTo>
                  <a:pt x="0" y="238678"/>
                </a:lnTo>
                <a:lnTo>
                  <a:pt x="3917" y="242606"/>
                </a:lnTo>
                <a:lnTo>
                  <a:pt x="13480" y="242606"/>
                </a:lnTo>
                <a:lnTo>
                  <a:pt x="17282" y="238678"/>
                </a:lnTo>
                <a:lnTo>
                  <a:pt x="17282" y="211761"/>
                </a:lnTo>
                <a:lnTo>
                  <a:pt x="13480" y="207948"/>
                </a:lnTo>
                <a:close/>
              </a:path>
              <a:path w="17779" h="2166620">
                <a:moveTo>
                  <a:pt x="13480" y="155961"/>
                </a:moveTo>
                <a:lnTo>
                  <a:pt x="3917" y="155961"/>
                </a:lnTo>
                <a:lnTo>
                  <a:pt x="0" y="159773"/>
                </a:lnTo>
                <a:lnTo>
                  <a:pt x="0" y="186691"/>
                </a:lnTo>
                <a:lnTo>
                  <a:pt x="3917" y="190619"/>
                </a:lnTo>
                <a:lnTo>
                  <a:pt x="13480" y="190619"/>
                </a:lnTo>
                <a:lnTo>
                  <a:pt x="17282" y="186691"/>
                </a:lnTo>
                <a:lnTo>
                  <a:pt x="17282" y="159773"/>
                </a:lnTo>
                <a:lnTo>
                  <a:pt x="13480" y="155961"/>
                </a:lnTo>
                <a:close/>
              </a:path>
              <a:path w="17779" h="2166620">
                <a:moveTo>
                  <a:pt x="13480" y="103974"/>
                </a:moveTo>
                <a:lnTo>
                  <a:pt x="3917" y="103974"/>
                </a:lnTo>
                <a:lnTo>
                  <a:pt x="0" y="107786"/>
                </a:lnTo>
                <a:lnTo>
                  <a:pt x="0" y="134704"/>
                </a:lnTo>
                <a:lnTo>
                  <a:pt x="3917" y="138632"/>
                </a:lnTo>
                <a:lnTo>
                  <a:pt x="13480" y="138632"/>
                </a:lnTo>
                <a:lnTo>
                  <a:pt x="17282" y="134704"/>
                </a:lnTo>
                <a:lnTo>
                  <a:pt x="17282" y="107786"/>
                </a:lnTo>
                <a:lnTo>
                  <a:pt x="13480" y="103974"/>
                </a:lnTo>
                <a:close/>
              </a:path>
              <a:path w="17779" h="2166620">
                <a:moveTo>
                  <a:pt x="13480" y="51987"/>
                </a:moveTo>
                <a:lnTo>
                  <a:pt x="3917" y="51987"/>
                </a:lnTo>
                <a:lnTo>
                  <a:pt x="0" y="55799"/>
                </a:lnTo>
                <a:lnTo>
                  <a:pt x="0" y="82717"/>
                </a:lnTo>
                <a:lnTo>
                  <a:pt x="3917" y="86645"/>
                </a:lnTo>
                <a:lnTo>
                  <a:pt x="13480" y="86645"/>
                </a:lnTo>
                <a:lnTo>
                  <a:pt x="17282" y="82717"/>
                </a:lnTo>
                <a:lnTo>
                  <a:pt x="17282" y="55799"/>
                </a:lnTo>
                <a:lnTo>
                  <a:pt x="13480" y="51987"/>
                </a:lnTo>
                <a:close/>
              </a:path>
              <a:path w="17779" h="2166620">
                <a:moveTo>
                  <a:pt x="13480" y="0"/>
                </a:moveTo>
                <a:lnTo>
                  <a:pt x="3917" y="0"/>
                </a:lnTo>
                <a:lnTo>
                  <a:pt x="0" y="3812"/>
                </a:lnTo>
                <a:lnTo>
                  <a:pt x="0" y="30730"/>
                </a:lnTo>
                <a:lnTo>
                  <a:pt x="3917" y="34658"/>
                </a:lnTo>
                <a:lnTo>
                  <a:pt x="13480" y="34658"/>
                </a:lnTo>
                <a:lnTo>
                  <a:pt x="17282" y="30730"/>
                </a:lnTo>
                <a:lnTo>
                  <a:pt x="17282" y="3812"/>
                </a:lnTo>
                <a:lnTo>
                  <a:pt x="13480" y="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006005" y="2494822"/>
            <a:ext cx="0" cy="2151380"/>
          </a:xfrm>
          <a:custGeom>
            <a:avLst/>
            <a:gdLst/>
            <a:ahLst/>
            <a:cxnLst/>
            <a:rect l="l" t="t" r="r" b="b"/>
            <a:pathLst>
              <a:path w="0" h="2151379">
                <a:moveTo>
                  <a:pt x="0" y="0"/>
                </a:moveTo>
                <a:lnTo>
                  <a:pt x="0" y="2151005"/>
                </a:lnTo>
              </a:path>
            </a:pathLst>
          </a:custGeom>
          <a:ln w="17282">
            <a:solidFill>
              <a:srgbClr val="40404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761058" y="2418920"/>
            <a:ext cx="589915" cy="159385"/>
          </a:xfrm>
          <a:custGeom>
            <a:avLst/>
            <a:gdLst/>
            <a:ahLst/>
            <a:cxnLst/>
            <a:rect l="l" t="t" r="r" b="b"/>
            <a:pathLst>
              <a:path w="589914" h="159385">
                <a:moveTo>
                  <a:pt x="0" y="159311"/>
                </a:moveTo>
                <a:lnTo>
                  <a:pt x="244946" y="159311"/>
                </a:lnTo>
                <a:lnTo>
                  <a:pt x="244946" y="0"/>
                </a:lnTo>
                <a:lnTo>
                  <a:pt x="589323" y="0"/>
                </a:lnTo>
              </a:path>
            </a:pathLst>
          </a:custGeom>
          <a:ln w="173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761058" y="3974343"/>
            <a:ext cx="589915" cy="165735"/>
          </a:xfrm>
          <a:custGeom>
            <a:avLst/>
            <a:gdLst/>
            <a:ahLst/>
            <a:cxnLst/>
            <a:rect l="l" t="t" r="r" b="b"/>
            <a:pathLst>
              <a:path w="589914" h="165735">
                <a:moveTo>
                  <a:pt x="0" y="165631"/>
                </a:moveTo>
                <a:lnTo>
                  <a:pt x="244946" y="165631"/>
                </a:lnTo>
                <a:lnTo>
                  <a:pt x="244946" y="0"/>
                </a:lnTo>
                <a:lnTo>
                  <a:pt x="589323" y="0"/>
                </a:lnTo>
              </a:path>
            </a:pathLst>
          </a:custGeom>
          <a:ln w="173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655969" y="2428856"/>
            <a:ext cx="17780" cy="2218690"/>
          </a:xfrm>
          <a:custGeom>
            <a:avLst/>
            <a:gdLst/>
            <a:ahLst/>
            <a:cxnLst/>
            <a:rect l="l" t="t" r="r" b="b"/>
            <a:pathLst>
              <a:path w="17779" h="2218690">
                <a:moveTo>
                  <a:pt x="13364" y="2183448"/>
                </a:moveTo>
                <a:lnTo>
                  <a:pt x="3917" y="2183448"/>
                </a:lnTo>
                <a:lnTo>
                  <a:pt x="0" y="2187327"/>
                </a:lnTo>
                <a:lnTo>
                  <a:pt x="0" y="2214226"/>
                </a:lnTo>
                <a:lnTo>
                  <a:pt x="3917" y="2218106"/>
                </a:lnTo>
                <a:lnTo>
                  <a:pt x="13364" y="2218106"/>
                </a:lnTo>
                <a:lnTo>
                  <a:pt x="17282" y="2214226"/>
                </a:lnTo>
                <a:lnTo>
                  <a:pt x="17282" y="2187327"/>
                </a:lnTo>
                <a:lnTo>
                  <a:pt x="13364" y="2183448"/>
                </a:lnTo>
                <a:close/>
              </a:path>
              <a:path w="17779" h="2218690">
                <a:moveTo>
                  <a:pt x="13364" y="2131463"/>
                </a:moveTo>
                <a:lnTo>
                  <a:pt x="3917" y="2131463"/>
                </a:lnTo>
                <a:lnTo>
                  <a:pt x="0" y="2135344"/>
                </a:lnTo>
                <a:lnTo>
                  <a:pt x="0" y="2162239"/>
                </a:lnTo>
                <a:lnTo>
                  <a:pt x="3917" y="2166118"/>
                </a:lnTo>
                <a:lnTo>
                  <a:pt x="13364" y="2166118"/>
                </a:lnTo>
                <a:lnTo>
                  <a:pt x="17282" y="2162239"/>
                </a:lnTo>
                <a:lnTo>
                  <a:pt x="17282" y="2135344"/>
                </a:lnTo>
                <a:lnTo>
                  <a:pt x="13364" y="2131463"/>
                </a:lnTo>
                <a:close/>
              </a:path>
              <a:path w="17779" h="2218690">
                <a:moveTo>
                  <a:pt x="13364" y="2079475"/>
                </a:moveTo>
                <a:lnTo>
                  <a:pt x="3917" y="2079475"/>
                </a:lnTo>
                <a:lnTo>
                  <a:pt x="0" y="2083357"/>
                </a:lnTo>
                <a:lnTo>
                  <a:pt x="0" y="2110252"/>
                </a:lnTo>
                <a:lnTo>
                  <a:pt x="3917" y="2114134"/>
                </a:lnTo>
                <a:lnTo>
                  <a:pt x="13364" y="2114134"/>
                </a:lnTo>
                <a:lnTo>
                  <a:pt x="17282" y="2110252"/>
                </a:lnTo>
                <a:lnTo>
                  <a:pt x="17282" y="2083357"/>
                </a:lnTo>
                <a:lnTo>
                  <a:pt x="13364" y="2079475"/>
                </a:lnTo>
                <a:close/>
              </a:path>
              <a:path w="17779" h="2218690">
                <a:moveTo>
                  <a:pt x="13364" y="2027488"/>
                </a:moveTo>
                <a:lnTo>
                  <a:pt x="3917" y="2027488"/>
                </a:lnTo>
                <a:lnTo>
                  <a:pt x="0" y="2031370"/>
                </a:lnTo>
                <a:lnTo>
                  <a:pt x="0" y="2058265"/>
                </a:lnTo>
                <a:lnTo>
                  <a:pt x="3917" y="2062146"/>
                </a:lnTo>
                <a:lnTo>
                  <a:pt x="13364" y="2062146"/>
                </a:lnTo>
                <a:lnTo>
                  <a:pt x="17282" y="2058265"/>
                </a:lnTo>
                <a:lnTo>
                  <a:pt x="17282" y="2031370"/>
                </a:lnTo>
                <a:lnTo>
                  <a:pt x="13364" y="2027488"/>
                </a:lnTo>
                <a:close/>
              </a:path>
              <a:path w="17779" h="2218690">
                <a:moveTo>
                  <a:pt x="13364" y="1975501"/>
                </a:moveTo>
                <a:lnTo>
                  <a:pt x="3917" y="1975501"/>
                </a:lnTo>
                <a:lnTo>
                  <a:pt x="0" y="1979383"/>
                </a:lnTo>
                <a:lnTo>
                  <a:pt x="0" y="2006278"/>
                </a:lnTo>
                <a:lnTo>
                  <a:pt x="3917" y="2010159"/>
                </a:lnTo>
                <a:lnTo>
                  <a:pt x="13364" y="2010159"/>
                </a:lnTo>
                <a:lnTo>
                  <a:pt x="17282" y="2006278"/>
                </a:lnTo>
                <a:lnTo>
                  <a:pt x="17282" y="1979383"/>
                </a:lnTo>
                <a:lnTo>
                  <a:pt x="13364" y="1975501"/>
                </a:lnTo>
                <a:close/>
              </a:path>
              <a:path w="17779" h="2218690">
                <a:moveTo>
                  <a:pt x="13364" y="1923514"/>
                </a:moveTo>
                <a:lnTo>
                  <a:pt x="3917" y="1923514"/>
                </a:lnTo>
                <a:lnTo>
                  <a:pt x="0" y="1927396"/>
                </a:lnTo>
                <a:lnTo>
                  <a:pt x="0" y="1954290"/>
                </a:lnTo>
                <a:lnTo>
                  <a:pt x="3917" y="1958172"/>
                </a:lnTo>
                <a:lnTo>
                  <a:pt x="13364" y="1958172"/>
                </a:lnTo>
                <a:lnTo>
                  <a:pt x="17282" y="1954290"/>
                </a:lnTo>
                <a:lnTo>
                  <a:pt x="17282" y="1927396"/>
                </a:lnTo>
                <a:lnTo>
                  <a:pt x="13364" y="1923514"/>
                </a:lnTo>
                <a:close/>
              </a:path>
              <a:path w="17779" h="2218690">
                <a:moveTo>
                  <a:pt x="13364" y="1871527"/>
                </a:moveTo>
                <a:lnTo>
                  <a:pt x="3917" y="1871527"/>
                </a:lnTo>
                <a:lnTo>
                  <a:pt x="0" y="1875408"/>
                </a:lnTo>
                <a:lnTo>
                  <a:pt x="0" y="1902303"/>
                </a:lnTo>
                <a:lnTo>
                  <a:pt x="3917" y="1906185"/>
                </a:lnTo>
                <a:lnTo>
                  <a:pt x="13364" y="1906185"/>
                </a:lnTo>
                <a:lnTo>
                  <a:pt x="17282" y="1902303"/>
                </a:lnTo>
                <a:lnTo>
                  <a:pt x="17282" y="1875408"/>
                </a:lnTo>
                <a:lnTo>
                  <a:pt x="13364" y="1871527"/>
                </a:lnTo>
                <a:close/>
              </a:path>
              <a:path w="17779" h="2218690">
                <a:moveTo>
                  <a:pt x="13364" y="1819540"/>
                </a:moveTo>
                <a:lnTo>
                  <a:pt x="3917" y="1819540"/>
                </a:lnTo>
                <a:lnTo>
                  <a:pt x="0" y="1823421"/>
                </a:lnTo>
                <a:lnTo>
                  <a:pt x="0" y="1850316"/>
                </a:lnTo>
                <a:lnTo>
                  <a:pt x="3917" y="1854198"/>
                </a:lnTo>
                <a:lnTo>
                  <a:pt x="13364" y="1854198"/>
                </a:lnTo>
                <a:lnTo>
                  <a:pt x="17282" y="1850316"/>
                </a:lnTo>
                <a:lnTo>
                  <a:pt x="17282" y="1823421"/>
                </a:lnTo>
                <a:lnTo>
                  <a:pt x="13364" y="1819540"/>
                </a:lnTo>
                <a:close/>
              </a:path>
              <a:path w="17779" h="2218690">
                <a:moveTo>
                  <a:pt x="13364" y="1767552"/>
                </a:moveTo>
                <a:lnTo>
                  <a:pt x="3917" y="1767552"/>
                </a:lnTo>
                <a:lnTo>
                  <a:pt x="0" y="1771434"/>
                </a:lnTo>
                <a:lnTo>
                  <a:pt x="0" y="1798329"/>
                </a:lnTo>
                <a:lnTo>
                  <a:pt x="3917" y="1802210"/>
                </a:lnTo>
                <a:lnTo>
                  <a:pt x="13364" y="1802210"/>
                </a:lnTo>
                <a:lnTo>
                  <a:pt x="17282" y="1798329"/>
                </a:lnTo>
                <a:lnTo>
                  <a:pt x="17282" y="1771434"/>
                </a:lnTo>
                <a:lnTo>
                  <a:pt x="13364" y="1767552"/>
                </a:lnTo>
                <a:close/>
              </a:path>
              <a:path w="17779" h="2218690">
                <a:moveTo>
                  <a:pt x="13364" y="1715565"/>
                </a:moveTo>
                <a:lnTo>
                  <a:pt x="3917" y="1715565"/>
                </a:lnTo>
                <a:lnTo>
                  <a:pt x="0" y="1719447"/>
                </a:lnTo>
                <a:lnTo>
                  <a:pt x="0" y="1746342"/>
                </a:lnTo>
                <a:lnTo>
                  <a:pt x="3917" y="1750223"/>
                </a:lnTo>
                <a:lnTo>
                  <a:pt x="13364" y="1750223"/>
                </a:lnTo>
                <a:lnTo>
                  <a:pt x="17282" y="1746342"/>
                </a:lnTo>
                <a:lnTo>
                  <a:pt x="17282" y="1719447"/>
                </a:lnTo>
                <a:lnTo>
                  <a:pt x="13364" y="1715565"/>
                </a:lnTo>
                <a:close/>
              </a:path>
              <a:path w="17779" h="2218690">
                <a:moveTo>
                  <a:pt x="13364" y="1663578"/>
                </a:moveTo>
                <a:lnTo>
                  <a:pt x="3917" y="1663578"/>
                </a:lnTo>
                <a:lnTo>
                  <a:pt x="0" y="1667460"/>
                </a:lnTo>
                <a:lnTo>
                  <a:pt x="0" y="1694354"/>
                </a:lnTo>
                <a:lnTo>
                  <a:pt x="3917" y="1698236"/>
                </a:lnTo>
                <a:lnTo>
                  <a:pt x="13364" y="1698236"/>
                </a:lnTo>
                <a:lnTo>
                  <a:pt x="17282" y="1694354"/>
                </a:lnTo>
                <a:lnTo>
                  <a:pt x="17282" y="1667460"/>
                </a:lnTo>
                <a:lnTo>
                  <a:pt x="13364" y="1663578"/>
                </a:lnTo>
                <a:close/>
              </a:path>
              <a:path w="17779" h="2218690">
                <a:moveTo>
                  <a:pt x="13364" y="1611591"/>
                </a:moveTo>
                <a:lnTo>
                  <a:pt x="3917" y="1611591"/>
                </a:lnTo>
                <a:lnTo>
                  <a:pt x="0" y="1615472"/>
                </a:lnTo>
                <a:lnTo>
                  <a:pt x="0" y="1642367"/>
                </a:lnTo>
                <a:lnTo>
                  <a:pt x="3917" y="1646249"/>
                </a:lnTo>
                <a:lnTo>
                  <a:pt x="13364" y="1646249"/>
                </a:lnTo>
                <a:lnTo>
                  <a:pt x="17282" y="1642367"/>
                </a:lnTo>
                <a:lnTo>
                  <a:pt x="17282" y="1615472"/>
                </a:lnTo>
                <a:lnTo>
                  <a:pt x="13364" y="1611591"/>
                </a:lnTo>
                <a:close/>
              </a:path>
              <a:path w="17779" h="2218690">
                <a:moveTo>
                  <a:pt x="13364" y="1559604"/>
                </a:moveTo>
                <a:lnTo>
                  <a:pt x="3917" y="1559604"/>
                </a:lnTo>
                <a:lnTo>
                  <a:pt x="0" y="1563485"/>
                </a:lnTo>
                <a:lnTo>
                  <a:pt x="0" y="1590380"/>
                </a:lnTo>
                <a:lnTo>
                  <a:pt x="3917" y="1594262"/>
                </a:lnTo>
                <a:lnTo>
                  <a:pt x="13364" y="1594262"/>
                </a:lnTo>
                <a:lnTo>
                  <a:pt x="17282" y="1590380"/>
                </a:lnTo>
                <a:lnTo>
                  <a:pt x="17282" y="1563485"/>
                </a:lnTo>
                <a:lnTo>
                  <a:pt x="13364" y="1559604"/>
                </a:lnTo>
                <a:close/>
              </a:path>
              <a:path w="17779" h="2218690">
                <a:moveTo>
                  <a:pt x="13364" y="1507616"/>
                </a:moveTo>
                <a:lnTo>
                  <a:pt x="3917" y="1507616"/>
                </a:lnTo>
                <a:lnTo>
                  <a:pt x="0" y="1511498"/>
                </a:lnTo>
                <a:lnTo>
                  <a:pt x="0" y="1538393"/>
                </a:lnTo>
                <a:lnTo>
                  <a:pt x="3917" y="1542275"/>
                </a:lnTo>
                <a:lnTo>
                  <a:pt x="13364" y="1542275"/>
                </a:lnTo>
                <a:lnTo>
                  <a:pt x="17282" y="1538393"/>
                </a:lnTo>
                <a:lnTo>
                  <a:pt x="17282" y="1511498"/>
                </a:lnTo>
                <a:lnTo>
                  <a:pt x="13364" y="1507616"/>
                </a:lnTo>
                <a:close/>
              </a:path>
              <a:path w="17779" h="2218690">
                <a:moveTo>
                  <a:pt x="13364" y="1455629"/>
                </a:moveTo>
                <a:lnTo>
                  <a:pt x="3917" y="1455629"/>
                </a:lnTo>
                <a:lnTo>
                  <a:pt x="0" y="1459511"/>
                </a:lnTo>
                <a:lnTo>
                  <a:pt x="0" y="1486406"/>
                </a:lnTo>
                <a:lnTo>
                  <a:pt x="3917" y="1490287"/>
                </a:lnTo>
                <a:lnTo>
                  <a:pt x="13364" y="1490287"/>
                </a:lnTo>
                <a:lnTo>
                  <a:pt x="17282" y="1486406"/>
                </a:lnTo>
                <a:lnTo>
                  <a:pt x="17282" y="1459511"/>
                </a:lnTo>
                <a:lnTo>
                  <a:pt x="13364" y="1455629"/>
                </a:lnTo>
                <a:close/>
              </a:path>
              <a:path w="17779" h="2218690">
                <a:moveTo>
                  <a:pt x="13364" y="1403642"/>
                </a:moveTo>
                <a:lnTo>
                  <a:pt x="3917" y="1403642"/>
                </a:lnTo>
                <a:lnTo>
                  <a:pt x="0" y="1407524"/>
                </a:lnTo>
                <a:lnTo>
                  <a:pt x="0" y="1434418"/>
                </a:lnTo>
                <a:lnTo>
                  <a:pt x="3917" y="1438300"/>
                </a:lnTo>
                <a:lnTo>
                  <a:pt x="13364" y="1438300"/>
                </a:lnTo>
                <a:lnTo>
                  <a:pt x="17282" y="1434418"/>
                </a:lnTo>
                <a:lnTo>
                  <a:pt x="17282" y="1407524"/>
                </a:lnTo>
                <a:lnTo>
                  <a:pt x="13364" y="1403642"/>
                </a:lnTo>
                <a:close/>
              </a:path>
              <a:path w="17779" h="2218690">
                <a:moveTo>
                  <a:pt x="13364" y="1351655"/>
                </a:moveTo>
                <a:lnTo>
                  <a:pt x="3917" y="1351655"/>
                </a:lnTo>
                <a:lnTo>
                  <a:pt x="0" y="1355537"/>
                </a:lnTo>
                <a:lnTo>
                  <a:pt x="0" y="1382431"/>
                </a:lnTo>
                <a:lnTo>
                  <a:pt x="3917" y="1386313"/>
                </a:lnTo>
                <a:lnTo>
                  <a:pt x="13364" y="1386313"/>
                </a:lnTo>
                <a:lnTo>
                  <a:pt x="17282" y="1382431"/>
                </a:lnTo>
                <a:lnTo>
                  <a:pt x="17282" y="1355537"/>
                </a:lnTo>
                <a:lnTo>
                  <a:pt x="13364" y="1351655"/>
                </a:lnTo>
                <a:close/>
              </a:path>
              <a:path w="17779" h="2218690">
                <a:moveTo>
                  <a:pt x="13364" y="1299668"/>
                </a:moveTo>
                <a:lnTo>
                  <a:pt x="3917" y="1299668"/>
                </a:lnTo>
                <a:lnTo>
                  <a:pt x="0" y="1303549"/>
                </a:lnTo>
                <a:lnTo>
                  <a:pt x="0" y="1330444"/>
                </a:lnTo>
                <a:lnTo>
                  <a:pt x="3917" y="1334326"/>
                </a:lnTo>
                <a:lnTo>
                  <a:pt x="13364" y="1334326"/>
                </a:lnTo>
                <a:lnTo>
                  <a:pt x="17282" y="1330444"/>
                </a:lnTo>
                <a:lnTo>
                  <a:pt x="17282" y="1303549"/>
                </a:lnTo>
                <a:lnTo>
                  <a:pt x="13364" y="1299668"/>
                </a:lnTo>
                <a:close/>
              </a:path>
              <a:path w="17779" h="2218690">
                <a:moveTo>
                  <a:pt x="13364" y="1247680"/>
                </a:moveTo>
                <a:lnTo>
                  <a:pt x="3917" y="1247680"/>
                </a:lnTo>
                <a:lnTo>
                  <a:pt x="0" y="1251562"/>
                </a:lnTo>
                <a:lnTo>
                  <a:pt x="0" y="1278457"/>
                </a:lnTo>
                <a:lnTo>
                  <a:pt x="3917" y="1282339"/>
                </a:lnTo>
                <a:lnTo>
                  <a:pt x="13364" y="1282339"/>
                </a:lnTo>
                <a:lnTo>
                  <a:pt x="17282" y="1278457"/>
                </a:lnTo>
                <a:lnTo>
                  <a:pt x="17282" y="1251562"/>
                </a:lnTo>
                <a:lnTo>
                  <a:pt x="13364" y="1247680"/>
                </a:lnTo>
                <a:close/>
              </a:path>
              <a:path w="17779" h="2218690">
                <a:moveTo>
                  <a:pt x="13364" y="1195693"/>
                </a:moveTo>
                <a:lnTo>
                  <a:pt x="3917" y="1195693"/>
                </a:lnTo>
                <a:lnTo>
                  <a:pt x="0" y="1199575"/>
                </a:lnTo>
                <a:lnTo>
                  <a:pt x="0" y="1226470"/>
                </a:lnTo>
                <a:lnTo>
                  <a:pt x="3917" y="1230351"/>
                </a:lnTo>
                <a:lnTo>
                  <a:pt x="13364" y="1230351"/>
                </a:lnTo>
                <a:lnTo>
                  <a:pt x="17282" y="1226470"/>
                </a:lnTo>
                <a:lnTo>
                  <a:pt x="17282" y="1199575"/>
                </a:lnTo>
                <a:lnTo>
                  <a:pt x="13364" y="1195693"/>
                </a:lnTo>
                <a:close/>
              </a:path>
              <a:path w="17779" h="2218690">
                <a:moveTo>
                  <a:pt x="13364" y="1143706"/>
                </a:moveTo>
                <a:lnTo>
                  <a:pt x="3917" y="1143706"/>
                </a:lnTo>
                <a:lnTo>
                  <a:pt x="0" y="1147588"/>
                </a:lnTo>
                <a:lnTo>
                  <a:pt x="0" y="1174482"/>
                </a:lnTo>
                <a:lnTo>
                  <a:pt x="3917" y="1178364"/>
                </a:lnTo>
                <a:lnTo>
                  <a:pt x="13364" y="1178364"/>
                </a:lnTo>
                <a:lnTo>
                  <a:pt x="17282" y="1174482"/>
                </a:lnTo>
                <a:lnTo>
                  <a:pt x="17282" y="1147588"/>
                </a:lnTo>
                <a:lnTo>
                  <a:pt x="13364" y="1143706"/>
                </a:lnTo>
                <a:close/>
              </a:path>
              <a:path w="17779" h="2218690">
                <a:moveTo>
                  <a:pt x="13364" y="1091730"/>
                </a:moveTo>
                <a:lnTo>
                  <a:pt x="3917" y="1091730"/>
                </a:lnTo>
                <a:lnTo>
                  <a:pt x="0" y="1095543"/>
                </a:lnTo>
                <a:lnTo>
                  <a:pt x="0" y="1122495"/>
                </a:lnTo>
                <a:lnTo>
                  <a:pt x="3917" y="1126377"/>
                </a:lnTo>
                <a:lnTo>
                  <a:pt x="13364" y="1126377"/>
                </a:lnTo>
                <a:lnTo>
                  <a:pt x="17282" y="1122495"/>
                </a:lnTo>
                <a:lnTo>
                  <a:pt x="17282" y="1095543"/>
                </a:lnTo>
                <a:lnTo>
                  <a:pt x="13364" y="1091730"/>
                </a:lnTo>
                <a:close/>
              </a:path>
              <a:path w="17779" h="2218690">
                <a:moveTo>
                  <a:pt x="13364" y="1039743"/>
                </a:moveTo>
                <a:lnTo>
                  <a:pt x="3917" y="1039743"/>
                </a:lnTo>
                <a:lnTo>
                  <a:pt x="0" y="1043556"/>
                </a:lnTo>
                <a:lnTo>
                  <a:pt x="0" y="1070473"/>
                </a:lnTo>
                <a:lnTo>
                  <a:pt x="3917" y="1074401"/>
                </a:lnTo>
                <a:lnTo>
                  <a:pt x="13364" y="1074401"/>
                </a:lnTo>
                <a:lnTo>
                  <a:pt x="17282" y="1070473"/>
                </a:lnTo>
                <a:lnTo>
                  <a:pt x="17282" y="1043556"/>
                </a:lnTo>
                <a:lnTo>
                  <a:pt x="13364" y="1039743"/>
                </a:lnTo>
                <a:close/>
              </a:path>
              <a:path w="17779" h="2218690">
                <a:moveTo>
                  <a:pt x="13364" y="987756"/>
                </a:moveTo>
                <a:lnTo>
                  <a:pt x="3917" y="987756"/>
                </a:lnTo>
                <a:lnTo>
                  <a:pt x="0" y="991568"/>
                </a:lnTo>
                <a:lnTo>
                  <a:pt x="0" y="1018486"/>
                </a:lnTo>
                <a:lnTo>
                  <a:pt x="3917" y="1022414"/>
                </a:lnTo>
                <a:lnTo>
                  <a:pt x="13364" y="1022414"/>
                </a:lnTo>
                <a:lnTo>
                  <a:pt x="17282" y="1018486"/>
                </a:lnTo>
                <a:lnTo>
                  <a:pt x="17282" y="991568"/>
                </a:lnTo>
                <a:lnTo>
                  <a:pt x="13364" y="987756"/>
                </a:lnTo>
                <a:close/>
              </a:path>
              <a:path w="17779" h="2218690">
                <a:moveTo>
                  <a:pt x="13364" y="935769"/>
                </a:moveTo>
                <a:lnTo>
                  <a:pt x="3917" y="935769"/>
                </a:lnTo>
                <a:lnTo>
                  <a:pt x="0" y="939581"/>
                </a:lnTo>
                <a:lnTo>
                  <a:pt x="0" y="966499"/>
                </a:lnTo>
                <a:lnTo>
                  <a:pt x="3917" y="970427"/>
                </a:lnTo>
                <a:lnTo>
                  <a:pt x="13364" y="970427"/>
                </a:lnTo>
                <a:lnTo>
                  <a:pt x="17282" y="966499"/>
                </a:lnTo>
                <a:lnTo>
                  <a:pt x="17282" y="939581"/>
                </a:lnTo>
                <a:lnTo>
                  <a:pt x="13364" y="935769"/>
                </a:lnTo>
                <a:close/>
              </a:path>
              <a:path w="17779" h="2218690">
                <a:moveTo>
                  <a:pt x="13364" y="883782"/>
                </a:moveTo>
                <a:lnTo>
                  <a:pt x="3917" y="883782"/>
                </a:lnTo>
                <a:lnTo>
                  <a:pt x="0" y="887594"/>
                </a:lnTo>
                <a:lnTo>
                  <a:pt x="0" y="914512"/>
                </a:lnTo>
                <a:lnTo>
                  <a:pt x="3917" y="918440"/>
                </a:lnTo>
                <a:lnTo>
                  <a:pt x="13364" y="918440"/>
                </a:lnTo>
                <a:lnTo>
                  <a:pt x="17282" y="914512"/>
                </a:lnTo>
                <a:lnTo>
                  <a:pt x="17282" y="887594"/>
                </a:lnTo>
                <a:lnTo>
                  <a:pt x="13364" y="883782"/>
                </a:lnTo>
                <a:close/>
              </a:path>
              <a:path w="17779" h="2218690">
                <a:moveTo>
                  <a:pt x="13364" y="831795"/>
                </a:moveTo>
                <a:lnTo>
                  <a:pt x="3917" y="831795"/>
                </a:lnTo>
                <a:lnTo>
                  <a:pt x="0" y="835607"/>
                </a:lnTo>
                <a:lnTo>
                  <a:pt x="0" y="862525"/>
                </a:lnTo>
                <a:lnTo>
                  <a:pt x="3917" y="866453"/>
                </a:lnTo>
                <a:lnTo>
                  <a:pt x="13364" y="866453"/>
                </a:lnTo>
                <a:lnTo>
                  <a:pt x="17282" y="862525"/>
                </a:lnTo>
                <a:lnTo>
                  <a:pt x="17282" y="835607"/>
                </a:lnTo>
                <a:lnTo>
                  <a:pt x="13364" y="831795"/>
                </a:lnTo>
                <a:close/>
              </a:path>
              <a:path w="17779" h="2218690">
                <a:moveTo>
                  <a:pt x="13364" y="779807"/>
                </a:moveTo>
                <a:lnTo>
                  <a:pt x="3917" y="779807"/>
                </a:lnTo>
                <a:lnTo>
                  <a:pt x="0" y="783620"/>
                </a:lnTo>
                <a:lnTo>
                  <a:pt x="0" y="810538"/>
                </a:lnTo>
                <a:lnTo>
                  <a:pt x="3917" y="814465"/>
                </a:lnTo>
                <a:lnTo>
                  <a:pt x="13364" y="814465"/>
                </a:lnTo>
                <a:lnTo>
                  <a:pt x="17282" y="810538"/>
                </a:lnTo>
                <a:lnTo>
                  <a:pt x="17282" y="783620"/>
                </a:lnTo>
                <a:lnTo>
                  <a:pt x="13364" y="779807"/>
                </a:lnTo>
                <a:close/>
              </a:path>
              <a:path w="17779" h="2218690">
                <a:moveTo>
                  <a:pt x="13364" y="727820"/>
                </a:moveTo>
                <a:lnTo>
                  <a:pt x="3917" y="727820"/>
                </a:lnTo>
                <a:lnTo>
                  <a:pt x="0" y="731633"/>
                </a:lnTo>
                <a:lnTo>
                  <a:pt x="0" y="758550"/>
                </a:lnTo>
                <a:lnTo>
                  <a:pt x="3917" y="762478"/>
                </a:lnTo>
                <a:lnTo>
                  <a:pt x="13364" y="762478"/>
                </a:lnTo>
                <a:lnTo>
                  <a:pt x="17282" y="758550"/>
                </a:lnTo>
                <a:lnTo>
                  <a:pt x="17282" y="731633"/>
                </a:lnTo>
                <a:lnTo>
                  <a:pt x="13364" y="727820"/>
                </a:lnTo>
                <a:close/>
              </a:path>
              <a:path w="17779" h="2218690">
                <a:moveTo>
                  <a:pt x="13364" y="675833"/>
                </a:moveTo>
                <a:lnTo>
                  <a:pt x="3917" y="675833"/>
                </a:lnTo>
                <a:lnTo>
                  <a:pt x="0" y="679645"/>
                </a:lnTo>
                <a:lnTo>
                  <a:pt x="0" y="706563"/>
                </a:lnTo>
                <a:lnTo>
                  <a:pt x="3917" y="710491"/>
                </a:lnTo>
                <a:lnTo>
                  <a:pt x="13364" y="710491"/>
                </a:lnTo>
                <a:lnTo>
                  <a:pt x="17282" y="706563"/>
                </a:lnTo>
                <a:lnTo>
                  <a:pt x="17282" y="679645"/>
                </a:lnTo>
                <a:lnTo>
                  <a:pt x="13364" y="675833"/>
                </a:lnTo>
                <a:close/>
              </a:path>
              <a:path w="17779" h="2218690">
                <a:moveTo>
                  <a:pt x="13364" y="623846"/>
                </a:moveTo>
                <a:lnTo>
                  <a:pt x="3917" y="623846"/>
                </a:lnTo>
                <a:lnTo>
                  <a:pt x="0" y="627658"/>
                </a:lnTo>
                <a:lnTo>
                  <a:pt x="0" y="654576"/>
                </a:lnTo>
                <a:lnTo>
                  <a:pt x="3917" y="658504"/>
                </a:lnTo>
                <a:lnTo>
                  <a:pt x="13364" y="658504"/>
                </a:lnTo>
                <a:lnTo>
                  <a:pt x="17282" y="654576"/>
                </a:lnTo>
                <a:lnTo>
                  <a:pt x="17282" y="627658"/>
                </a:lnTo>
                <a:lnTo>
                  <a:pt x="13364" y="623846"/>
                </a:lnTo>
                <a:close/>
              </a:path>
              <a:path w="17779" h="2218690">
                <a:moveTo>
                  <a:pt x="13364" y="571859"/>
                </a:moveTo>
                <a:lnTo>
                  <a:pt x="3917" y="571859"/>
                </a:lnTo>
                <a:lnTo>
                  <a:pt x="0" y="575671"/>
                </a:lnTo>
                <a:lnTo>
                  <a:pt x="0" y="602589"/>
                </a:lnTo>
                <a:lnTo>
                  <a:pt x="3917" y="606517"/>
                </a:lnTo>
                <a:lnTo>
                  <a:pt x="13364" y="606517"/>
                </a:lnTo>
                <a:lnTo>
                  <a:pt x="17282" y="602589"/>
                </a:lnTo>
                <a:lnTo>
                  <a:pt x="17282" y="575671"/>
                </a:lnTo>
                <a:lnTo>
                  <a:pt x="13364" y="571859"/>
                </a:lnTo>
                <a:close/>
              </a:path>
              <a:path w="17779" h="2218690">
                <a:moveTo>
                  <a:pt x="13364" y="519871"/>
                </a:moveTo>
                <a:lnTo>
                  <a:pt x="3917" y="519871"/>
                </a:lnTo>
                <a:lnTo>
                  <a:pt x="0" y="523684"/>
                </a:lnTo>
                <a:lnTo>
                  <a:pt x="0" y="550602"/>
                </a:lnTo>
                <a:lnTo>
                  <a:pt x="3917" y="554530"/>
                </a:lnTo>
                <a:lnTo>
                  <a:pt x="13364" y="554530"/>
                </a:lnTo>
                <a:lnTo>
                  <a:pt x="17282" y="550602"/>
                </a:lnTo>
                <a:lnTo>
                  <a:pt x="17282" y="523684"/>
                </a:lnTo>
                <a:lnTo>
                  <a:pt x="13364" y="519871"/>
                </a:lnTo>
                <a:close/>
              </a:path>
              <a:path w="17779" h="2218690">
                <a:moveTo>
                  <a:pt x="13364" y="467884"/>
                </a:moveTo>
                <a:lnTo>
                  <a:pt x="3917" y="467884"/>
                </a:lnTo>
                <a:lnTo>
                  <a:pt x="0" y="471697"/>
                </a:lnTo>
                <a:lnTo>
                  <a:pt x="0" y="498614"/>
                </a:lnTo>
                <a:lnTo>
                  <a:pt x="3917" y="502542"/>
                </a:lnTo>
                <a:lnTo>
                  <a:pt x="13364" y="502542"/>
                </a:lnTo>
                <a:lnTo>
                  <a:pt x="17282" y="498614"/>
                </a:lnTo>
                <a:lnTo>
                  <a:pt x="17282" y="471697"/>
                </a:lnTo>
                <a:lnTo>
                  <a:pt x="13364" y="467884"/>
                </a:lnTo>
                <a:close/>
              </a:path>
              <a:path w="17779" h="2218690">
                <a:moveTo>
                  <a:pt x="13364" y="415897"/>
                </a:moveTo>
                <a:lnTo>
                  <a:pt x="3917" y="415897"/>
                </a:lnTo>
                <a:lnTo>
                  <a:pt x="0" y="419709"/>
                </a:lnTo>
                <a:lnTo>
                  <a:pt x="0" y="446627"/>
                </a:lnTo>
                <a:lnTo>
                  <a:pt x="3917" y="450555"/>
                </a:lnTo>
                <a:lnTo>
                  <a:pt x="13364" y="450555"/>
                </a:lnTo>
                <a:lnTo>
                  <a:pt x="17282" y="446627"/>
                </a:lnTo>
                <a:lnTo>
                  <a:pt x="17282" y="419709"/>
                </a:lnTo>
                <a:lnTo>
                  <a:pt x="13364" y="415897"/>
                </a:lnTo>
                <a:close/>
              </a:path>
              <a:path w="17779" h="2218690">
                <a:moveTo>
                  <a:pt x="13364" y="363910"/>
                </a:moveTo>
                <a:lnTo>
                  <a:pt x="3917" y="363910"/>
                </a:lnTo>
                <a:lnTo>
                  <a:pt x="0" y="367722"/>
                </a:lnTo>
                <a:lnTo>
                  <a:pt x="0" y="394640"/>
                </a:lnTo>
                <a:lnTo>
                  <a:pt x="3917" y="398568"/>
                </a:lnTo>
                <a:lnTo>
                  <a:pt x="13364" y="398568"/>
                </a:lnTo>
                <a:lnTo>
                  <a:pt x="17282" y="394640"/>
                </a:lnTo>
                <a:lnTo>
                  <a:pt x="17282" y="367722"/>
                </a:lnTo>
                <a:lnTo>
                  <a:pt x="13364" y="363910"/>
                </a:lnTo>
                <a:close/>
              </a:path>
              <a:path w="17779" h="2218690">
                <a:moveTo>
                  <a:pt x="13364" y="311923"/>
                </a:moveTo>
                <a:lnTo>
                  <a:pt x="3917" y="311923"/>
                </a:lnTo>
                <a:lnTo>
                  <a:pt x="0" y="315735"/>
                </a:lnTo>
                <a:lnTo>
                  <a:pt x="0" y="342653"/>
                </a:lnTo>
                <a:lnTo>
                  <a:pt x="3917" y="346581"/>
                </a:lnTo>
                <a:lnTo>
                  <a:pt x="13364" y="346581"/>
                </a:lnTo>
                <a:lnTo>
                  <a:pt x="17282" y="342653"/>
                </a:lnTo>
                <a:lnTo>
                  <a:pt x="17282" y="315735"/>
                </a:lnTo>
                <a:lnTo>
                  <a:pt x="13364" y="311923"/>
                </a:lnTo>
                <a:close/>
              </a:path>
              <a:path w="17779" h="2218690">
                <a:moveTo>
                  <a:pt x="13364" y="259935"/>
                </a:moveTo>
                <a:lnTo>
                  <a:pt x="3917" y="259935"/>
                </a:lnTo>
                <a:lnTo>
                  <a:pt x="0" y="263748"/>
                </a:lnTo>
                <a:lnTo>
                  <a:pt x="0" y="290666"/>
                </a:lnTo>
                <a:lnTo>
                  <a:pt x="3917" y="294594"/>
                </a:lnTo>
                <a:lnTo>
                  <a:pt x="13364" y="294594"/>
                </a:lnTo>
                <a:lnTo>
                  <a:pt x="17282" y="290666"/>
                </a:lnTo>
                <a:lnTo>
                  <a:pt x="17282" y="263748"/>
                </a:lnTo>
                <a:lnTo>
                  <a:pt x="13364" y="259935"/>
                </a:lnTo>
                <a:close/>
              </a:path>
              <a:path w="17779" h="2218690">
                <a:moveTo>
                  <a:pt x="13364" y="207948"/>
                </a:moveTo>
                <a:lnTo>
                  <a:pt x="3917" y="207948"/>
                </a:lnTo>
                <a:lnTo>
                  <a:pt x="0" y="211761"/>
                </a:lnTo>
                <a:lnTo>
                  <a:pt x="0" y="238678"/>
                </a:lnTo>
                <a:lnTo>
                  <a:pt x="3917" y="242606"/>
                </a:lnTo>
                <a:lnTo>
                  <a:pt x="13364" y="242606"/>
                </a:lnTo>
                <a:lnTo>
                  <a:pt x="17282" y="238678"/>
                </a:lnTo>
                <a:lnTo>
                  <a:pt x="17282" y="211761"/>
                </a:lnTo>
                <a:lnTo>
                  <a:pt x="13364" y="207948"/>
                </a:lnTo>
                <a:close/>
              </a:path>
              <a:path w="17779" h="2218690">
                <a:moveTo>
                  <a:pt x="13364" y="155961"/>
                </a:moveTo>
                <a:lnTo>
                  <a:pt x="3917" y="155961"/>
                </a:lnTo>
                <a:lnTo>
                  <a:pt x="0" y="159773"/>
                </a:lnTo>
                <a:lnTo>
                  <a:pt x="0" y="186691"/>
                </a:lnTo>
                <a:lnTo>
                  <a:pt x="3917" y="190619"/>
                </a:lnTo>
                <a:lnTo>
                  <a:pt x="13364" y="190619"/>
                </a:lnTo>
                <a:lnTo>
                  <a:pt x="17282" y="186691"/>
                </a:lnTo>
                <a:lnTo>
                  <a:pt x="17282" y="159773"/>
                </a:lnTo>
                <a:lnTo>
                  <a:pt x="13364" y="155961"/>
                </a:lnTo>
                <a:close/>
              </a:path>
              <a:path w="17779" h="2218690">
                <a:moveTo>
                  <a:pt x="13364" y="103974"/>
                </a:moveTo>
                <a:lnTo>
                  <a:pt x="3917" y="103974"/>
                </a:lnTo>
                <a:lnTo>
                  <a:pt x="0" y="107786"/>
                </a:lnTo>
                <a:lnTo>
                  <a:pt x="0" y="134704"/>
                </a:lnTo>
                <a:lnTo>
                  <a:pt x="3917" y="138632"/>
                </a:lnTo>
                <a:lnTo>
                  <a:pt x="13364" y="138632"/>
                </a:lnTo>
                <a:lnTo>
                  <a:pt x="17282" y="134704"/>
                </a:lnTo>
                <a:lnTo>
                  <a:pt x="17282" y="107786"/>
                </a:lnTo>
                <a:lnTo>
                  <a:pt x="13364" y="103974"/>
                </a:lnTo>
                <a:close/>
              </a:path>
              <a:path w="17779" h="2218690">
                <a:moveTo>
                  <a:pt x="13364" y="51987"/>
                </a:moveTo>
                <a:lnTo>
                  <a:pt x="3917" y="51987"/>
                </a:lnTo>
                <a:lnTo>
                  <a:pt x="0" y="55799"/>
                </a:lnTo>
                <a:lnTo>
                  <a:pt x="0" y="82717"/>
                </a:lnTo>
                <a:lnTo>
                  <a:pt x="3917" y="86645"/>
                </a:lnTo>
                <a:lnTo>
                  <a:pt x="13364" y="86645"/>
                </a:lnTo>
                <a:lnTo>
                  <a:pt x="17282" y="82717"/>
                </a:lnTo>
                <a:lnTo>
                  <a:pt x="17282" y="55799"/>
                </a:lnTo>
                <a:lnTo>
                  <a:pt x="13364" y="51987"/>
                </a:lnTo>
                <a:close/>
              </a:path>
              <a:path w="17779" h="2218690">
                <a:moveTo>
                  <a:pt x="13364" y="0"/>
                </a:moveTo>
                <a:lnTo>
                  <a:pt x="3917" y="0"/>
                </a:lnTo>
                <a:lnTo>
                  <a:pt x="0" y="3812"/>
                </a:lnTo>
                <a:lnTo>
                  <a:pt x="0" y="30730"/>
                </a:lnTo>
                <a:lnTo>
                  <a:pt x="3917" y="34658"/>
                </a:lnTo>
                <a:lnTo>
                  <a:pt x="13364" y="34658"/>
                </a:lnTo>
                <a:lnTo>
                  <a:pt x="17282" y="30730"/>
                </a:lnTo>
                <a:lnTo>
                  <a:pt x="17282" y="3812"/>
                </a:lnTo>
                <a:lnTo>
                  <a:pt x="13364" y="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648019" y="2420884"/>
            <a:ext cx="0" cy="2225040"/>
          </a:xfrm>
          <a:custGeom>
            <a:avLst/>
            <a:gdLst/>
            <a:ahLst/>
            <a:cxnLst/>
            <a:rect l="l" t="t" r="r" b="b"/>
            <a:pathLst>
              <a:path w="0" h="2225040">
                <a:moveTo>
                  <a:pt x="0" y="0"/>
                </a:moveTo>
                <a:lnTo>
                  <a:pt x="0" y="2224943"/>
                </a:lnTo>
              </a:path>
            </a:pathLst>
          </a:custGeom>
          <a:ln w="17282">
            <a:solidFill>
              <a:srgbClr val="40404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295475" y="2634610"/>
            <a:ext cx="17780" cy="2010410"/>
          </a:xfrm>
          <a:custGeom>
            <a:avLst/>
            <a:gdLst/>
            <a:ahLst/>
            <a:cxnLst/>
            <a:rect l="l" t="t" r="r" b="b"/>
            <a:pathLst>
              <a:path w="17779" h="2010410">
                <a:moveTo>
                  <a:pt x="13364" y="1975483"/>
                </a:moveTo>
                <a:lnTo>
                  <a:pt x="3917" y="1975483"/>
                </a:lnTo>
                <a:lnTo>
                  <a:pt x="0" y="1979362"/>
                </a:lnTo>
                <a:lnTo>
                  <a:pt x="0" y="2006262"/>
                </a:lnTo>
                <a:lnTo>
                  <a:pt x="3917" y="2010141"/>
                </a:lnTo>
                <a:lnTo>
                  <a:pt x="13364" y="2010141"/>
                </a:lnTo>
                <a:lnTo>
                  <a:pt x="17282" y="2006262"/>
                </a:lnTo>
                <a:lnTo>
                  <a:pt x="17282" y="1979362"/>
                </a:lnTo>
                <a:lnTo>
                  <a:pt x="13364" y="1975483"/>
                </a:lnTo>
                <a:close/>
              </a:path>
              <a:path w="17779" h="2010410">
                <a:moveTo>
                  <a:pt x="13364" y="1923491"/>
                </a:moveTo>
                <a:lnTo>
                  <a:pt x="3917" y="1923491"/>
                </a:lnTo>
                <a:lnTo>
                  <a:pt x="0" y="1927373"/>
                </a:lnTo>
                <a:lnTo>
                  <a:pt x="0" y="1954275"/>
                </a:lnTo>
                <a:lnTo>
                  <a:pt x="3917" y="1958154"/>
                </a:lnTo>
                <a:lnTo>
                  <a:pt x="13364" y="1958154"/>
                </a:lnTo>
                <a:lnTo>
                  <a:pt x="17282" y="1954275"/>
                </a:lnTo>
                <a:lnTo>
                  <a:pt x="17282" y="1927373"/>
                </a:lnTo>
                <a:lnTo>
                  <a:pt x="13364" y="1923491"/>
                </a:lnTo>
                <a:close/>
              </a:path>
              <a:path w="17779" h="2010410">
                <a:moveTo>
                  <a:pt x="13364" y="1871504"/>
                </a:moveTo>
                <a:lnTo>
                  <a:pt x="3917" y="1871504"/>
                </a:lnTo>
                <a:lnTo>
                  <a:pt x="0" y="1875385"/>
                </a:lnTo>
                <a:lnTo>
                  <a:pt x="0" y="1902292"/>
                </a:lnTo>
                <a:lnTo>
                  <a:pt x="3917" y="1906162"/>
                </a:lnTo>
                <a:lnTo>
                  <a:pt x="13364" y="1906162"/>
                </a:lnTo>
                <a:lnTo>
                  <a:pt x="17282" y="1902292"/>
                </a:lnTo>
                <a:lnTo>
                  <a:pt x="17282" y="1875385"/>
                </a:lnTo>
                <a:lnTo>
                  <a:pt x="13364" y="1871504"/>
                </a:lnTo>
                <a:close/>
              </a:path>
              <a:path w="17779" h="2010410">
                <a:moveTo>
                  <a:pt x="13364" y="1819516"/>
                </a:moveTo>
                <a:lnTo>
                  <a:pt x="3917" y="1819516"/>
                </a:lnTo>
                <a:lnTo>
                  <a:pt x="0" y="1823398"/>
                </a:lnTo>
                <a:lnTo>
                  <a:pt x="0" y="1850304"/>
                </a:lnTo>
                <a:lnTo>
                  <a:pt x="3917" y="1854175"/>
                </a:lnTo>
                <a:lnTo>
                  <a:pt x="13364" y="1854175"/>
                </a:lnTo>
                <a:lnTo>
                  <a:pt x="17282" y="1850304"/>
                </a:lnTo>
                <a:lnTo>
                  <a:pt x="17282" y="1823398"/>
                </a:lnTo>
                <a:lnTo>
                  <a:pt x="13364" y="1819516"/>
                </a:lnTo>
                <a:close/>
              </a:path>
              <a:path w="17779" h="2010410">
                <a:moveTo>
                  <a:pt x="13364" y="1767529"/>
                </a:moveTo>
                <a:lnTo>
                  <a:pt x="3917" y="1767529"/>
                </a:lnTo>
                <a:lnTo>
                  <a:pt x="0" y="1771411"/>
                </a:lnTo>
                <a:lnTo>
                  <a:pt x="0" y="1798317"/>
                </a:lnTo>
                <a:lnTo>
                  <a:pt x="3917" y="1802187"/>
                </a:lnTo>
                <a:lnTo>
                  <a:pt x="13364" y="1802187"/>
                </a:lnTo>
                <a:lnTo>
                  <a:pt x="17282" y="1798317"/>
                </a:lnTo>
                <a:lnTo>
                  <a:pt x="17282" y="1771411"/>
                </a:lnTo>
                <a:lnTo>
                  <a:pt x="13364" y="1767529"/>
                </a:lnTo>
                <a:close/>
              </a:path>
              <a:path w="17779" h="2010410">
                <a:moveTo>
                  <a:pt x="13364" y="1715542"/>
                </a:moveTo>
                <a:lnTo>
                  <a:pt x="3917" y="1715542"/>
                </a:lnTo>
                <a:lnTo>
                  <a:pt x="0" y="1719424"/>
                </a:lnTo>
                <a:lnTo>
                  <a:pt x="0" y="1746330"/>
                </a:lnTo>
                <a:lnTo>
                  <a:pt x="3917" y="1750200"/>
                </a:lnTo>
                <a:lnTo>
                  <a:pt x="13364" y="1750200"/>
                </a:lnTo>
                <a:lnTo>
                  <a:pt x="17282" y="1746330"/>
                </a:lnTo>
                <a:lnTo>
                  <a:pt x="17282" y="1719424"/>
                </a:lnTo>
                <a:lnTo>
                  <a:pt x="13364" y="1715542"/>
                </a:lnTo>
                <a:close/>
              </a:path>
              <a:path w="17779" h="2010410">
                <a:moveTo>
                  <a:pt x="13364" y="1663555"/>
                </a:moveTo>
                <a:lnTo>
                  <a:pt x="3917" y="1663555"/>
                </a:lnTo>
                <a:lnTo>
                  <a:pt x="0" y="1667437"/>
                </a:lnTo>
                <a:lnTo>
                  <a:pt x="0" y="1694343"/>
                </a:lnTo>
                <a:lnTo>
                  <a:pt x="3917" y="1698213"/>
                </a:lnTo>
                <a:lnTo>
                  <a:pt x="13364" y="1698213"/>
                </a:lnTo>
                <a:lnTo>
                  <a:pt x="17282" y="1694343"/>
                </a:lnTo>
                <a:lnTo>
                  <a:pt x="17282" y="1667437"/>
                </a:lnTo>
                <a:lnTo>
                  <a:pt x="13364" y="1663555"/>
                </a:lnTo>
                <a:close/>
              </a:path>
              <a:path w="17779" h="2010410">
                <a:moveTo>
                  <a:pt x="13364" y="1611568"/>
                </a:moveTo>
                <a:lnTo>
                  <a:pt x="3917" y="1611568"/>
                </a:lnTo>
                <a:lnTo>
                  <a:pt x="0" y="1615449"/>
                </a:lnTo>
                <a:lnTo>
                  <a:pt x="0" y="1642356"/>
                </a:lnTo>
                <a:lnTo>
                  <a:pt x="3917" y="1646226"/>
                </a:lnTo>
                <a:lnTo>
                  <a:pt x="13364" y="1646226"/>
                </a:lnTo>
                <a:lnTo>
                  <a:pt x="17282" y="1642356"/>
                </a:lnTo>
                <a:lnTo>
                  <a:pt x="17282" y="1615449"/>
                </a:lnTo>
                <a:lnTo>
                  <a:pt x="13364" y="1611568"/>
                </a:lnTo>
                <a:close/>
              </a:path>
              <a:path w="17779" h="2010410">
                <a:moveTo>
                  <a:pt x="13364" y="1559580"/>
                </a:moveTo>
                <a:lnTo>
                  <a:pt x="3917" y="1559580"/>
                </a:lnTo>
                <a:lnTo>
                  <a:pt x="0" y="1563462"/>
                </a:lnTo>
                <a:lnTo>
                  <a:pt x="0" y="1590368"/>
                </a:lnTo>
                <a:lnTo>
                  <a:pt x="3917" y="1594239"/>
                </a:lnTo>
                <a:lnTo>
                  <a:pt x="13364" y="1594239"/>
                </a:lnTo>
                <a:lnTo>
                  <a:pt x="17282" y="1590368"/>
                </a:lnTo>
                <a:lnTo>
                  <a:pt x="17282" y="1563462"/>
                </a:lnTo>
                <a:lnTo>
                  <a:pt x="13364" y="1559580"/>
                </a:lnTo>
                <a:close/>
              </a:path>
              <a:path w="17779" h="2010410">
                <a:moveTo>
                  <a:pt x="13364" y="1507593"/>
                </a:moveTo>
                <a:lnTo>
                  <a:pt x="3917" y="1507593"/>
                </a:lnTo>
                <a:lnTo>
                  <a:pt x="0" y="1511475"/>
                </a:lnTo>
                <a:lnTo>
                  <a:pt x="0" y="1538381"/>
                </a:lnTo>
                <a:lnTo>
                  <a:pt x="3917" y="1542251"/>
                </a:lnTo>
                <a:lnTo>
                  <a:pt x="13364" y="1542251"/>
                </a:lnTo>
                <a:lnTo>
                  <a:pt x="17282" y="1538381"/>
                </a:lnTo>
                <a:lnTo>
                  <a:pt x="17282" y="1511475"/>
                </a:lnTo>
                <a:lnTo>
                  <a:pt x="13364" y="1507593"/>
                </a:lnTo>
                <a:close/>
              </a:path>
              <a:path w="17779" h="2010410">
                <a:moveTo>
                  <a:pt x="13364" y="1455606"/>
                </a:moveTo>
                <a:lnTo>
                  <a:pt x="3917" y="1455606"/>
                </a:lnTo>
                <a:lnTo>
                  <a:pt x="0" y="1459488"/>
                </a:lnTo>
                <a:lnTo>
                  <a:pt x="0" y="1486394"/>
                </a:lnTo>
                <a:lnTo>
                  <a:pt x="3917" y="1490264"/>
                </a:lnTo>
                <a:lnTo>
                  <a:pt x="13364" y="1490264"/>
                </a:lnTo>
                <a:lnTo>
                  <a:pt x="17282" y="1486394"/>
                </a:lnTo>
                <a:lnTo>
                  <a:pt x="17282" y="1459488"/>
                </a:lnTo>
                <a:lnTo>
                  <a:pt x="13364" y="1455606"/>
                </a:lnTo>
                <a:close/>
              </a:path>
              <a:path w="17779" h="2010410">
                <a:moveTo>
                  <a:pt x="13364" y="1403619"/>
                </a:moveTo>
                <a:lnTo>
                  <a:pt x="3917" y="1403619"/>
                </a:lnTo>
                <a:lnTo>
                  <a:pt x="0" y="1407501"/>
                </a:lnTo>
                <a:lnTo>
                  <a:pt x="0" y="1434407"/>
                </a:lnTo>
                <a:lnTo>
                  <a:pt x="3917" y="1438277"/>
                </a:lnTo>
                <a:lnTo>
                  <a:pt x="13364" y="1438277"/>
                </a:lnTo>
                <a:lnTo>
                  <a:pt x="17282" y="1434407"/>
                </a:lnTo>
                <a:lnTo>
                  <a:pt x="17282" y="1407501"/>
                </a:lnTo>
                <a:lnTo>
                  <a:pt x="13364" y="1403619"/>
                </a:lnTo>
                <a:close/>
              </a:path>
              <a:path w="17779" h="2010410">
                <a:moveTo>
                  <a:pt x="13364" y="1351632"/>
                </a:moveTo>
                <a:lnTo>
                  <a:pt x="3917" y="1351632"/>
                </a:lnTo>
                <a:lnTo>
                  <a:pt x="0" y="1355513"/>
                </a:lnTo>
                <a:lnTo>
                  <a:pt x="0" y="1382420"/>
                </a:lnTo>
                <a:lnTo>
                  <a:pt x="3917" y="1386290"/>
                </a:lnTo>
                <a:lnTo>
                  <a:pt x="13364" y="1386290"/>
                </a:lnTo>
                <a:lnTo>
                  <a:pt x="17282" y="1382420"/>
                </a:lnTo>
                <a:lnTo>
                  <a:pt x="17282" y="1355513"/>
                </a:lnTo>
                <a:lnTo>
                  <a:pt x="13364" y="1351632"/>
                </a:lnTo>
                <a:close/>
              </a:path>
              <a:path w="17779" h="2010410">
                <a:moveTo>
                  <a:pt x="13364" y="1299645"/>
                </a:moveTo>
                <a:lnTo>
                  <a:pt x="3917" y="1299645"/>
                </a:lnTo>
                <a:lnTo>
                  <a:pt x="0" y="1303526"/>
                </a:lnTo>
                <a:lnTo>
                  <a:pt x="0" y="1330433"/>
                </a:lnTo>
                <a:lnTo>
                  <a:pt x="3917" y="1334303"/>
                </a:lnTo>
                <a:lnTo>
                  <a:pt x="13364" y="1334303"/>
                </a:lnTo>
                <a:lnTo>
                  <a:pt x="17282" y="1330433"/>
                </a:lnTo>
                <a:lnTo>
                  <a:pt x="17282" y="1303526"/>
                </a:lnTo>
                <a:lnTo>
                  <a:pt x="13364" y="1299645"/>
                </a:lnTo>
                <a:close/>
              </a:path>
              <a:path w="17779" h="2010410">
                <a:moveTo>
                  <a:pt x="13364" y="1247657"/>
                </a:moveTo>
                <a:lnTo>
                  <a:pt x="3917" y="1247657"/>
                </a:lnTo>
                <a:lnTo>
                  <a:pt x="0" y="1251539"/>
                </a:lnTo>
                <a:lnTo>
                  <a:pt x="0" y="1278445"/>
                </a:lnTo>
                <a:lnTo>
                  <a:pt x="3917" y="1282315"/>
                </a:lnTo>
                <a:lnTo>
                  <a:pt x="13364" y="1282315"/>
                </a:lnTo>
                <a:lnTo>
                  <a:pt x="17282" y="1278445"/>
                </a:lnTo>
                <a:lnTo>
                  <a:pt x="17282" y="1251539"/>
                </a:lnTo>
                <a:lnTo>
                  <a:pt x="13364" y="1247657"/>
                </a:lnTo>
                <a:close/>
              </a:path>
              <a:path w="17779" h="2010410">
                <a:moveTo>
                  <a:pt x="13364" y="1195670"/>
                </a:moveTo>
                <a:lnTo>
                  <a:pt x="3917" y="1195670"/>
                </a:lnTo>
                <a:lnTo>
                  <a:pt x="0" y="1199552"/>
                </a:lnTo>
                <a:lnTo>
                  <a:pt x="0" y="1226458"/>
                </a:lnTo>
                <a:lnTo>
                  <a:pt x="3917" y="1230328"/>
                </a:lnTo>
                <a:lnTo>
                  <a:pt x="13364" y="1230328"/>
                </a:lnTo>
                <a:lnTo>
                  <a:pt x="17282" y="1226458"/>
                </a:lnTo>
                <a:lnTo>
                  <a:pt x="17282" y="1199552"/>
                </a:lnTo>
                <a:lnTo>
                  <a:pt x="13364" y="1195670"/>
                </a:lnTo>
                <a:close/>
              </a:path>
              <a:path w="17779" h="2010410">
                <a:moveTo>
                  <a:pt x="13364" y="1143683"/>
                </a:moveTo>
                <a:lnTo>
                  <a:pt x="3917" y="1143683"/>
                </a:lnTo>
                <a:lnTo>
                  <a:pt x="0" y="1147565"/>
                </a:lnTo>
                <a:lnTo>
                  <a:pt x="0" y="1174471"/>
                </a:lnTo>
                <a:lnTo>
                  <a:pt x="3917" y="1178341"/>
                </a:lnTo>
                <a:lnTo>
                  <a:pt x="13364" y="1178341"/>
                </a:lnTo>
                <a:lnTo>
                  <a:pt x="17282" y="1174471"/>
                </a:lnTo>
                <a:lnTo>
                  <a:pt x="17282" y="1147565"/>
                </a:lnTo>
                <a:lnTo>
                  <a:pt x="13364" y="1143683"/>
                </a:lnTo>
                <a:close/>
              </a:path>
              <a:path w="17779" h="2010410">
                <a:moveTo>
                  <a:pt x="13364" y="1091696"/>
                </a:moveTo>
                <a:lnTo>
                  <a:pt x="3917" y="1091696"/>
                </a:lnTo>
                <a:lnTo>
                  <a:pt x="0" y="1095578"/>
                </a:lnTo>
                <a:lnTo>
                  <a:pt x="0" y="1122484"/>
                </a:lnTo>
                <a:lnTo>
                  <a:pt x="3917" y="1126354"/>
                </a:lnTo>
                <a:lnTo>
                  <a:pt x="13364" y="1126354"/>
                </a:lnTo>
                <a:lnTo>
                  <a:pt x="17282" y="1122484"/>
                </a:lnTo>
                <a:lnTo>
                  <a:pt x="17282" y="1095578"/>
                </a:lnTo>
                <a:lnTo>
                  <a:pt x="13364" y="1091696"/>
                </a:lnTo>
                <a:close/>
              </a:path>
              <a:path w="17779" h="2010410">
                <a:moveTo>
                  <a:pt x="13364" y="1039709"/>
                </a:moveTo>
                <a:lnTo>
                  <a:pt x="3917" y="1039709"/>
                </a:lnTo>
                <a:lnTo>
                  <a:pt x="0" y="1043590"/>
                </a:lnTo>
                <a:lnTo>
                  <a:pt x="0" y="1070497"/>
                </a:lnTo>
                <a:lnTo>
                  <a:pt x="3917" y="1074367"/>
                </a:lnTo>
                <a:lnTo>
                  <a:pt x="13364" y="1074367"/>
                </a:lnTo>
                <a:lnTo>
                  <a:pt x="17282" y="1070497"/>
                </a:lnTo>
                <a:lnTo>
                  <a:pt x="17282" y="1043590"/>
                </a:lnTo>
                <a:lnTo>
                  <a:pt x="13364" y="1039709"/>
                </a:lnTo>
                <a:close/>
              </a:path>
              <a:path w="17779" h="2010410">
                <a:moveTo>
                  <a:pt x="13364" y="987721"/>
                </a:moveTo>
                <a:lnTo>
                  <a:pt x="3917" y="987721"/>
                </a:lnTo>
                <a:lnTo>
                  <a:pt x="0" y="991603"/>
                </a:lnTo>
                <a:lnTo>
                  <a:pt x="0" y="1018509"/>
                </a:lnTo>
                <a:lnTo>
                  <a:pt x="3917" y="1022380"/>
                </a:lnTo>
                <a:lnTo>
                  <a:pt x="13364" y="1022380"/>
                </a:lnTo>
                <a:lnTo>
                  <a:pt x="17282" y="1018509"/>
                </a:lnTo>
                <a:lnTo>
                  <a:pt x="17282" y="991603"/>
                </a:lnTo>
                <a:lnTo>
                  <a:pt x="13364" y="987721"/>
                </a:lnTo>
                <a:close/>
              </a:path>
              <a:path w="17779" h="2010410">
                <a:moveTo>
                  <a:pt x="13364" y="935734"/>
                </a:moveTo>
                <a:lnTo>
                  <a:pt x="3917" y="935734"/>
                </a:lnTo>
                <a:lnTo>
                  <a:pt x="0" y="939616"/>
                </a:lnTo>
                <a:lnTo>
                  <a:pt x="0" y="966522"/>
                </a:lnTo>
                <a:lnTo>
                  <a:pt x="3917" y="970392"/>
                </a:lnTo>
                <a:lnTo>
                  <a:pt x="13364" y="970392"/>
                </a:lnTo>
                <a:lnTo>
                  <a:pt x="17282" y="966522"/>
                </a:lnTo>
                <a:lnTo>
                  <a:pt x="17282" y="939616"/>
                </a:lnTo>
                <a:lnTo>
                  <a:pt x="13364" y="935734"/>
                </a:lnTo>
                <a:close/>
              </a:path>
              <a:path w="17779" h="2010410">
                <a:moveTo>
                  <a:pt x="13364" y="883782"/>
                </a:moveTo>
                <a:lnTo>
                  <a:pt x="3917" y="883782"/>
                </a:lnTo>
                <a:lnTo>
                  <a:pt x="0" y="887594"/>
                </a:lnTo>
                <a:lnTo>
                  <a:pt x="0" y="914535"/>
                </a:lnTo>
                <a:lnTo>
                  <a:pt x="3917" y="918405"/>
                </a:lnTo>
                <a:lnTo>
                  <a:pt x="13364" y="918405"/>
                </a:lnTo>
                <a:lnTo>
                  <a:pt x="17282" y="914535"/>
                </a:lnTo>
                <a:lnTo>
                  <a:pt x="17282" y="887594"/>
                </a:lnTo>
                <a:lnTo>
                  <a:pt x="13364" y="883782"/>
                </a:lnTo>
                <a:close/>
              </a:path>
              <a:path w="17779" h="2010410">
                <a:moveTo>
                  <a:pt x="13364" y="831795"/>
                </a:moveTo>
                <a:lnTo>
                  <a:pt x="3917" y="831795"/>
                </a:lnTo>
                <a:lnTo>
                  <a:pt x="0" y="835607"/>
                </a:lnTo>
                <a:lnTo>
                  <a:pt x="0" y="862525"/>
                </a:lnTo>
                <a:lnTo>
                  <a:pt x="3917" y="866453"/>
                </a:lnTo>
                <a:lnTo>
                  <a:pt x="13364" y="866453"/>
                </a:lnTo>
                <a:lnTo>
                  <a:pt x="17282" y="862525"/>
                </a:lnTo>
                <a:lnTo>
                  <a:pt x="17282" y="835607"/>
                </a:lnTo>
                <a:lnTo>
                  <a:pt x="13364" y="831795"/>
                </a:lnTo>
                <a:close/>
              </a:path>
              <a:path w="17779" h="2010410">
                <a:moveTo>
                  <a:pt x="13364" y="779807"/>
                </a:moveTo>
                <a:lnTo>
                  <a:pt x="3917" y="779807"/>
                </a:lnTo>
                <a:lnTo>
                  <a:pt x="0" y="783620"/>
                </a:lnTo>
                <a:lnTo>
                  <a:pt x="0" y="810538"/>
                </a:lnTo>
                <a:lnTo>
                  <a:pt x="3917" y="814465"/>
                </a:lnTo>
                <a:lnTo>
                  <a:pt x="13364" y="814465"/>
                </a:lnTo>
                <a:lnTo>
                  <a:pt x="17282" y="810538"/>
                </a:lnTo>
                <a:lnTo>
                  <a:pt x="17282" y="783620"/>
                </a:lnTo>
                <a:lnTo>
                  <a:pt x="13364" y="779807"/>
                </a:lnTo>
                <a:close/>
              </a:path>
              <a:path w="17779" h="2010410">
                <a:moveTo>
                  <a:pt x="13364" y="727820"/>
                </a:moveTo>
                <a:lnTo>
                  <a:pt x="3917" y="727820"/>
                </a:lnTo>
                <a:lnTo>
                  <a:pt x="0" y="731633"/>
                </a:lnTo>
                <a:lnTo>
                  <a:pt x="0" y="758550"/>
                </a:lnTo>
                <a:lnTo>
                  <a:pt x="3917" y="762478"/>
                </a:lnTo>
                <a:lnTo>
                  <a:pt x="13364" y="762478"/>
                </a:lnTo>
                <a:lnTo>
                  <a:pt x="17282" y="758550"/>
                </a:lnTo>
                <a:lnTo>
                  <a:pt x="17282" y="731633"/>
                </a:lnTo>
                <a:lnTo>
                  <a:pt x="13364" y="727820"/>
                </a:lnTo>
                <a:close/>
              </a:path>
              <a:path w="17779" h="2010410">
                <a:moveTo>
                  <a:pt x="13364" y="675833"/>
                </a:moveTo>
                <a:lnTo>
                  <a:pt x="3917" y="675833"/>
                </a:lnTo>
                <a:lnTo>
                  <a:pt x="0" y="679645"/>
                </a:lnTo>
                <a:lnTo>
                  <a:pt x="0" y="706563"/>
                </a:lnTo>
                <a:lnTo>
                  <a:pt x="3917" y="710491"/>
                </a:lnTo>
                <a:lnTo>
                  <a:pt x="13364" y="710491"/>
                </a:lnTo>
                <a:lnTo>
                  <a:pt x="17282" y="706563"/>
                </a:lnTo>
                <a:lnTo>
                  <a:pt x="17282" y="679645"/>
                </a:lnTo>
                <a:lnTo>
                  <a:pt x="13364" y="675833"/>
                </a:lnTo>
                <a:close/>
              </a:path>
              <a:path w="17779" h="2010410">
                <a:moveTo>
                  <a:pt x="13364" y="623846"/>
                </a:moveTo>
                <a:lnTo>
                  <a:pt x="3917" y="623846"/>
                </a:lnTo>
                <a:lnTo>
                  <a:pt x="0" y="627658"/>
                </a:lnTo>
                <a:lnTo>
                  <a:pt x="0" y="654576"/>
                </a:lnTo>
                <a:lnTo>
                  <a:pt x="3917" y="658504"/>
                </a:lnTo>
                <a:lnTo>
                  <a:pt x="13364" y="658504"/>
                </a:lnTo>
                <a:lnTo>
                  <a:pt x="17282" y="654576"/>
                </a:lnTo>
                <a:lnTo>
                  <a:pt x="17282" y="627658"/>
                </a:lnTo>
                <a:lnTo>
                  <a:pt x="13364" y="623846"/>
                </a:lnTo>
                <a:close/>
              </a:path>
              <a:path w="17779" h="2010410">
                <a:moveTo>
                  <a:pt x="13364" y="571859"/>
                </a:moveTo>
                <a:lnTo>
                  <a:pt x="3917" y="571859"/>
                </a:lnTo>
                <a:lnTo>
                  <a:pt x="0" y="575671"/>
                </a:lnTo>
                <a:lnTo>
                  <a:pt x="0" y="602589"/>
                </a:lnTo>
                <a:lnTo>
                  <a:pt x="3917" y="606517"/>
                </a:lnTo>
                <a:lnTo>
                  <a:pt x="13364" y="606517"/>
                </a:lnTo>
                <a:lnTo>
                  <a:pt x="17282" y="602589"/>
                </a:lnTo>
                <a:lnTo>
                  <a:pt x="17282" y="575671"/>
                </a:lnTo>
                <a:lnTo>
                  <a:pt x="13364" y="571859"/>
                </a:lnTo>
                <a:close/>
              </a:path>
              <a:path w="17779" h="2010410">
                <a:moveTo>
                  <a:pt x="13364" y="519871"/>
                </a:moveTo>
                <a:lnTo>
                  <a:pt x="3917" y="519871"/>
                </a:lnTo>
                <a:lnTo>
                  <a:pt x="0" y="523684"/>
                </a:lnTo>
                <a:lnTo>
                  <a:pt x="0" y="550602"/>
                </a:lnTo>
                <a:lnTo>
                  <a:pt x="3917" y="554530"/>
                </a:lnTo>
                <a:lnTo>
                  <a:pt x="13364" y="554530"/>
                </a:lnTo>
                <a:lnTo>
                  <a:pt x="17282" y="550602"/>
                </a:lnTo>
                <a:lnTo>
                  <a:pt x="17282" y="523684"/>
                </a:lnTo>
                <a:lnTo>
                  <a:pt x="13364" y="519871"/>
                </a:lnTo>
                <a:close/>
              </a:path>
              <a:path w="17779" h="2010410">
                <a:moveTo>
                  <a:pt x="13364" y="467884"/>
                </a:moveTo>
                <a:lnTo>
                  <a:pt x="3917" y="467884"/>
                </a:lnTo>
                <a:lnTo>
                  <a:pt x="0" y="471697"/>
                </a:lnTo>
                <a:lnTo>
                  <a:pt x="0" y="498614"/>
                </a:lnTo>
                <a:lnTo>
                  <a:pt x="3917" y="502542"/>
                </a:lnTo>
                <a:lnTo>
                  <a:pt x="13364" y="502542"/>
                </a:lnTo>
                <a:lnTo>
                  <a:pt x="17282" y="498614"/>
                </a:lnTo>
                <a:lnTo>
                  <a:pt x="17282" y="471697"/>
                </a:lnTo>
                <a:lnTo>
                  <a:pt x="13364" y="467884"/>
                </a:lnTo>
                <a:close/>
              </a:path>
              <a:path w="17779" h="2010410">
                <a:moveTo>
                  <a:pt x="13364" y="415897"/>
                </a:moveTo>
                <a:lnTo>
                  <a:pt x="3917" y="415897"/>
                </a:lnTo>
                <a:lnTo>
                  <a:pt x="0" y="419709"/>
                </a:lnTo>
                <a:lnTo>
                  <a:pt x="0" y="446627"/>
                </a:lnTo>
                <a:lnTo>
                  <a:pt x="3917" y="450555"/>
                </a:lnTo>
                <a:lnTo>
                  <a:pt x="13364" y="450555"/>
                </a:lnTo>
                <a:lnTo>
                  <a:pt x="17282" y="446627"/>
                </a:lnTo>
                <a:lnTo>
                  <a:pt x="17282" y="419709"/>
                </a:lnTo>
                <a:lnTo>
                  <a:pt x="13364" y="415897"/>
                </a:lnTo>
                <a:close/>
              </a:path>
              <a:path w="17779" h="2010410">
                <a:moveTo>
                  <a:pt x="13364" y="363910"/>
                </a:moveTo>
                <a:lnTo>
                  <a:pt x="3917" y="363910"/>
                </a:lnTo>
                <a:lnTo>
                  <a:pt x="0" y="367722"/>
                </a:lnTo>
                <a:lnTo>
                  <a:pt x="0" y="394640"/>
                </a:lnTo>
                <a:lnTo>
                  <a:pt x="3917" y="398568"/>
                </a:lnTo>
                <a:lnTo>
                  <a:pt x="13364" y="398568"/>
                </a:lnTo>
                <a:lnTo>
                  <a:pt x="17282" y="394640"/>
                </a:lnTo>
                <a:lnTo>
                  <a:pt x="17282" y="367722"/>
                </a:lnTo>
                <a:lnTo>
                  <a:pt x="13364" y="363910"/>
                </a:lnTo>
                <a:close/>
              </a:path>
              <a:path w="17779" h="2010410">
                <a:moveTo>
                  <a:pt x="13364" y="311923"/>
                </a:moveTo>
                <a:lnTo>
                  <a:pt x="3917" y="311923"/>
                </a:lnTo>
                <a:lnTo>
                  <a:pt x="0" y="315735"/>
                </a:lnTo>
                <a:lnTo>
                  <a:pt x="0" y="342653"/>
                </a:lnTo>
                <a:lnTo>
                  <a:pt x="3917" y="346581"/>
                </a:lnTo>
                <a:lnTo>
                  <a:pt x="13364" y="346581"/>
                </a:lnTo>
                <a:lnTo>
                  <a:pt x="17282" y="342653"/>
                </a:lnTo>
                <a:lnTo>
                  <a:pt x="17282" y="315735"/>
                </a:lnTo>
                <a:lnTo>
                  <a:pt x="13364" y="311923"/>
                </a:lnTo>
                <a:close/>
              </a:path>
              <a:path w="17779" h="2010410">
                <a:moveTo>
                  <a:pt x="13364" y="259935"/>
                </a:moveTo>
                <a:lnTo>
                  <a:pt x="3917" y="259935"/>
                </a:lnTo>
                <a:lnTo>
                  <a:pt x="0" y="263748"/>
                </a:lnTo>
                <a:lnTo>
                  <a:pt x="0" y="290666"/>
                </a:lnTo>
                <a:lnTo>
                  <a:pt x="3917" y="294594"/>
                </a:lnTo>
                <a:lnTo>
                  <a:pt x="13364" y="294594"/>
                </a:lnTo>
                <a:lnTo>
                  <a:pt x="17282" y="290666"/>
                </a:lnTo>
                <a:lnTo>
                  <a:pt x="17282" y="263748"/>
                </a:lnTo>
                <a:lnTo>
                  <a:pt x="13364" y="259935"/>
                </a:lnTo>
                <a:close/>
              </a:path>
              <a:path w="17779" h="2010410">
                <a:moveTo>
                  <a:pt x="13364" y="207948"/>
                </a:moveTo>
                <a:lnTo>
                  <a:pt x="3917" y="207948"/>
                </a:lnTo>
                <a:lnTo>
                  <a:pt x="0" y="211761"/>
                </a:lnTo>
                <a:lnTo>
                  <a:pt x="0" y="238678"/>
                </a:lnTo>
                <a:lnTo>
                  <a:pt x="3917" y="242606"/>
                </a:lnTo>
                <a:lnTo>
                  <a:pt x="13364" y="242606"/>
                </a:lnTo>
                <a:lnTo>
                  <a:pt x="17282" y="238678"/>
                </a:lnTo>
                <a:lnTo>
                  <a:pt x="17282" y="211761"/>
                </a:lnTo>
                <a:lnTo>
                  <a:pt x="13364" y="207948"/>
                </a:lnTo>
                <a:close/>
              </a:path>
              <a:path w="17779" h="2010410">
                <a:moveTo>
                  <a:pt x="13364" y="155961"/>
                </a:moveTo>
                <a:lnTo>
                  <a:pt x="3917" y="155961"/>
                </a:lnTo>
                <a:lnTo>
                  <a:pt x="0" y="159773"/>
                </a:lnTo>
                <a:lnTo>
                  <a:pt x="0" y="186691"/>
                </a:lnTo>
                <a:lnTo>
                  <a:pt x="3917" y="190619"/>
                </a:lnTo>
                <a:lnTo>
                  <a:pt x="13364" y="190619"/>
                </a:lnTo>
                <a:lnTo>
                  <a:pt x="17282" y="186691"/>
                </a:lnTo>
                <a:lnTo>
                  <a:pt x="17282" y="159773"/>
                </a:lnTo>
                <a:lnTo>
                  <a:pt x="13364" y="155961"/>
                </a:lnTo>
                <a:close/>
              </a:path>
              <a:path w="17779" h="2010410">
                <a:moveTo>
                  <a:pt x="13364" y="103974"/>
                </a:moveTo>
                <a:lnTo>
                  <a:pt x="3917" y="103974"/>
                </a:lnTo>
                <a:lnTo>
                  <a:pt x="0" y="107786"/>
                </a:lnTo>
                <a:lnTo>
                  <a:pt x="0" y="134704"/>
                </a:lnTo>
                <a:lnTo>
                  <a:pt x="3917" y="138632"/>
                </a:lnTo>
                <a:lnTo>
                  <a:pt x="13364" y="138632"/>
                </a:lnTo>
                <a:lnTo>
                  <a:pt x="17282" y="134704"/>
                </a:lnTo>
                <a:lnTo>
                  <a:pt x="17282" y="107786"/>
                </a:lnTo>
                <a:lnTo>
                  <a:pt x="13364" y="103974"/>
                </a:lnTo>
                <a:close/>
              </a:path>
              <a:path w="17779" h="2010410">
                <a:moveTo>
                  <a:pt x="13364" y="51987"/>
                </a:moveTo>
                <a:lnTo>
                  <a:pt x="3917" y="51987"/>
                </a:lnTo>
                <a:lnTo>
                  <a:pt x="0" y="55799"/>
                </a:lnTo>
                <a:lnTo>
                  <a:pt x="0" y="82717"/>
                </a:lnTo>
                <a:lnTo>
                  <a:pt x="3917" y="86645"/>
                </a:lnTo>
                <a:lnTo>
                  <a:pt x="13364" y="86645"/>
                </a:lnTo>
                <a:lnTo>
                  <a:pt x="17282" y="82717"/>
                </a:lnTo>
                <a:lnTo>
                  <a:pt x="17282" y="55799"/>
                </a:lnTo>
                <a:lnTo>
                  <a:pt x="13364" y="51987"/>
                </a:lnTo>
                <a:close/>
              </a:path>
              <a:path w="17779" h="2010410">
                <a:moveTo>
                  <a:pt x="13364" y="0"/>
                </a:moveTo>
                <a:lnTo>
                  <a:pt x="3917" y="0"/>
                </a:lnTo>
                <a:lnTo>
                  <a:pt x="0" y="3812"/>
                </a:lnTo>
                <a:lnTo>
                  <a:pt x="0" y="30730"/>
                </a:lnTo>
                <a:lnTo>
                  <a:pt x="3917" y="34658"/>
                </a:lnTo>
                <a:lnTo>
                  <a:pt x="13364" y="34658"/>
                </a:lnTo>
                <a:lnTo>
                  <a:pt x="17282" y="30730"/>
                </a:lnTo>
                <a:lnTo>
                  <a:pt x="17282" y="3812"/>
                </a:lnTo>
                <a:lnTo>
                  <a:pt x="13364" y="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287525" y="2626638"/>
            <a:ext cx="0" cy="2019300"/>
          </a:xfrm>
          <a:custGeom>
            <a:avLst/>
            <a:gdLst/>
            <a:ahLst/>
            <a:cxnLst/>
            <a:rect l="l" t="t" r="r" b="b"/>
            <a:pathLst>
              <a:path w="0" h="2019300">
                <a:moveTo>
                  <a:pt x="0" y="0"/>
                </a:moveTo>
                <a:lnTo>
                  <a:pt x="0" y="2019189"/>
                </a:lnTo>
              </a:path>
            </a:pathLst>
          </a:custGeom>
          <a:ln w="17282">
            <a:solidFill>
              <a:srgbClr val="40404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350382" y="2418920"/>
            <a:ext cx="213360" cy="154305"/>
          </a:xfrm>
          <a:custGeom>
            <a:avLst/>
            <a:gdLst/>
            <a:ahLst/>
            <a:cxnLst/>
            <a:rect l="l" t="t" r="r" b="b"/>
            <a:pathLst>
              <a:path w="213359" h="154305">
                <a:moveTo>
                  <a:pt x="0" y="0"/>
                </a:moveTo>
                <a:lnTo>
                  <a:pt x="0" y="153882"/>
                </a:lnTo>
                <a:lnTo>
                  <a:pt x="212801" y="153882"/>
                </a:lnTo>
              </a:path>
            </a:pathLst>
          </a:custGeom>
          <a:ln w="173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350382" y="3984440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4">
                <a:moveTo>
                  <a:pt x="0" y="0"/>
                </a:moveTo>
                <a:lnTo>
                  <a:pt x="0" y="153801"/>
                </a:lnTo>
              </a:path>
            </a:pathLst>
          </a:custGeom>
          <a:ln w="172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358331" y="2477031"/>
            <a:ext cx="17780" cy="2166620"/>
          </a:xfrm>
          <a:custGeom>
            <a:avLst/>
            <a:gdLst/>
            <a:ahLst/>
            <a:cxnLst/>
            <a:rect l="l" t="t" r="r" b="b"/>
            <a:pathLst>
              <a:path w="17779" h="2166620">
                <a:moveTo>
                  <a:pt x="13364" y="2131505"/>
                </a:moveTo>
                <a:lnTo>
                  <a:pt x="3802" y="2131505"/>
                </a:lnTo>
                <a:lnTo>
                  <a:pt x="0" y="2135385"/>
                </a:lnTo>
                <a:lnTo>
                  <a:pt x="0" y="2162285"/>
                </a:lnTo>
                <a:lnTo>
                  <a:pt x="3802" y="2166164"/>
                </a:lnTo>
                <a:lnTo>
                  <a:pt x="13364" y="2166164"/>
                </a:lnTo>
                <a:lnTo>
                  <a:pt x="17282" y="2162285"/>
                </a:lnTo>
                <a:lnTo>
                  <a:pt x="17282" y="2135385"/>
                </a:lnTo>
                <a:lnTo>
                  <a:pt x="13364" y="2131505"/>
                </a:lnTo>
                <a:close/>
              </a:path>
              <a:path w="17779" h="2166620">
                <a:moveTo>
                  <a:pt x="13364" y="2079522"/>
                </a:moveTo>
                <a:lnTo>
                  <a:pt x="3802" y="2079522"/>
                </a:lnTo>
                <a:lnTo>
                  <a:pt x="0" y="2083403"/>
                </a:lnTo>
                <a:lnTo>
                  <a:pt x="0" y="2110298"/>
                </a:lnTo>
                <a:lnTo>
                  <a:pt x="3802" y="2114176"/>
                </a:lnTo>
                <a:lnTo>
                  <a:pt x="13364" y="2114176"/>
                </a:lnTo>
                <a:lnTo>
                  <a:pt x="17282" y="2110298"/>
                </a:lnTo>
                <a:lnTo>
                  <a:pt x="17282" y="2083403"/>
                </a:lnTo>
                <a:lnTo>
                  <a:pt x="13364" y="2079522"/>
                </a:lnTo>
                <a:close/>
              </a:path>
              <a:path w="17779" h="2166620">
                <a:moveTo>
                  <a:pt x="13364" y="2027534"/>
                </a:moveTo>
                <a:lnTo>
                  <a:pt x="3802" y="2027534"/>
                </a:lnTo>
                <a:lnTo>
                  <a:pt x="0" y="2031416"/>
                </a:lnTo>
                <a:lnTo>
                  <a:pt x="0" y="2058311"/>
                </a:lnTo>
                <a:lnTo>
                  <a:pt x="3802" y="2062193"/>
                </a:lnTo>
                <a:lnTo>
                  <a:pt x="13364" y="2062193"/>
                </a:lnTo>
                <a:lnTo>
                  <a:pt x="17282" y="2058311"/>
                </a:lnTo>
                <a:lnTo>
                  <a:pt x="17282" y="2031416"/>
                </a:lnTo>
                <a:lnTo>
                  <a:pt x="13364" y="2027534"/>
                </a:lnTo>
                <a:close/>
              </a:path>
              <a:path w="17779" h="2166620">
                <a:moveTo>
                  <a:pt x="13364" y="1975547"/>
                </a:moveTo>
                <a:lnTo>
                  <a:pt x="3802" y="1975547"/>
                </a:lnTo>
                <a:lnTo>
                  <a:pt x="0" y="1979429"/>
                </a:lnTo>
                <a:lnTo>
                  <a:pt x="0" y="2006324"/>
                </a:lnTo>
                <a:lnTo>
                  <a:pt x="3802" y="2010205"/>
                </a:lnTo>
                <a:lnTo>
                  <a:pt x="13364" y="2010205"/>
                </a:lnTo>
                <a:lnTo>
                  <a:pt x="17282" y="2006324"/>
                </a:lnTo>
                <a:lnTo>
                  <a:pt x="17282" y="1979429"/>
                </a:lnTo>
                <a:lnTo>
                  <a:pt x="13364" y="1975547"/>
                </a:lnTo>
                <a:close/>
              </a:path>
              <a:path w="17779" h="2166620">
                <a:moveTo>
                  <a:pt x="13364" y="1923560"/>
                </a:moveTo>
                <a:lnTo>
                  <a:pt x="3802" y="1923560"/>
                </a:lnTo>
                <a:lnTo>
                  <a:pt x="0" y="1927442"/>
                </a:lnTo>
                <a:lnTo>
                  <a:pt x="0" y="1954337"/>
                </a:lnTo>
                <a:lnTo>
                  <a:pt x="3802" y="1958218"/>
                </a:lnTo>
                <a:lnTo>
                  <a:pt x="13364" y="1958218"/>
                </a:lnTo>
                <a:lnTo>
                  <a:pt x="17282" y="1954337"/>
                </a:lnTo>
                <a:lnTo>
                  <a:pt x="17282" y="1927442"/>
                </a:lnTo>
                <a:lnTo>
                  <a:pt x="13364" y="1923560"/>
                </a:lnTo>
                <a:close/>
              </a:path>
              <a:path w="17779" h="2166620">
                <a:moveTo>
                  <a:pt x="13364" y="1871573"/>
                </a:moveTo>
                <a:lnTo>
                  <a:pt x="3802" y="1871573"/>
                </a:lnTo>
                <a:lnTo>
                  <a:pt x="0" y="1875455"/>
                </a:lnTo>
                <a:lnTo>
                  <a:pt x="0" y="1902349"/>
                </a:lnTo>
                <a:lnTo>
                  <a:pt x="3802" y="1906231"/>
                </a:lnTo>
                <a:lnTo>
                  <a:pt x="13364" y="1906231"/>
                </a:lnTo>
                <a:lnTo>
                  <a:pt x="17282" y="1902349"/>
                </a:lnTo>
                <a:lnTo>
                  <a:pt x="17282" y="1875455"/>
                </a:lnTo>
                <a:lnTo>
                  <a:pt x="13364" y="1871573"/>
                </a:lnTo>
                <a:close/>
              </a:path>
              <a:path w="17779" h="2166620">
                <a:moveTo>
                  <a:pt x="13364" y="1819586"/>
                </a:moveTo>
                <a:lnTo>
                  <a:pt x="3802" y="1819586"/>
                </a:lnTo>
                <a:lnTo>
                  <a:pt x="0" y="1823467"/>
                </a:lnTo>
                <a:lnTo>
                  <a:pt x="0" y="1850362"/>
                </a:lnTo>
                <a:lnTo>
                  <a:pt x="3802" y="1854244"/>
                </a:lnTo>
                <a:lnTo>
                  <a:pt x="13364" y="1854244"/>
                </a:lnTo>
                <a:lnTo>
                  <a:pt x="17282" y="1850362"/>
                </a:lnTo>
                <a:lnTo>
                  <a:pt x="17282" y="1823467"/>
                </a:lnTo>
                <a:lnTo>
                  <a:pt x="13364" y="1819586"/>
                </a:lnTo>
                <a:close/>
              </a:path>
              <a:path w="17779" h="2166620">
                <a:moveTo>
                  <a:pt x="13364" y="1767599"/>
                </a:moveTo>
                <a:lnTo>
                  <a:pt x="3802" y="1767599"/>
                </a:lnTo>
                <a:lnTo>
                  <a:pt x="0" y="1771480"/>
                </a:lnTo>
                <a:lnTo>
                  <a:pt x="0" y="1798375"/>
                </a:lnTo>
                <a:lnTo>
                  <a:pt x="3802" y="1802257"/>
                </a:lnTo>
                <a:lnTo>
                  <a:pt x="13364" y="1802257"/>
                </a:lnTo>
                <a:lnTo>
                  <a:pt x="17282" y="1798375"/>
                </a:lnTo>
                <a:lnTo>
                  <a:pt x="17282" y="1771480"/>
                </a:lnTo>
                <a:lnTo>
                  <a:pt x="13364" y="1767599"/>
                </a:lnTo>
                <a:close/>
              </a:path>
              <a:path w="17779" h="2166620">
                <a:moveTo>
                  <a:pt x="13364" y="1715611"/>
                </a:moveTo>
                <a:lnTo>
                  <a:pt x="3802" y="1715611"/>
                </a:lnTo>
                <a:lnTo>
                  <a:pt x="0" y="1719493"/>
                </a:lnTo>
                <a:lnTo>
                  <a:pt x="0" y="1746388"/>
                </a:lnTo>
                <a:lnTo>
                  <a:pt x="3802" y="1750269"/>
                </a:lnTo>
                <a:lnTo>
                  <a:pt x="13364" y="1750269"/>
                </a:lnTo>
                <a:lnTo>
                  <a:pt x="17282" y="1746388"/>
                </a:lnTo>
                <a:lnTo>
                  <a:pt x="17282" y="1719493"/>
                </a:lnTo>
                <a:lnTo>
                  <a:pt x="13364" y="1715611"/>
                </a:lnTo>
                <a:close/>
              </a:path>
              <a:path w="17779" h="2166620">
                <a:moveTo>
                  <a:pt x="13364" y="1663624"/>
                </a:moveTo>
                <a:lnTo>
                  <a:pt x="3802" y="1663624"/>
                </a:lnTo>
                <a:lnTo>
                  <a:pt x="0" y="1667506"/>
                </a:lnTo>
                <a:lnTo>
                  <a:pt x="0" y="1694401"/>
                </a:lnTo>
                <a:lnTo>
                  <a:pt x="3802" y="1698282"/>
                </a:lnTo>
                <a:lnTo>
                  <a:pt x="13364" y="1698282"/>
                </a:lnTo>
                <a:lnTo>
                  <a:pt x="17282" y="1694401"/>
                </a:lnTo>
                <a:lnTo>
                  <a:pt x="17282" y="1667506"/>
                </a:lnTo>
                <a:lnTo>
                  <a:pt x="13364" y="1663624"/>
                </a:lnTo>
                <a:close/>
              </a:path>
              <a:path w="17779" h="2166620">
                <a:moveTo>
                  <a:pt x="13364" y="1611637"/>
                </a:moveTo>
                <a:lnTo>
                  <a:pt x="3802" y="1611637"/>
                </a:lnTo>
                <a:lnTo>
                  <a:pt x="0" y="1615519"/>
                </a:lnTo>
                <a:lnTo>
                  <a:pt x="0" y="1642413"/>
                </a:lnTo>
                <a:lnTo>
                  <a:pt x="3802" y="1646295"/>
                </a:lnTo>
                <a:lnTo>
                  <a:pt x="13364" y="1646295"/>
                </a:lnTo>
                <a:lnTo>
                  <a:pt x="17282" y="1642413"/>
                </a:lnTo>
                <a:lnTo>
                  <a:pt x="17282" y="1615519"/>
                </a:lnTo>
                <a:lnTo>
                  <a:pt x="13364" y="1611637"/>
                </a:lnTo>
                <a:close/>
              </a:path>
              <a:path w="17779" h="2166620">
                <a:moveTo>
                  <a:pt x="13364" y="1559650"/>
                </a:moveTo>
                <a:lnTo>
                  <a:pt x="3802" y="1559650"/>
                </a:lnTo>
                <a:lnTo>
                  <a:pt x="0" y="1563532"/>
                </a:lnTo>
                <a:lnTo>
                  <a:pt x="0" y="1590426"/>
                </a:lnTo>
                <a:lnTo>
                  <a:pt x="3802" y="1594308"/>
                </a:lnTo>
                <a:lnTo>
                  <a:pt x="13364" y="1594308"/>
                </a:lnTo>
                <a:lnTo>
                  <a:pt x="17282" y="1590426"/>
                </a:lnTo>
                <a:lnTo>
                  <a:pt x="17282" y="1563532"/>
                </a:lnTo>
                <a:lnTo>
                  <a:pt x="13364" y="1559650"/>
                </a:lnTo>
                <a:close/>
              </a:path>
              <a:path w="17779" h="2166620">
                <a:moveTo>
                  <a:pt x="13364" y="1507663"/>
                </a:moveTo>
                <a:lnTo>
                  <a:pt x="3802" y="1507663"/>
                </a:lnTo>
                <a:lnTo>
                  <a:pt x="0" y="1511544"/>
                </a:lnTo>
                <a:lnTo>
                  <a:pt x="0" y="1538439"/>
                </a:lnTo>
                <a:lnTo>
                  <a:pt x="3802" y="1542321"/>
                </a:lnTo>
                <a:lnTo>
                  <a:pt x="13364" y="1542321"/>
                </a:lnTo>
                <a:lnTo>
                  <a:pt x="17282" y="1538439"/>
                </a:lnTo>
                <a:lnTo>
                  <a:pt x="17282" y="1511544"/>
                </a:lnTo>
                <a:lnTo>
                  <a:pt x="13364" y="1507663"/>
                </a:lnTo>
                <a:close/>
              </a:path>
              <a:path w="17779" h="2166620">
                <a:moveTo>
                  <a:pt x="13364" y="1455675"/>
                </a:moveTo>
                <a:lnTo>
                  <a:pt x="3802" y="1455675"/>
                </a:lnTo>
                <a:lnTo>
                  <a:pt x="0" y="1459557"/>
                </a:lnTo>
                <a:lnTo>
                  <a:pt x="0" y="1486452"/>
                </a:lnTo>
                <a:lnTo>
                  <a:pt x="3802" y="1490334"/>
                </a:lnTo>
                <a:lnTo>
                  <a:pt x="13364" y="1490334"/>
                </a:lnTo>
                <a:lnTo>
                  <a:pt x="17282" y="1486452"/>
                </a:lnTo>
                <a:lnTo>
                  <a:pt x="17282" y="1459557"/>
                </a:lnTo>
                <a:lnTo>
                  <a:pt x="13364" y="1455675"/>
                </a:lnTo>
                <a:close/>
              </a:path>
              <a:path w="17779" h="2166620">
                <a:moveTo>
                  <a:pt x="13364" y="1403688"/>
                </a:moveTo>
                <a:lnTo>
                  <a:pt x="3802" y="1403688"/>
                </a:lnTo>
                <a:lnTo>
                  <a:pt x="0" y="1407570"/>
                </a:lnTo>
                <a:lnTo>
                  <a:pt x="0" y="1434465"/>
                </a:lnTo>
                <a:lnTo>
                  <a:pt x="3802" y="1438346"/>
                </a:lnTo>
                <a:lnTo>
                  <a:pt x="13364" y="1438346"/>
                </a:lnTo>
                <a:lnTo>
                  <a:pt x="17282" y="1434465"/>
                </a:lnTo>
                <a:lnTo>
                  <a:pt x="17282" y="1407570"/>
                </a:lnTo>
                <a:lnTo>
                  <a:pt x="13364" y="1403688"/>
                </a:lnTo>
                <a:close/>
              </a:path>
              <a:path w="17779" h="2166620">
                <a:moveTo>
                  <a:pt x="13364" y="1351701"/>
                </a:moveTo>
                <a:lnTo>
                  <a:pt x="3802" y="1351701"/>
                </a:lnTo>
                <a:lnTo>
                  <a:pt x="0" y="1355583"/>
                </a:lnTo>
                <a:lnTo>
                  <a:pt x="0" y="1382477"/>
                </a:lnTo>
                <a:lnTo>
                  <a:pt x="3802" y="1386359"/>
                </a:lnTo>
                <a:lnTo>
                  <a:pt x="13364" y="1386359"/>
                </a:lnTo>
                <a:lnTo>
                  <a:pt x="17282" y="1382477"/>
                </a:lnTo>
                <a:lnTo>
                  <a:pt x="17282" y="1355583"/>
                </a:lnTo>
                <a:lnTo>
                  <a:pt x="13364" y="1351701"/>
                </a:lnTo>
                <a:close/>
              </a:path>
              <a:path w="17779" h="2166620">
                <a:moveTo>
                  <a:pt x="13364" y="1299714"/>
                </a:moveTo>
                <a:lnTo>
                  <a:pt x="3802" y="1299714"/>
                </a:lnTo>
                <a:lnTo>
                  <a:pt x="0" y="1303596"/>
                </a:lnTo>
                <a:lnTo>
                  <a:pt x="0" y="1330490"/>
                </a:lnTo>
                <a:lnTo>
                  <a:pt x="3802" y="1334372"/>
                </a:lnTo>
                <a:lnTo>
                  <a:pt x="13364" y="1334372"/>
                </a:lnTo>
                <a:lnTo>
                  <a:pt x="17282" y="1330490"/>
                </a:lnTo>
                <a:lnTo>
                  <a:pt x="17282" y="1303596"/>
                </a:lnTo>
                <a:lnTo>
                  <a:pt x="13364" y="1299714"/>
                </a:lnTo>
                <a:close/>
              </a:path>
              <a:path w="17779" h="2166620">
                <a:moveTo>
                  <a:pt x="13364" y="1247727"/>
                </a:moveTo>
                <a:lnTo>
                  <a:pt x="3802" y="1247727"/>
                </a:lnTo>
                <a:lnTo>
                  <a:pt x="0" y="1251608"/>
                </a:lnTo>
                <a:lnTo>
                  <a:pt x="0" y="1278503"/>
                </a:lnTo>
                <a:lnTo>
                  <a:pt x="3802" y="1282385"/>
                </a:lnTo>
                <a:lnTo>
                  <a:pt x="13364" y="1282385"/>
                </a:lnTo>
                <a:lnTo>
                  <a:pt x="17282" y="1278503"/>
                </a:lnTo>
                <a:lnTo>
                  <a:pt x="17282" y="1251608"/>
                </a:lnTo>
                <a:lnTo>
                  <a:pt x="13364" y="1247727"/>
                </a:lnTo>
                <a:close/>
              </a:path>
              <a:path w="17779" h="2166620">
                <a:moveTo>
                  <a:pt x="13364" y="1195739"/>
                </a:moveTo>
                <a:lnTo>
                  <a:pt x="3802" y="1195739"/>
                </a:lnTo>
                <a:lnTo>
                  <a:pt x="0" y="1199621"/>
                </a:lnTo>
                <a:lnTo>
                  <a:pt x="0" y="1226516"/>
                </a:lnTo>
                <a:lnTo>
                  <a:pt x="3802" y="1230398"/>
                </a:lnTo>
                <a:lnTo>
                  <a:pt x="13364" y="1230398"/>
                </a:lnTo>
                <a:lnTo>
                  <a:pt x="17282" y="1226516"/>
                </a:lnTo>
                <a:lnTo>
                  <a:pt x="17282" y="1199621"/>
                </a:lnTo>
                <a:lnTo>
                  <a:pt x="13364" y="1195739"/>
                </a:lnTo>
                <a:close/>
              </a:path>
              <a:path w="17779" h="2166620">
                <a:moveTo>
                  <a:pt x="13364" y="1143752"/>
                </a:moveTo>
                <a:lnTo>
                  <a:pt x="3802" y="1143752"/>
                </a:lnTo>
                <a:lnTo>
                  <a:pt x="0" y="1147634"/>
                </a:lnTo>
                <a:lnTo>
                  <a:pt x="0" y="1174529"/>
                </a:lnTo>
                <a:lnTo>
                  <a:pt x="3802" y="1178410"/>
                </a:lnTo>
                <a:lnTo>
                  <a:pt x="13364" y="1178410"/>
                </a:lnTo>
                <a:lnTo>
                  <a:pt x="17282" y="1174529"/>
                </a:lnTo>
                <a:lnTo>
                  <a:pt x="17282" y="1147634"/>
                </a:lnTo>
                <a:lnTo>
                  <a:pt x="13364" y="1143752"/>
                </a:lnTo>
                <a:close/>
              </a:path>
              <a:path w="17779" h="2166620">
                <a:moveTo>
                  <a:pt x="13364" y="1091765"/>
                </a:moveTo>
                <a:lnTo>
                  <a:pt x="3802" y="1091765"/>
                </a:lnTo>
                <a:lnTo>
                  <a:pt x="0" y="1095647"/>
                </a:lnTo>
                <a:lnTo>
                  <a:pt x="0" y="1122542"/>
                </a:lnTo>
                <a:lnTo>
                  <a:pt x="3802" y="1126423"/>
                </a:lnTo>
                <a:lnTo>
                  <a:pt x="13364" y="1126423"/>
                </a:lnTo>
                <a:lnTo>
                  <a:pt x="17282" y="1122542"/>
                </a:lnTo>
                <a:lnTo>
                  <a:pt x="17282" y="1095647"/>
                </a:lnTo>
                <a:lnTo>
                  <a:pt x="13364" y="1091765"/>
                </a:lnTo>
                <a:close/>
              </a:path>
              <a:path w="17779" h="2166620">
                <a:moveTo>
                  <a:pt x="13364" y="1039743"/>
                </a:moveTo>
                <a:lnTo>
                  <a:pt x="3802" y="1039743"/>
                </a:lnTo>
                <a:lnTo>
                  <a:pt x="0" y="1043671"/>
                </a:lnTo>
                <a:lnTo>
                  <a:pt x="0" y="1070554"/>
                </a:lnTo>
                <a:lnTo>
                  <a:pt x="3802" y="1074436"/>
                </a:lnTo>
                <a:lnTo>
                  <a:pt x="13364" y="1074436"/>
                </a:lnTo>
                <a:lnTo>
                  <a:pt x="17282" y="1070554"/>
                </a:lnTo>
                <a:lnTo>
                  <a:pt x="17282" y="1043671"/>
                </a:lnTo>
                <a:lnTo>
                  <a:pt x="13364" y="1039743"/>
                </a:lnTo>
                <a:close/>
              </a:path>
              <a:path w="17779" h="2166620">
                <a:moveTo>
                  <a:pt x="13364" y="987756"/>
                </a:moveTo>
                <a:lnTo>
                  <a:pt x="3802" y="987756"/>
                </a:lnTo>
                <a:lnTo>
                  <a:pt x="0" y="991684"/>
                </a:lnTo>
                <a:lnTo>
                  <a:pt x="0" y="1018602"/>
                </a:lnTo>
                <a:lnTo>
                  <a:pt x="3802" y="1022414"/>
                </a:lnTo>
                <a:lnTo>
                  <a:pt x="13364" y="1022414"/>
                </a:lnTo>
                <a:lnTo>
                  <a:pt x="17282" y="1018602"/>
                </a:lnTo>
                <a:lnTo>
                  <a:pt x="17282" y="991684"/>
                </a:lnTo>
                <a:lnTo>
                  <a:pt x="13364" y="987756"/>
                </a:lnTo>
                <a:close/>
              </a:path>
              <a:path w="17779" h="2166620">
                <a:moveTo>
                  <a:pt x="13364" y="935769"/>
                </a:moveTo>
                <a:lnTo>
                  <a:pt x="3802" y="935769"/>
                </a:lnTo>
                <a:lnTo>
                  <a:pt x="0" y="939697"/>
                </a:lnTo>
                <a:lnTo>
                  <a:pt x="0" y="966615"/>
                </a:lnTo>
                <a:lnTo>
                  <a:pt x="3802" y="970427"/>
                </a:lnTo>
                <a:lnTo>
                  <a:pt x="13364" y="970427"/>
                </a:lnTo>
                <a:lnTo>
                  <a:pt x="17282" y="966615"/>
                </a:lnTo>
                <a:lnTo>
                  <a:pt x="17282" y="939697"/>
                </a:lnTo>
                <a:lnTo>
                  <a:pt x="13364" y="935769"/>
                </a:lnTo>
                <a:close/>
              </a:path>
              <a:path w="17779" h="2166620">
                <a:moveTo>
                  <a:pt x="13364" y="883782"/>
                </a:moveTo>
                <a:lnTo>
                  <a:pt x="3802" y="883782"/>
                </a:lnTo>
                <a:lnTo>
                  <a:pt x="0" y="887710"/>
                </a:lnTo>
                <a:lnTo>
                  <a:pt x="0" y="914627"/>
                </a:lnTo>
                <a:lnTo>
                  <a:pt x="3802" y="918440"/>
                </a:lnTo>
                <a:lnTo>
                  <a:pt x="13364" y="918440"/>
                </a:lnTo>
                <a:lnTo>
                  <a:pt x="17282" y="914627"/>
                </a:lnTo>
                <a:lnTo>
                  <a:pt x="17282" y="887710"/>
                </a:lnTo>
                <a:lnTo>
                  <a:pt x="13364" y="883782"/>
                </a:lnTo>
                <a:close/>
              </a:path>
              <a:path w="17779" h="2166620">
                <a:moveTo>
                  <a:pt x="13364" y="831795"/>
                </a:moveTo>
                <a:lnTo>
                  <a:pt x="3802" y="831795"/>
                </a:lnTo>
                <a:lnTo>
                  <a:pt x="0" y="835722"/>
                </a:lnTo>
                <a:lnTo>
                  <a:pt x="0" y="862640"/>
                </a:lnTo>
                <a:lnTo>
                  <a:pt x="3802" y="866453"/>
                </a:lnTo>
                <a:lnTo>
                  <a:pt x="13364" y="866453"/>
                </a:lnTo>
                <a:lnTo>
                  <a:pt x="17282" y="862640"/>
                </a:lnTo>
                <a:lnTo>
                  <a:pt x="17282" y="835722"/>
                </a:lnTo>
                <a:lnTo>
                  <a:pt x="13364" y="831795"/>
                </a:lnTo>
                <a:close/>
              </a:path>
              <a:path w="17779" h="2166620">
                <a:moveTo>
                  <a:pt x="13364" y="779807"/>
                </a:moveTo>
                <a:lnTo>
                  <a:pt x="3802" y="779807"/>
                </a:lnTo>
                <a:lnTo>
                  <a:pt x="0" y="783735"/>
                </a:lnTo>
                <a:lnTo>
                  <a:pt x="0" y="810653"/>
                </a:lnTo>
                <a:lnTo>
                  <a:pt x="3802" y="814465"/>
                </a:lnTo>
                <a:lnTo>
                  <a:pt x="13364" y="814465"/>
                </a:lnTo>
                <a:lnTo>
                  <a:pt x="17282" y="810653"/>
                </a:lnTo>
                <a:lnTo>
                  <a:pt x="17282" y="783735"/>
                </a:lnTo>
                <a:lnTo>
                  <a:pt x="13364" y="779807"/>
                </a:lnTo>
                <a:close/>
              </a:path>
              <a:path w="17779" h="2166620">
                <a:moveTo>
                  <a:pt x="13364" y="727820"/>
                </a:moveTo>
                <a:lnTo>
                  <a:pt x="3802" y="727820"/>
                </a:lnTo>
                <a:lnTo>
                  <a:pt x="0" y="731748"/>
                </a:lnTo>
                <a:lnTo>
                  <a:pt x="0" y="758666"/>
                </a:lnTo>
                <a:lnTo>
                  <a:pt x="3802" y="762478"/>
                </a:lnTo>
                <a:lnTo>
                  <a:pt x="13364" y="762478"/>
                </a:lnTo>
                <a:lnTo>
                  <a:pt x="17282" y="758666"/>
                </a:lnTo>
                <a:lnTo>
                  <a:pt x="17282" y="731748"/>
                </a:lnTo>
                <a:lnTo>
                  <a:pt x="13364" y="727820"/>
                </a:lnTo>
                <a:close/>
              </a:path>
              <a:path w="17779" h="2166620">
                <a:moveTo>
                  <a:pt x="13364" y="675833"/>
                </a:moveTo>
                <a:lnTo>
                  <a:pt x="3802" y="675833"/>
                </a:lnTo>
                <a:lnTo>
                  <a:pt x="0" y="679761"/>
                </a:lnTo>
                <a:lnTo>
                  <a:pt x="0" y="706679"/>
                </a:lnTo>
                <a:lnTo>
                  <a:pt x="3802" y="710491"/>
                </a:lnTo>
                <a:lnTo>
                  <a:pt x="13364" y="710491"/>
                </a:lnTo>
                <a:lnTo>
                  <a:pt x="17282" y="706679"/>
                </a:lnTo>
                <a:lnTo>
                  <a:pt x="17282" y="679761"/>
                </a:lnTo>
                <a:lnTo>
                  <a:pt x="13364" y="675833"/>
                </a:lnTo>
                <a:close/>
              </a:path>
              <a:path w="17779" h="2166620">
                <a:moveTo>
                  <a:pt x="13364" y="623846"/>
                </a:moveTo>
                <a:lnTo>
                  <a:pt x="3802" y="623846"/>
                </a:lnTo>
                <a:lnTo>
                  <a:pt x="0" y="627774"/>
                </a:lnTo>
                <a:lnTo>
                  <a:pt x="0" y="654691"/>
                </a:lnTo>
                <a:lnTo>
                  <a:pt x="3802" y="658504"/>
                </a:lnTo>
                <a:lnTo>
                  <a:pt x="13364" y="658504"/>
                </a:lnTo>
                <a:lnTo>
                  <a:pt x="17282" y="654691"/>
                </a:lnTo>
                <a:lnTo>
                  <a:pt x="17282" y="627774"/>
                </a:lnTo>
                <a:lnTo>
                  <a:pt x="13364" y="623846"/>
                </a:lnTo>
                <a:close/>
              </a:path>
              <a:path w="17779" h="2166620">
                <a:moveTo>
                  <a:pt x="13364" y="571859"/>
                </a:moveTo>
                <a:lnTo>
                  <a:pt x="3802" y="571859"/>
                </a:lnTo>
                <a:lnTo>
                  <a:pt x="0" y="575786"/>
                </a:lnTo>
                <a:lnTo>
                  <a:pt x="0" y="602704"/>
                </a:lnTo>
                <a:lnTo>
                  <a:pt x="3802" y="606517"/>
                </a:lnTo>
                <a:lnTo>
                  <a:pt x="13364" y="606517"/>
                </a:lnTo>
                <a:lnTo>
                  <a:pt x="17282" y="602704"/>
                </a:lnTo>
                <a:lnTo>
                  <a:pt x="17282" y="575786"/>
                </a:lnTo>
                <a:lnTo>
                  <a:pt x="13364" y="571859"/>
                </a:lnTo>
                <a:close/>
              </a:path>
              <a:path w="17779" h="2166620">
                <a:moveTo>
                  <a:pt x="13364" y="519871"/>
                </a:moveTo>
                <a:lnTo>
                  <a:pt x="3802" y="519871"/>
                </a:lnTo>
                <a:lnTo>
                  <a:pt x="0" y="523799"/>
                </a:lnTo>
                <a:lnTo>
                  <a:pt x="0" y="550717"/>
                </a:lnTo>
                <a:lnTo>
                  <a:pt x="3802" y="554530"/>
                </a:lnTo>
                <a:lnTo>
                  <a:pt x="13364" y="554530"/>
                </a:lnTo>
                <a:lnTo>
                  <a:pt x="17282" y="550717"/>
                </a:lnTo>
                <a:lnTo>
                  <a:pt x="17282" y="523799"/>
                </a:lnTo>
                <a:lnTo>
                  <a:pt x="13364" y="519871"/>
                </a:lnTo>
                <a:close/>
              </a:path>
              <a:path w="17779" h="2166620">
                <a:moveTo>
                  <a:pt x="13364" y="467884"/>
                </a:moveTo>
                <a:lnTo>
                  <a:pt x="3802" y="467884"/>
                </a:lnTo>
                <a:lnTo>
                  <a:pt x="0" y="471812"/>
                </a:lnTo>
                <a:lnTo>
                  <a:pt x="0" y="498730"/>
                </a:lnTo>
                <a:lnTo>
                  <a:pt x="3802" y="502542"/>
                </a:lnTo>
                <a:lnTo>
                  <a:pt x="13364" y="502542"/>
                </a:lnTo>
                <a:lnTo>
                  <a:pt x="17282" y="498730"/>
                </a:lnTo>
                <a:lnTo>
                  <a:pt x="17282" y="471812"/>
                </a:lnTo>
                <a:lnTo>
                  <a:pt x="13364" y="467884"/>
                </a:lnTo>
                <a:close/>
              </a:path>
              <a:path w="17779" h="2166620">
                <a:moveTo>
                  <a:pt x="13364" y="415897"/>
                </a:moveTo>
                <a:lnTo>
                  <a:pt x="3802" y="415897"/>
                </a:lnTo>
                <a:lnTo>
                  <a:pt x="0" y="419825"/>
                </a:lnTo>
                <a:lnTo>
                  <a:pt x="0" y="446743"/>
                </a:lnTo>
                <a:lnTo>
                  <a:pt x="3802" y="450555"/>
                </a:lnTo>
                <a:lnTo>
                  <a:pt x="13364" y="450555"/>
                </a:lnTo>
                <a:lnTo>
                  <a:pt x="17282" y="446743"/>
                </a:lnTo>
                <a:lnTo>
                  <a:pt x="17282" y="419825"/>
                </a:lnTo>
                <a:lnTo>
                  <a:pt x="13364" y="415897"/>
                </a:lnTo>
                <a:close/>
              </a:path>
              <a:path w="17779" h="2166620">
                <a:moveTo>
                  <a:pt x="13364" y="363910"/>
                </a:moveTo>
                <a:lnTo>
                  <a:pt x="3802" y="363910"/>
                </a:lnTo>
                <a:lnTo>
                  <a:pt x="0" y="367838"/>
                </a:lnTo>
                <a:lnTo>
                  <a:pt x="0" y="394756"/>
                </a:lnTo>
                <a:lnTo>
                  <a:pt x="3802" y="398568"/>
                </a:lnTo>
                <a:lnTo>
                  <a:pt x="13364" y="398568"/>
                </a:lnTo>
                <a:lnTo>
                  <a:pt x="17282" y="394756"/>
                </a:lnTo>
                <a:lnTo>
                  <a:pt x="17282" y="367838"/>
                </a:lnTo>
                <a:lnTo>
                  <a:pt x="13364" y="363910"/>
                </a:lnTo>
                <a:close/>
              </a:path>
              <a:path w="17779" h="2166620">
                <a:moveTo>
                  <a:pt x="13364" y="311923"/>
                </a:moveTo>
                <a:lnTo>
                  <a:pt x="3802" y="311923"/>
                </a:lnTo>
                <a:lnTo>
                  <a:pt x="0" y="315851"/>
                </a:lnTo>
                <a:lnTo>
                  <a:pt x="0" y="342768"/>
                </a:lnTo>
                <a:lnTo>
                  <a:pt x="3802" y="346581"/>
                </a:lnTo>
                <a:lnTo>
                  <a:pt x="13364" y="346581"/>
                </a:lnTo>
                <a:lnTo>
                  <a:pt x="17282" y="342768"/>
                </a:lnTo>
                <a:lnTo>
                  <a:pt x="17282" y="315851"/>
                </a:lnTo>
                <a:lnTo>
                  <a:pt x="13364" y="311923"/>
                </a:lnTo>
                <a:close/>
              </a:path>
              <a:path w="17779" h="2166620">
                <a:moveTo>
                  <a:pt x="13364" y="259935"/>
                </a:moveTo>
                <a:lnTo>
                  <a:pt x="3802" y="259935"/>
                </a:lnTo>
                <a:lnTo>
                  <a:pt x="0" y="263863"/>
                </a:lnTo>
                <a:lnTo>
                  <a:pt x="0" y="290781"/>
                </a:lnTo>
                <a:lnTo>
                  <a:pt x="3802" y="294594"/>
                </a:lnTo>
                <a:lnTo>
                  <a:pt x="13364" y="294594"/>
                </a:lnTo>
                <a:lnTo>
                  <a:pt x="17282" y="290781"/>
                </a:lnTo>
                <a:lnTo>
                  <a:pt x="17282" y="263863"/>
                </a:lnTo>
                <a:lnTo>
                  <a:pt x="13364" y="259935"/>
                </a:lnTo>
                <a:close/>
              </a:path>
              <a:path w="17779" h="2166620">
                <a:moveTo>
                  <a:pt x="13364" y="207948"/>
                </a:moveTo>
                <a:lnTo>
                  <a:pt x="3802" y="207948"/>
                </a:lnTo>
                <a:lnTo>
                  <a:pt x="0" y="211876"/>
                </a:lnTo>
                <a:lnTo>
                  <a:pt x="0" y="238794"/>
                </a:lnTo>
                <a:lnTo>
                  <a:pt x="3802" y="242606"/>
                </a:lnTo>
                <a:lnTo>
                  <a:pt x="13364" y="242606"/>
                </a:lnTo>
                <a:lnTo>
                  <a:pt x="17282" y="238794"/>
                </a:lnTo>
                <a:lnTo>
                  <a:pt x="17282" y="211876"/>
                </a:lnTo>
                <a:lnTo>
                  <a:pt x="13364" y="207948"/>
                </a:lnTo>
                <a:close/>
              </a:path>
              <a:path w="17779" h="2166620">
                <a:moveTo>
                  <a:pt x="13364" y="155961"/>
                </a:moveTo>
                <a:lnTo>
                  <a:pt x="3802" y="155961"/>
                </a:lnTo>
                <a:lnTo>
                  <a:pt x="0" y="159889"/>
                </a:lnTo>
                <a:lnTo>
                  <a:pt x="0" y="186807"/>
                </a:lnTo>
                <a:lnTo>
                  <a:pt x="3802" y="190619"/>
                </a:lnTo>
                <a:lnTo>
                  <a:pt x="13364" y="190619"/>
                </a:lnTo>
                <a:lnTo>
                  <a:pt x="17282" y="186807"/>
                </a:lnTo>
                <a:lnTo>
                  <a:pt x="17282" y="159889"/>
                </a:lnTo>
                <a:lnTo>
                  <a:pt x="13364" y="155961"/>
                </a:lnTo>
                <a:close/>
              </a:path>
              <a:path w="17779" h="2166620">
                <a:moveTo>
                  <a:pt x="13364" y="103974"/>
                </a:moveTo>
                <a:lnTo>
                  <a:pt x="3802" y="103974"/>
                </a:lnTo>
                <a:lnTo>
                  <a:pt x="0" y="107902"/>
                </a:lnTo>
                <a:lnTo>
                  <a:pt x="0" y="134820"/>
                </a:lnTo>
                <a:lnTo>
                  <a:pt x="3802" y="138632"/>
                </a:lnTo>
                <a:lnTo>
                  <a:pt x="13364" y="138632"/>
                </a:lnTo>
                <a:lnTo>
                  <a:pt x="17282" y="134820"/>
                </a:lnTo>
                <a:lnTo>
                  <a:pt x="17282" y="107902"/>
                </a:lnTo>
                <a:lnTo>
                  <a:pt x="13364" y="103974"/>
                </a:lnTo>
                <a:close/>
              </a:path>
              <a:path w="17779" h="2166620">
                <a:moveTo>
                  <a:pt x="13364" y="51987"/>
                </a:moveTo>
                <a:lnTo>
                  <a:pt x="3802" y="51987"/>
                </a:lnTo>
                <a:lnTo>
                  <a:pt x="0" y="55915"/>
                </a:lnTo>
                <a:lnTo>
                  <a:pt x="0" y="82832"/>
                </a:lnTo>
                <a:lnTo>
                  <a:pt x="3802" y="86645"/>
                </a:lnTo>
                <a:lnTo>
                  <a:pt x="13364" y="86645"/>
                </a:lnTo>
                <a:lnTo>
                  <a:pt x="17282" y="82832"/>
                </a:lnTo>
                <a:lnTo>
                  <a:pt x="17282" y="55915"/>
                </a:lnTo>
                <a:lnTo>
                  <a:pt x="13364" y="51987"/>
                </a:lnTo>
                <a:close/>
              </a:path>
              <a:path w="17779" h="2166620">
                <a:moveTo>
                  <a:pt x="13364" y="0"/>
                </a:moveTo>
                <a:lnTo>
                  <a:pt x="3802" y="0"/>
                </a:lnTo>
                <a:lnTo>
                  <a:pt x="0" y="3927"/>
                </a:lnTo>
                <a:lnTo>
                  <a:pt x="0" y="30845"/>
                </a:lnTo>
                <a:lnTo>
                  <a:pt x="3802" y="34658"/>
                </a:lnTo>
                <a:lnTo>
                  <a:pt x="13364" y="34658"/>
                </a:lnTo>
                <a:lnTo>
                  <a:pt x="17282" y="30845"/>
                </a:lnTo>
                <a:lnTo>
                  <a:pt x="17282" y="3927"/>
                </a:lnTo>
                <a:lnTo>
                  <a:pt x="13364" y="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350382" y="2469059"/>
            <a:ext cx="0" cy="2176780"/>
          </a:xfrm>
          <a:custGeom>
            <a:avLst/>
            <a:gdLst/>
            <a:ahLst/>
            <a:cxnLst/>
            <a:rect l="l" t="t" r="r" b="b"/>
            <a:pathLst>
              <a:path w="0" h="2176779">
                <a:moveTo>
                  <a:pt x="0" y="0"/>
                </a:moveTo>
                <a:lnTo>
                  <a:pt x="0" y="2176768"/>
                </a:lnTo>
              </a:path>
            </a:pathLst>
          </a:custGeom>
          <a:ln w="17282">
            <a:solidFill>
              <a:srgbClr val="40404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350382" y="4138241"/>
            <a:ext cx="221615" cy="0"/>
          </a:xfrm>
          <a:custGeom>
            <a:avLst/>
            <a:gdLst/>
            <a:ahLst/>
            <a:cxnLst/>
            <a:rect l="l" t="t" r="r" b="b"/>
            <a:pathLst>
              <a:path w="221615" h="0">
                <a:moveTo>
                  <a:pt x="0" y="0"/>
                </a:moveTo>
                <a:lnTo>
                  <a:pt x="221557" y="0"/>
                </a:lnTo>
              </a:path>
            </a:pathLst>
          </a:custGeom>
          <a:ln w="173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826538" y="4461174"/>
            <a:ext cx="743585" cy="0"/>
          </a:xfrm>
          <a:custGeom>
            <a:avLst/>
            <a:gdLst/>
            <a:ahLst/>
            <a:cxnLst/>
            <a:rect l="l" t="t" r="r" b="b"/>
            <a:pathLst>
              <a:path w="743585" h="0">
                <a:moveTo>
                  <a:pt x="0" y="0"/>
                </a:moveTo>
                <a:lnTo>
                  <a:pt x="743019" y="0"/>
                </a:lnTo>
              </a:path>
            </a:pathLst>
          </a:custGeom>
          <a:ln w="173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756430" y="4414732"/>
            <a:ext cx="92632" cy="928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546976" y="4414732"/>
            <a:ext cx="92632" cy="928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718185" y="4465714"/>
            <a:ext cx="315595" cy="0"/>
          </a:xfrm>
          <a:custGeom>
            <a:avLst/>
            <a:gdLst/>
            <a:ahLst/>
            <a:cxnLst/>
            <a:rect l="l" t="t" r="r" b="b"/>
            <a:pathLst>
              <a:path w="315595" h="0">
                <a:moveTo>
                  <a:pt x="0" y="0"/>
                </a:moveTo>
                <a:lnTo>
                  <a:pt x="315112" y="0"/>
                </a:lnTo>
              </a:path>
            </a:pathLst>
          </a:custGeom>
          <a:ln w="173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648019" y="4419272"/>
            <a:ext cx="92632" cy="928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010716" y="4419272"/>
            <a:ext cx="92632" cy="928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129502" y="4414732"/>
            <a:ext cx="254739" cy="928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474455" y="4468960"/>
            <a:ext cx="742950" cy="0"/>
          </a:xfrm>
          <a:custGeom>
            <a:avLst/>
            <a:gdLst/>
            <a:ahLst/>
            <a:cxnLst/>
            <a:rect l="l" t="t" r="r" b="b"/>
            <a:pathLst>
              <a:path w="742950" h="0">
                <a:moveTo>
                  <a:pt x="0" y="0"/>
                </a:moveTo>
                <a:lnTo>
                  <a:pt x="742904" y="0"/>
                </a:lnTo>
              </a:path>
            </a:pathLst>
          </a:custGeom>
          <a:ln w="173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404289" y="4422518"/>
            <a:ext cx="92632" cy="928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194892" y="4422518"/>
            <a:ext cx="92632" cy="928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357691" y="4468960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1059" y="0"/>
                </a:lnTo>
              </a:path>
            </a:pathLst>
          </a:custGeom>
          <a:ln w="173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287525" y="4422518"/>
            <a:ext cx="92632" cy="928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686168" y="4422518"/>
            <a:ext cx="324559" cy="928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3049683" y="4191992"/>
            <a:ext cx="209550" cy="2184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250" spc="-5">
                <a:latin typeface="微软雅黑"/>
                <a:cs typeface="微软雅黑"/>
              </a:rPr>
              <a:t>T0</a:t>
            </a:r>
            <a:endParaRPr sz="1250">
              <a:latin typeface="微软雅黑"/>
              <a:cs typeface="微软雅黑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794661" y="4191992"/>
            <a:ext cx="575945" cy="2184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379095" algn="l"/>
              </a:tabLst>
            </a:pPr>
            <a:r>
              <a:rPr dirty="0" sz="1250" spc="-5">
                <a:latin typeface="微软雅黑"/>
                <a:cs typeface="微软雅黑"/>
              </a:rPr>
              <a:t>T</a:t>
            </a:r>
            <a:r>
              <a:rPr dirty="0" sz="1250" spc="5">
                <a:latin typeface="微软雅黑"/>
                <a:cs typeface="微软雅黑"/>
              </a:rPr>
              <a:t>1</a:t>
            </a:r>
            <a:r>
              <a:rPr dirty="0" sz="1250">
                <a:latin typeface="微软雅黑"/>
                <a:cs typeface="微软雅黑"/>
              </a:rPr>
              <a:t>	</a:t>
            </a:r>
            <a:r>
              <a:rPr dirty="0" sz="1250" spc="-5">
                <a:latin typeface="微软雅黑"/>
                <a:cs typeface="微软雅黑"/>
              </a:rPr>
              <a:t>T2</a:t>
            </a:r>
            <a:endParaRPr sz="1250">
              <a:latin typeface="微软雅黑"/>
              <a:cs typeface="微软雅黑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684350" y="4199501"/>
            <a:ext cx="209550" cy="2184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250" spc="-5">
                <a:latin typeface="微软雅黑"/>
                <a:cs typeface="微软雅黑"/>
              </a:rPr>
              <a:t>T3</a:t>
            </a:r>
            <a:endParaRPr sz="1250">
              <a:latin typeface="微软雅黑"/>
              <a:cs typeface="微软雅黑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428868" y="4199501"/>
            <a:ext cx="576580" cy="2184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379095" algn="l"/>
              </a:tabLst>
            </a:pPr>
            <a:r>
              <a:rPr dirty="0" sz="1250" spc="-5">
                <a:latin typeface="微软雅黑"/>
                <a:cs typeface="微软雅黑"/>
              </a:rPr>
              <a:t>T</a:t>
            </a:r>
            <a:r>
              <a:rPr dirty="0" sz="1250" spc="5">
                <a:latin typeface="微软雅黑"/>
                <a:cs typeface="微软雅黑"/>
              </a:rPr>
              <a:t>4</a:t>
            </a:r>
            <a:r>
              <a:rPr dirty="0" sz="1250">
                <a:latin typeface="微软雅黑"/>
                <a:cs typeface="微软雅黑"/>
              </a:rPr>
              <a:t>	</a:t>
            </a:r>
            <a:r>
              <a:rPr dirty="0" sz="1250" spc="-5">
                <a:latin typeface="微软雅黑"/>
                <a:cs typeface="微软雅黑"/>
              </a:rPr>
              <a:t>T5</a:t>
            </a:r>
            <a:endParaRPr sz="1250">
              <a:latin typeface="微软雅黑"/>
              <a:cs typeface="微软雅黑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557778" y="4899786"/>
            <a:ext cx="1397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宋体"/>
                <a:cs typeface="宋体"/>
              </a:rPr>
              <a:t>交通灯时序图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14593" y="1754726"/>
            <a:ext cx="2914813" cy="34627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50493" y="1219327"/>
            <a:ext cx="1405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楷体"/>
                <a:cs typeface="楷体"/>
              </a:rPr>
              <a:t>工作流程图</a:t>
            </a:r>
            <a:r>
              <a:rPr dirty="0" sz="1800" spc="-10" b="1">
                <a:latin typeface="楷体"/>
                <a:cs typeface="楷体"/>
              </a:rPr>
              <a:t>：</a:t>
            </a:r>
            <a:endParaRPr sz="1800">
              <a:latin typeface="楷体"/>
              <a:cs typeface="楷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67229" y="2102358"/>
            <a:ext cx="5969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宋体"/>
                <a:cs typeface="宋体"/>
              </a:rPr>
              <a:t>M10.3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57094" y="2250185"/>
            <a:ext cx="137160" cy="0"/>
          </a:xfrm>
          <a:custGeom>
            <a:avLst/>
            <a:gdLst/>
            <a:ahLst/>
            <a:cxnLst/>
            <a:rect l="l" t="t" r="r" b="b"/>
            <a:pathLst>
              <a:path w="137160" h="0">
                <a:moveTo>
                  <a:pt x="0" y="0"/>
                </a:moveTo>
                <a:lnTo>
                  <a:pt x="137160" y="0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45485" y="2224277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0"/>
                </a:moveTo>
                <a:lnTo>
                  <a:pt x="64007" y="25781"/>
                </a:lnTo>
                <a:lnTo>
                  <a:pt x="0" y="50292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034032" y="3864305"/>
            <a:ext cx="5969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0000"/>
                </a:solidFill>
                <a:latin typeface="宋体"/>
                <a:cs typeface="宋体"/>
              </a:rPr>
              <a:t>M10.1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22626" y="4011929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4" h="0">
                <a:moveTo>
                  <a:pt x="0" y="0"/>
                </a:moveTo>
                <a:lnTo>
                  <a:pt x="138684" y="0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812542" y="3987546"/>
            <a:ext cx="62865" cy="48895"/>
          </a:xfrm>
          <a:custGeom>
            <a:avLst/>
            <a:gdLst/>
            <a:ahLst/>
            <a:cxnLst/>
            <a:rect l="l" t="t" r="r" b="b"/>
            <a:pathLst>
              <a:path w="62864" h="48895">
                <a:moveTo>
                  <a:pt x="0" y="0"/>
                </a:moveTo>
                <a:lnTo>
                  <a:pt x="62483" y="25018"/>
                </a:lnTo>
                <a:lnTo>
                  <a:pt x="0" y="48767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009901" y="3012185"/>
            <a:ext cx="5969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宋体"/>
                <a:cs typeface="宋体"/>
              </a:rPr>
              <a:t>M10.2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99766" y="3160014"/>
            <a:ext cx="137160" cy="0"/>
          </a:xfrm>
          <a:custGeom>
            <a:avLst/>
            <a:gdLst/>
            <a:ahLst/>
            <a:cxnLst/>
            <a:rect l="l" t="t" r="r" b="b"/>
            <a:pathLst>
              <a:path w="137160" h="0">
                <a:moveTo>
                  <a:pt x="0" y="0"/>
                </a:moveTo>
                <a:lnTo>
                  <a:pt x="137159" y="0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788157" y="3134105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0"/>
                </a:moveTo>
                <a:lnTo>
                  <a:pt x="64008" y="25781"/>
                </a:lnTo>
                <a:lnTo>
                  <a:pt x="0" y="50292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095880" y="4941189"/>
            <a:ext cx="5969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宋体"/>
                <a:cs typeface="宋体"/>
              </a:rPr>
              <a:t>M10.0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85110" y="5089397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4" h="0">
                <a:moveTo>
                  <a:pt x="0" y="0"/>
                </a:moveTo>
                <a:lnTo>
                  <a:pt x="138683" y="0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873501" y="5063490"/>
            <a:ext cx="64135" cy="48895"/>
          </a:xfrm>
          <a:custGeom>
            <a:avLst/>
            <a:gdLst/>
            <a:ahLst/>
            <a:cxnLst/>
            <a:rect l="l" t="t" r="r" b="b"/>
            <a:pathLst>
              <a:path w="64135" h="48895">
                <a:moveTo>
                  <a:pt x="0" y="0"/>
                </a:moveTo>
                <a:lnTo>
                  <a:pt x="64008" y="25018"/>
                </a:lnTo>
                <a:lnTo>
                  <a:pt x="0" y="48768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625590" y="3918966"/>
            <a:ext cx="5969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宋体"/>
                <a:cs typeface="宋体"/>
              </a:rPr>
              <a:t>M10.6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422897" y="4031741"/>
            <a:ext cx="137160" cy="0"/>
          </a:xfrm>
          <a:custGeom>
            <a:avLst/>
            <a:gdLst/>
            <a:ahLst/>
            <a:cxnLst/>
            <a:rect l="l" t="t" r="r" b="b"/>
            <a:pathLst>
              <a:path w="137159" h="0">
                <a:moveTo>
                  <a:pt x="137159" y="0"/>
                </a:moveTo>
                <a:lnTo>
                  <a:pt x="0" y="0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390894" y="4011929"/>
            <a:ext cx="62865" cy="50800"/>
          </a:xfrm>
          <a:custGeom>
            <a:avLst/>
            <a:gdLst/>
            <a:ahLst/>
            <a:cxnLst/>
            <a:rect l="l" t="t" r="r" b="b"/>
            <a:pathLst>
              <a:path w="62864" h="50800">
                <a:moveTo>
                  <a:pt x="62483" y="50292"/>
                </a:moveTo>
                <a:lnTo>
                  <a:pt x="0" y="24511"/>
                </a:lnTo>
                <a:lnTo>
                  <a:pt x="62483" y="0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635242" y="2959734"/>
            <a:ext cx="5969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宋体"/>
                <a:cs typeface="宋体"/>
              </a:rPr>
              <a:t>M10.5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432041" y="3073145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5" h="0">
                <a:moveTo>
                  <a:pt x="138684" y="0"/>
                </a:moveTo>
                <a:lnTo>
                  <a:pt x="0" y="0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401561" y="3051810"/>
            <a:ext cx="64135" cy="48895"/>
          </a:xfrm>
          <a:custGeom>
            <a:avLst/>
            <a:gdLst/>
            <a:ahLst/>
            <a:cxnLst/>
            <a:rect l="l" t="t" r="r" b="b"/>
            <a:pathLst>
              <a:path w="64135" h="48894">
                <a:moveTo>
                  <a:pt x="64008" y="48767"/>
                </a:moveTo>
                <a:lnTo>
                  <a:pt x="0" y="23749"/>
                </a:lnTo>
                <a:lnTo>
                  <a:pt x="64008" y="0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6621018" y="2105101"/>
            <a:ext cx="5969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0000"/>
                </a:solidFill>
                <a:latin typeface="宋体"/>
                <a:cs typeface="宋体"/>
              </a:rPr>
              <a:t>M10.4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416802" y="2218182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5" h="0">
                <a:moveTo>
                  <a:pt x="138683" y="0"/>
                </a:moveTo>
                <a:lnTo>
                  <a:pt x="0" y="0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386321" y="2198370"/>
            <a:ext cx="62865" cy="48895"/>
          </a:xfrm>
          <a:custGeom>
            <a:avLst/>
            <a:gdLst/>
            <a:ahLst/>
            <a:cxnLst/>
            <a:rect l="l" t="t" r="r" b="b"/>
            <a:pathLst>
              <a:path w="62864" h="48894">
                <a:moveTo>
                  <a:pt x="62483" y="48767"/>
                </a:moveTo>
                <a:lnTo>
                  <a:pt x="0" y="23749"/>
                </a:lnTo>
                <a:lnTo>
                  <a:pt x="62483" y="0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196841" y="4919281"/>
            <a:ext cx="2073084" cy="6557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016125" y="1744726"/>
          <a:ext cx="5661025" cy="317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8505"/>
                <a:gridCol w="1193164"/>
                <a:gridCol w="1590040"/>
                <a:gridCol w="2120265"/>
              </a:tblGrid>
              <a:tr h="5745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900">
                          <a:latin typeface="仿宋"/>
                          <a:cs typeface="仿宋"/>
                        </a:rPr>
                        <a:t>序号</a:t>
                      </a:r>
                      <a:endParaRPr sz="900">
                        <a:latin typeface="仿宋"/>
                        <a:cs typeface="仿宋"/>
                      </a:endParaRPr>
                    </a:p>
                  </a:txBody>
                  <a:tcPr marL="0" marR="0" marB="0" marT="0">
                    <a:lnL w="12700">
                      <a:solidFill>
                        <a:srgbClr val="080000"/>
                      </a:solidFill>
                      <a:prstDash val="solid"/>
                    </a:lnL>
                    <a:lnR w="12700">
                      <a:solidFill>
                        <a:srgbClr val="080000"/>
                      </a:solidFill>
                      <a:prstDash val="solid"/>
                    </a:lnR>
                    <a:lnT w="12700">
                      <a:solidFill>
                        <a:srgbClr val="080000"/>
                      </a:solidFill>
                      <a:prstDash val="solid"/>
                    </a:lnT>
                    <a:lnB w="1270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900" spc="-5">
                          <a:latin typeface="仿宋"/>
                          <a:cs typeface="仿宋"/>
                        </a:rPr>
                        <a:t>PLC</a:t>
                      </a:r>
                      <a:r>
                        <a:rPr dirty="0" sz="900">
                          <a:latin typeface="仿宋"/>
                          <a:cs typeface="仿宋"/>
                        </a:rPr>
                        <a:t>地址</a:t>
                      </a:r>
                      <a:r>
                        <a:rPr dirty="0" sz="900" spc="-5">
                          <a:latin typeface="仿宋"/>
                          <a:cs typeface="仿宋"/>
                        </a:rPr>
                        <a:t>（PLC</a:t>
                      </a:r>
                      <a:r>
                        <a:rPr dirty="0" sz="900">
                          <a:latin typeface="仿宋"/>
                          <a:cs typeface="仿宋"/>
                        </a:rPr>
                        <a:t>端子）</a:t>
                      </a:r>
                      <a:endParaRPr sz="900">
                        <a:latin typeface="仿宋"/>
                        <a:cs typeface="仿宋"/>
                      </a:endParaRPr>
                    </a:p>
                  </a:txBody>
                  <a:tcPr marL="0" marR="0" marB="0" marT="0">
                    <a:lnL w="12700">
                      <a:solidFill>
                        <a:srgbClr val="080000"/>
                      </a:solidFill>
                      <a:prstDash val="solid"/>
                    </a:lnL>
                    <a:lnR w="12700">
                      <a:solidFill>
                        <a:srgbClr val="080000"/>
                      </a:solidFill>
                      <a:prstDash val="solid"/>
                    </a:lnR>
                    <a:lnT w="12700">
                      <a:solidFill>
                        <a:srgbClr val="080000"/>
                      </a:solidFill>
                      <a:prstDash val="solid"/>
                    </a:lnT>
                    <a:lnB w="1270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900">
                          <a:latin typeface="仿宋"/>
                          <a:cs typeface="仿宋"/>
                        </a:rPr>
                        <a:t>电气符号（面板端子）</a:t>
                      </a:r>
                      <a:endParaRPr sz="900">
                        <a:latin typeface="仿宋"/>
                        <a:cs typeface="仿宋"/>
                      </a:endParaRPr>
                    </a:p>
                  </a:txBody>
                  <a:tcPr marL="0" marR="0" marB="0" marT="0">
                    <a:lnL w="12700">
                      <a:solidFill>
                        <a:srgbClr val="080000"/>
                      </a:solidFill>
                      <a:prstDash val="solid"/>
                    </a:lnL>
                    <a:lnR w="12700">
                      <a:solidFill>
                        <a:srgbClr val="080000"/>
                      </a:solidFill>
                      <a:prstDash val="solid"/>
                    </a:lnR>
                    <a:lnT w="12700">
                      <a:solidFill>
                        <a:srgbClr val="080000"/>
                      </a:solidFill>
                      <a:prstDash val="solid"/>
                    </a:lnT>
                    <a:lnB w="1270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900">
                          <a:latin typeface="仿宋"/>
                          <a:cs typeface="仿宋"/>
                        </a:rPr>
                        <a:t>功能说明</a:t>
                      </a:r>
                      <a:endParaRPr sz="900">
                        <a:latin typeface="仿宋"/>
                        <a:cs typeface="仿宋"/>
                      </a:endParaRPr>
                    </a:p>
                  </a:txBody>
                  <a:tcPr marL="0" marR="0" marB="0" marT="0">
                    <a:lnL w="12700">
                      <a:solidFill>
                        <a:srgbClr val="080000"/>
                      </a:solidFill>
                      <a:prstDash val="solid"/>
                    </a:lnL>
                    <a:lnR w="12700">
                      <a:solidFill>
                        <a:srgbClr val="080000"/>
                      </a:solidFill>
                      <a:prstDash val="solid"/>
                    </a:lnR>
                    <a:lnT w="12700">
                      <a:solidFill>
                        <a:srgbClr val="080000"/>
                      </a:solidFill>
                      <a:prstDash val="solid"/>
                    </a:lnT>
                    <a:lnB w="12700">
                      <a:solidFill>
                        <a:srgbClr val="080000"/>
                      </a:solidFill>
                      <a:prstDash val="solid"/>
                    </a:lnB>
                  </a:tcPr>
                </a:tc>
              </a:tr>
              <a:tr h="2876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80000"/>
                      </a:solidFill>
                      <a:prstDash val="solid"/>
                    </a:lnL>
                    <a:lnR w="12700">
                      <a:solidFill>
                        <a:srgbClr val="080000"/>
                      </a:solidFill>
                      <a:prstDash val="solid"/>
                    </a:lnR>
                    <a:lnT w="12700">
                      <a:solidFill>
                        <a:srgbClr val="080000"/>
                      </a:solidFill>
                      <a:prstDash val="solid"/>
                    </a:lnT>
                    <a:lnB w="1270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900">
                          <a:latin typeface="仿宋"/>
                          <a:cs typeface="仿宋"/>
                        </a:rPr>
                        <a:t>I0.0</a:t>
                      </a:r>
                      <a:endParaRPr sz="900">
                        <a:latin typeface="仿宋"/>
                        <a:cs typeface="仿宋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80000"/>
                      </a:solidFill>
                      <a:prstDash val="solid"/>
                    </a:lnL>
                    <a:lnR w="12700">
                      <a:solidFill>
                        <a:srgbClr val="080000"/>
                      </a:solidFill>
                      <a:prstDash val="solid"/>
                    </a:lnR>
                    <a:lnT w="12700">
                      <a:solidFill>
                        <a:srgbClr val="080000"/>
                      </a:solidFill>
                      <a:prstDash val="solid"/>
                    </a:lnT>
                    <a:lnB w="1270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900" spc="5">
                          <a:latin typeface="仿宋"/>
                          <a:cs typeface="仿宋"/>
                        </a:rPr>
                        <a:t>SD</a:t>
                      </a:r>
                      <a:endParaRPr sz="900">
                        <a:latin typeface="仿宋"/>
                        <a:cs typeface="仿宋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80000"/>
                      </a:solidFill>
                      <a:prstDash val="solid"/>
                    </a:lnL>
                    <a:lnR w="12700">
                      <a:solidFill>
                        <a:srgbClr val="080000"/>
                      </a:solidFill>
                      <a:prstDash val="solid"/>
                    </a:lnR>
                    <a:lnT w="12700">
                      <a:solidFill>
                        <a:srgbClr val="080000"/>
                      </a:solidFill>
                      <a:prstDash val="solid"/>
                    </a:lnT>
                    <a:lnB w="1270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900">
                          <a:latin typeface="仿宋"/>
                          <a:cs typeface="仿宋"/>
                        </a:rPr>
                        <a:t>启动</a:t>
                      </a:r>
                      <a:endParaRPr sz="900">
                        <a:latin typeface="仿宋"/>
                        <a:cs typeface="仿宋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80000"/>
                      </a:solidFill>
                      <a:prstDash val="solid"/>
                    </a:lnL>
                    <a:lnR w="12700">
                      <a:solidFill>
                        <a:srgbClr val="080000"/>
                      </a:solidFill>
                      <a:prstDash val="solid"/>
                    </a:lnR>
                    <a:lnT w="12700">
                      <a:solidFill>
                        <a:srgbClr val="080000"/>
                      </a:solidFill>
                      <a:prstDash val="solid"/>
                    </a:lnT>
                    <a:lnB w="12700">
                      <a:solidFill>
                        <a:srgbClr val="080000"/>
                      </a:solidFill>
                      <a:prstDash val="solid"/>
                    </a:lnB>
                  </a:tcPr>
                </a:tc>
              </a:tr>
              <a:tr h="2880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80000"/>
                      </a:solidFill>
                      <a:prstDash val="solid"/>
                    </a:lnL>
                    <a:lnR w="12700">
                      <a:solidFill>
                        <a:srgbClr val="080000"/>
                      </a:solidFill>
                      <a:prstDash val="solid"/>
                    </a:lnR>
                    <a:lnT w="12700">
                      <a:solidFill>
                        <a:srgbClr val="080000"/>
                      </a:solidFill>
                      <a:prstDash val="solid"/>
                    </a:lnT>
                    <a:lnB w="1270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900">
                          <a:latin typeface="仿宋"/>
                          <a:cs typeface="仿宋"/>
                        </a:rPr>
                        <a:t>Q0.0</a:t>
                      </a:r>
                      <a:endParaRPr sz="900">
                        <a:latin typeface="仿宋"/>
                        <a:cs typeface="仿宋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80000"/>
                      </a:solidFill>
                      <a:prstDash val="solid"/>
                    </a:lnL>
                    <a:lnR w="12700">
                      <a:solidFill>
                        <a:srgbClr val="080000"/>
                      </a:solidFill>
                      <a:prstDash val="solid"/>
                    </a:lnR>
                    <a:lnT w="12700">
                      <a:solidFill>
                        <a:srgbClr val="080000"/>
                      </a:solidFill>
                      <a:prstDash val="solid"/>
                    </a:lnT>
                    <a:lnB w="1270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900">
                          <a:latin typeface="仿宋"/>
                          <a:cs typeface="仿宋"/>
                        </a:rPr>
                        <a:t>东西灯G</a:t>
                      </a:r>
                      <a:endParaRPr sz="900">
                        <a:latin typeface="仿宋"/>
                        <a:cs typeface="仿宋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80000"/>
                      </a:solidFill>
                      <a:prstDash val="solid"/>
                    </a:lnL>
                    <a:lnR w="12700">
                      <a:solidFill>
                        <a:srgbClr val="080000"/>
                      </a:solidFill>
                      <a:prstDash val="solid"/>
                    </a:lnR>
                    <a:lnT w="12700">
                      <a:solidFill>
                        <a:srgbClr val="080000"/>
                      </a:solidFill>
                      <a:prstDash val="solid"/>
                    </a:lnT>
                    <a:lnB w="1270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900">
                          <a:latin typeface="仿宋"/>
                          <a:cs typeface="仿宋"/>
                        </a:rPr>
                        <a:t>东西绿灯</a:t>
                      </a:r>
                      <a:endParaRPr sz="900">
                        <a:latin typeface="仿宋"/>
                        <a:cs typeface="仿宋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80000"/>
                      </a:solidFill>
                      <a:prstDash val="solid"/>
                    </a:lnL>
                    <a:lnR w="12700">
                      <a:solidFill>
                        <a:srgbClr val="080000"/>
                      </a:solidFill>
                      <a:prstDash val="solid"/>
                    </a:lnR>
                    <a:lnT w="12700">
                      <a:solidFill>
                        <a:srgbClr val="080000"/>
                      </a:solidFill>
                      <a:prstDash val="solid"/>
                    </a:lnT>
                    <a:lnB w="12700">
                      <a:solidFill>
                        <a:srgbClr val="080000"/>
                      </a:solidFill>
                      <a:prstDash val="solid"/>
                    </a:lnB>
                  </a:tcPr>
                </a:tc>
              </a:tr>
              <a:tr h="2870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80000"/>
                      </a:solidFill>
                      <a:prstDash val="solid"/>
                    </a:lnL>
                    <a:lnR w="12700">
                      <a:solidFill>
                        <a:srgbClr val="080000"/>
                      </a:solidFill>
                      <a:prstDash val="solid"/>
                    </a:lnR>
                    <a:lnT w="12700">
                      <a:solidFill>
                        <a:srgbClr val="080000"/>
                      </a:solidFill>
                      <a:prstDash val="solid"/>
                    </a:lnT>
                    <a:lnB w="1270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900">
                          <a:latin typeface="仿宋"/>
                          <a:cs typeface="仿宋"/>
                        </a:rPr>
                        <a:t>Q0.1</a:t>
                      </a:r>
                      <a:endParaRPr sz="900">
                        <a:latin typeface="仿宋"/>
                        <a:cs typeface="仿宋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80000"/>
                      </a:solidFill>
                      <a:prstDash val="solid"/>
                    </a:lnL>
                    <a:lnR w="12700">
                      <a:solidFill>
                        <a:srgbClr val="080000"/>
                      </a:solidFill>
                      <a:prstDash val="solid"/>
                    </a:lnR>
                    <a:lnT w="12700">
                      <a:solidFill>
                        <a:srgbClr val="080000"/>
                      </a:solidFill>
                      <a:prstDash val="solid"/>
                    </a:lnT>
                    <a:lnB w="1270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900">
                          <a:latin typeface="仿宋"/>
                          <a:cs typeface="仿宋"/>
                        </a:rPr>
                        <a:t>东西灯Y</a:t>
                      </a:r>
                      <a:endParaRPr sz="900">
                        <a:latin typeface="仿宋"/>
                        <a:cs typeface="仿宋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80000"/>
                      </a:solidFill>
                      <a:prstDash val="solid"/>
                    </a:lnL>
                    <a:lnR w="12700">
                      <a:solidFill>
                        <a:srgbClr val="080000"/>
                      </a:solidFill>
                      <a:prstDash val="solid"/>
                    </a:lnR>
                    <a:lnT w="12700">
                      <a:solidFill>
                        <a:srgbClr val="080000"/>
                      </a:solidFill>
                      <a:prstDash val="solid"/>
                    </a:lnT>
                    <a:lnB w="1270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900">
                          <a:latin typeface="仿宋"/>
                          <a:cs typeface="仿宋"/>
                        </a:rPr>
                        <a:t>东西黄灯</a:t>
                      </a:r>
                      <a:endParaRPr sz="900">
                        <a:latin typeface="仿宋"/>
                        <a:cs typeface="仿宋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80000"/>
                      </a:solidFill>
                      <a:prstDash val="solid"/>
                    </a:lnL>
                    <a:lnR w="12700">
                      <a:solidFill>
                        <a:srgbClr val="080000"/>
                      </a:solidFill>
                      <a:prstDash val="solid"/>
                    </a:lnR>
                    <a:lnT w="12700">
                      <a:solidFill>
                        <a:srgbClr val="080000"/>
                      </a:solidFill>
                      <a:prstDash val="solid"/>
                    </a:lnT>
                    <a:lnB w="12700">
                      <a:solidFill>
                        <a:srgbClr val="080000"/>
                      </a:solidFill>
                      <a:prstDash val="solid"/>
                    </a:lnB>
                  </a:tcPr>
                </a:tc>
              </a:tr>
              <a:tr h="2876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80000"/>
                      </a:solidFill>
                      <a:prstDash val="solid"/>
                    </a:lnL>
                    <a:lnR w="12700">
                      <a:solidFill>
                        <a:srgbClr val="080000"/>
                      </a:solidFill>
                      <a:prstDash val="solid"/>
                    </a:lnR>
                    <a:lnT w="12700">
                      <a:solidFill>
                        <a:srgbClr val="080000"/>
                      </a:solidFill>
                      <a:prstDash val="solid"/>
                    </a:lnT>
                    <a:lnB w="1270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900" spc="-5">
                          <a:latin typeface="仿宋"/>
                          <a:cs typeface="仿宋"/>
                        </a:rPr>
                        <a:t>Q0.2</a:t>
                      </a:r>
                      <a:endParaRPr sz="900">
                        <a:latin typeface="仿宋"/>
                        <a:cs typeface="仿宋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80000"/>
                      </a:solidFill>
                      <a:prstDash val="solid"/>
                    </a:lnL>
                    <a:lnR w="12700">
                      <a:solidFill>
                        <a:srgbClr val="080000"/>
                      </a:solidFill>
                      <a:prstDash val="solid"/>
                    </a:lnR>
                    <a:lnT w="12700">
                      <a:solidFill>
                        <a:srgbClr val="080000"/>
                      </a:solidFill>
                      <a:prstDash val="solid"/>
                    </a:lnT>
                    <a:lnB w="1270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900" spc="-5">
                          <a:latin typeface="仿宋"/>
                          <a:cs typeface="仿宋"/>
                        </a:rPr>
                        <a:t>东西灯</a:t>
                      </a:r>
                      <a:r>
                        <a:rPr dirty="0" sz="900">
                          <a:latin typeface="仿宋"/>
                          <a:cs typeface="仿宋"/>
                        </a:rPr>
                        <a:t>R</a:t>
                      </a:r>
                      <a:endParaRPr sz="900">
                        <a:latin typeface="仿宋"/>
                        <a:cs typeface="仿宋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80000"/>
                      </a:solidFill>
                      <a:prstDash val="solid"/>
                    </a:lnL>
                    <a:lnR w="12700">
                      <a:solidFill>
                        <a:srgbClr val="080000"/>
                      </a:solidFill>
                      <a:prstDash val="solid"/>
                    </a:lnR>
                    <a:lnT w="12700">
                      <a:solidFill>
                        <a:srgbClr val="080000"/>
                      </a:solidFill>
                      <a:prstDash val="solid"/>
                    </a:lnT>
                    <a:lnB w="1270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900" spc="-5">
                          <a:latin typeface="仿宋"/>
                          <a:cs typeface="仿宋"/>
                        </a:rPr>
                        <a:t>东西红灯</a:t>
                      </a:r>
                      <a:endParaRPr sz="900">
                        <a:latin typeface="仿宋"/>
                        <a:cs typeface="仿宋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80000"/>
                      </a:solidFill>
                      <a:prstDash val="solid"/>
                    </a:lnL>
                    <a:lnR w="12700">
                      <a:solidFill>
                        <a:srgbClr val="080000"/>
                      </a:solidFill>
                      <a:prstDash val="solid"/>
                    </a:lnR>
                    <a:lnT w="12700">
                      <a:solidFill>
                        <a:srgbClr val="080000"/>
                      </a:solidFill>
                      <a:prstDash val="solid"/>
                    </a:lnT>
                    <a:lnB w="12700">
                      <a:solidFill>
                        <a:srgbClr val="080000"/>
                      </a:solidFill>
                      <a:prstDash val="solid"/>
                    </a:lnB>
                  </a:tcPr>
                </a:tc>
              </a:tr>
              <a:tr h="2870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80000"/>
                      </a:solidFill>
                      <a:prstDash val="solid"/>
                    </a:lnL>
                    <a:lnR w="12700">
                      <a:solidFill>
                        <a:srgbClr val="080000"/>
                      </a:solidFill>
                      <a:prstDash val="solid"/>
                    </a:lnR>
                    <a:lnT w="12700">
                      <a:solidFill>
                        <a:srgbClr val="080000"/>
                      </a:solidFill>
                      <a:prstDash val="solid"/>
                    </a:lnT>
                    <a:lnB w="1270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900">
                          <a:latin typeface="仿宋"/>
                          <a:cs typeface="仿宋"/>
                        </a:rPr>
                        <a:t>Q0.3</a:t>
                      </a:r>
                      <a:endParaRPr sz="900">
                        <a:latin typeface="仿宋"/>
                        <a:cs typeface="仿宋"/>
                      </a:endParaRPr>
                    </a:p>
                  </a:txBody>
                  <a:tcPr marL="0" marR="0" marB="0" marT="78105">
                    <a:lnL w="12700">
                      <a:solidFill>
                        <a:srgbClr val="080000"/>
                      </a:solidFill>
                      <a:prstDash val="solid"/>
                    </a:lnL>
                    <a:lnR w="12700">
                      <a:solidFill>
                        <a:srgbClr val="080000"/>
                      </a:solidFill>
                      <a:prstDash val="solid"/>
                    </a:lnR>
                    <a:lnT w="12700">
                      <a:solidFill>
                        <a:srgbClr val="080000"/>
                      </a:solidFill>
                      <a:prstDash val="solid"/>
                    </a:lnT>
                    <a:lnB w="1270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900">
                          <a:latin typeface="仿宋"/>
                          <a:cs typeface="仿宋"/>
                        </a:rPr>
                        <a:t>南北灯G</a:t>
                      </a:r>
                      <a:endParaRPr sz="900">
                        <a:latin typeface="仿宋"/>
                        <a:cs typeface="仿宋"/>
                      </a:endParaRPr>
                    </a:p>
                  </a:txBody>
                  <a:tcPr marL="0" marR="0" marB="0" marT="78105">
                    <a:lnL w="12700">
                      <a:solidFill>
                        <a:srgbClr val="080000"/>
                      </a:solidFill>
                      <a:prstDash val="solid"/>
                    </a:lnL>
                    <a:lnR w="12700">
                      <a:solidFill>
                        <a:srgbClr val="080000"/>
                      </a:solidFill>
                      <a:prstDash val="solid"/>
                    </a:lnR>
                    <a:lnT w="12700">
                      <a:solidFill>
                        <a:srgbClr val="080000"/>
                      </a:solidFill>
                      <a:prstDash val="solid"/>
                    </a:lnT>
                    <a:lnB w="1270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900">
                          <a:latin typeface="仿宋"/>
                          <a:cs typeface="仿宋"/>
                        </a:rPr>
                        <a:t>南北绿灯</a:t>
                      </a:r>
                      <a:endParaRPr sz="900">
                        <a:latin typeface="仿宋"/>
                        <a:cs typeface="仿宋"/>
                      </a:endParaRPr>
                    </a:p>
                  </a:txBody>
                  <a:tcPr marL="0" marR="0" marB="0" marT="78105">
                    <a:lnL w="12700">
                      <a:solidFill>
                        <a:srgbClr val="080000"/>
                      </a:solidFill>
                      <a:prstDash val="solid"/>
                    </a:lnL>
                    <a:lnR w="12700">
                      <a:solidFill>
                        <a:srgbClr val="080000"/>
                      </a:solidFill>
                      <a:prstDash val="solid"/>
                    </a:lnR>
                    <a:lnT w="12700">
                      <a:solidFill>
                        <a:srgbClr val="080000"/>
                      </a:solidFill>
                      <a:prstDash val="solid"/>
                    </a:lnT>
                    <a:lnB w="12700">
                      <a:solidFill>
                        <a:srgbClr val="080000"/>
                      </a:solidFill>
                      <a:prstDash val="solid"/>
                    </a:lnB>
                  </a:tcPr>
                </a:tc>
              </a:tr>
              <a:tr h="2876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80000"/>
                      </a:solidFill>
                      <a:prstDash val="solid"/>
                    </a:lnL>
                    <a:lnR w="12700">
                      <a:solidFill>
                        <a:srgbClr val="080000"/>
                      </a:solidFill>
                      <a:prstDash val="solid"/>
                    </a:lnR>
                    <a:lnT w="12700">
                      <a:solidFill>
                        <a:srgbClr val="080000"/>
                      </a:solidFill>
                      <a:prstDash val="solid"/>
                    </a:lnT>
                    <a:lnB w="1270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900">
                          <a:latin typeface="仿宋"/>
                          <a:cs typeface="仿宋"/>
                        </a:rPr>
                        <a:t>Q0.4</a:t>
                      </a:r>
                      <a:endParaRPr sz="900">
                        <a:latin typeface="仿宋"/>
                        <a:cs typeface="仿宋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80000"/>
                      </a:solidFill>
                      <a:prstDash val="solid"/>
                    </a:lnL>
                    <a:lnR w="12700">
                      <a:solidFill>
                        <a:srgbClr val="080000"/>
                      </a:solidFill>
                      <a:prstDash val="solid"/>
                    </a:lnR>
                    <a:lnT w="12700">
                      <a:solidFill>
                        <a:srgbClr val="080000"/>
                      </a:solidFill>
                      <a:prstDash val="solid"/>
                    </a:lnT>
                    <a:lnB w="1270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900">
                          <a:latin typeface="仿宋"/>
                          <a:cs typeface="仿宋"/>
                        </a:rPr>
                        <a:t>南北灯Y</a:t>
                      </a:r>
                      <a:endParaRPr sz="900">
                        <a:latin typeface="仿宋"/>
                        <a:cs typeface="仿宋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80000"/>
                      </a:solidFill>
                      <a:prstDash val="solid"/>
                    </a:lnL>
                    <a:lnR w="12700">
                      <a:solidFill>
                        <a:srgbClr val="080000"/>
                      </a:solidFill>
                      <a:prstDash val="solid"/>
                    </a:lnR>
                    <a:lnT w="12700">
                      <a:solidFill>
                        <a:srgbClr val="080000"/>
                      </a:solidFill>
                      <a:prstDash val="solid"/>
                    </a:lnT>
                    <a:lnB w="1270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900">
                          <a:latin typeface="仿宋"/>
                          <a:cs typeface="仿宋"/>
                        </a:rPr>
                        <a:t>南北黄灯</a:t>
                      </a:r>
                      <a:endParaRPr sz="900">
                        <a:latin typeface="仿宋"/>
                        <a:cs typeface="仿宋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80000"/>
                      </a:solidFill>
                      <a:prstDash val="solid"/>
                    </a:lnL>
                    <a:lnR w="12700">
                      <a:solidFill>
                        <a:srgbClr val="080000"/>
                      </a:solidFill>
                      <a:prstDash val="solid"/>
                    </a:lnR>
                    <a:lnT w="12700">
                      <a:solidFill>
                        <a:srgbClr val="080000"/>
                      </a:solidFill>
                      <a:prstDash val="solid"/>
                    </a:lnT>
                    <a:lnB w="12700">
                      <a:solidFill>
                        <a:srgbClr val="080000"/>
                      </a:solidFill>
                      <a:prstDash val="solid"/>
                    </a:lnB>
                  </a:tcPr>
                </a:tc>
              </a:tr>
              <a:tr h="2870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80000"/>
                      </a:solidFill>
                      <a:prstDash val="solid"/>
                    </a:lnL>
                    <a:lnR w="12700">
                      <a:solidFill>
                        <a:srgbClr val="080000"/>
                      </a:solidFill>
                      <a:prstDash val="solid"/>
                    </a:lnR>
                    <a:lnT w="12700">
                      <a:solidFill>
                        <a:srgbClr val="080000"/>
                      </a:solidFill>
                      <a:prstDash val="solid"/>
                    </a:lnT>
                    <a:lnB w="1270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900">
                          <a:latin typeface="仿宋"/>
                          <a:cs typeface="仿宋"/>
                        </a:rPr>
                        <a:t>Q0.5</a:t>
                      </a:r>
                      <a:endParaRPr sz="900">
                        <a:latin typeface="仿宋"/>
                        <a:cs typeface="仿宋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80000"/>
                      </a:solidFill>
                      <a:prstDash val="solid"/>
                    </a:lnL>
                    <a:lnR w="12700">
                      <a:solidFill>
                        <a:srgbClr val="080000"/>
                      </a:solidFill>
                      <a:prstDash val="solid"/>
                    </a:lnR>
                    <a:lnT w="12700">
                      <a:solidFill>
                        <a:srgbClr val="080000"/>
                      </a:solidFill>
                      <a:prstDash val="solid"/>
                    </a:lnT>
                    <a:lnB w="1270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900">
                          <a:latin typeface="仿宋"/>
                          <a:cs typeface="仿宋"/>
                        </a:rPr>
                        <a:t>南北灯R</a:t>
                      </a:r>
                      <a:endParaRPr sz="900">
                        <a:latin typeface="仿宋"/>
                        <a:cs typeface="仿宋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80000"/>
                      </a:solidFill>
                      <a:prstDash val="solid"/>
                    </a:lnL>
                    <a:lnR w="12700">
                      <a:solidFill>
                        <a:srgbClr val="080000"/>
                      </a:solidFill>
                      <a:prstDash val="solid"/>
                    </a:lnR>
                    <a:lnT w="12700">
                      <a:solidFill>
                        <a:srgbClr val="080000"/>
                      </a:solidFill>
                      <a:prstDash val="solid"/>
                    </a:lnT>
                    <a:lnB w="1270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900">
                          <a:latin typeface="仿宋"/>
                          <a:cs typeface="仿宋"/>
                        </a:rPr>
                        <a:t>南北红灯</a:t>
                      </a:r>
                      <a:endParaRPr sz="900">
                        <a:latin typeface="仿宋"/>
                        <a:cs typeface="仿宋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80000"/>
                      </a:solidFill>
                      <a:prstDash val="solid"/>
                    </a:lnL>
                    <a:lnR w="12700">
                      <a:solidFill>
                        <a:srgbClr val="080000"/>
                      </a:solidFill>
                      <a:prstDash val="solid"/>
                    </a:lnR>
                    <a:lnT w="12700">
                      <a:solidFill>
                        <a:srgbClr val="080000"/>
                      </a:solidFill>
                      <a:prstDash val="solid"/>
                    </a:lnT>
                    <a:lnB w="12700">
                      <a:solidFill>
                        <a:srgbClr val="080000"/>
                      </a:solidFill>
                      <a:prstDash val="solid"/>
                    </a:lnB>
                  </a:tcPr>
                </a:tc>
              </a:tr>
              <a:tr h="2880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80000"/>
                      </a:solidFill>
                      <a:prstDash val="solid"/>
                    </a:lnL>
                    <a:lnR w="12700">
                      <a:solidFill>
                        <a:srgbClr val="080000"/>
                      </a:solidFill>
                      <a:prstDash val="solid"/>
                    </a:lnR>
                    <a:lnT w="12700">
                      <a:solidFill>
                        <a:srgbClr val="080000"/>
                      </a:solidFill>
                      <a:prstDash val="solid"/>
                    </a:lnT>
                    <a:lnB w="1270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900">
                          <a:latin typeface="仿宋"/>
                          <a:cs typeface="仿宋"/>
                        </a:rPr>
                        <a:t>Q0.6</a:t>
                      </a:r>
                      <a:endParaRPr sz="900">
                        <a:latin typeface="仿宋"/>
                        <a:cs typeface="仿宋"/>
                      </a:endParaRPr>
                    </a:p>
                  </a:txBody>
                  <a:tcPr marL="0" marR="0" marB="0" marT="79375">
                    <a:lnL w="12700">
                      <a:solidFill>
                        <a:srgbClr val="080000"/>
                      </a:solidFill>
                      <a:prstDash val="solid"/>
                    </a:lnL>
                    <a:lnR w="12700">
                      <a:solidFill>
                        <a:srgbClr val="080000"/>
                      </a:solidFill>
                      <a:prstDash val="solid"/>
                    </a:lnR>
                    <a:lnT w="12700">
                      <a:solidFill>
                        <a:srgbClr val="080000"/>
                      </a:solidFill>
                      <a:prstDash val="solid"/>
                    </a:lnT>
                    <a:lnB w="1270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900">
                          <a:latin typeface="仿宋"/>
                          <a:cs typeface="仿宋"/>
                        </a:rPr>
                        <a:t>甲车</a:t>
                      </a:r>
                      <a:endParaRPr sz="900">
                        <a:latin typeface="仿宋"/>
                        <a:cs typeface="仿宋"/>
                      </a:endParaRPr>
                    </a:p>
                  </a:txBody>
                  <a:tcPr marL="0" marR="0" marB="0" marT="79375">
                    <a:lnL w="12700">
                      <a:solidFill>
                        <a:srgbClr val="080000"/>
                      </a:solidFill>
                      <a:prstDash val="solid"/>
                    </a:lnL>
                    <a:lnR w="12700">
                      <a:solidFill>
                        <a:srgbClr val="080000"/>
                      </a:solidFill>
                      <a:prstDash val="solid"/>
                    </a:lnR>
                    <a:lnT w="12700">
                      <a:solidFill>
                        <a:srgbClr val="080000"/>
                      </a:solidFill>
                      <a:prstDash val="solid"/>
                    </a:lnT>
                    <a:lnB w="1270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80000"/>
                      </a:solidFill>
                      <a:prstDash val="solid"/>
                    </a:lnL>
                    <a:lnR w="12700">
                      <a:solidFill>
                        <a:srgbClr val="080000"/>
                      </a:solidFill>
                      <a:prstDash val="solid"/>
                    </a:lnR>
                    <a:lnT w="12700">
                      <a:solidFill>
                        <a:srgbClr val="080000"/>
                      </a:solidFill>
                      <a:prstDash val="solid"/>
                    </a:lnT>
                    <a:lnB w="12700">
                      <a:solidFill>
                        <a:srgbClr val="080000"/>
                      </a:solidFill>
                      <a:prstDash val="solid"/>
                    </a:lnB>
                  </a:tcPr>
                </a:tc>
              </a:tr>
              <a:tr h="2875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80000"/>
                      </a:solidFill>
                      <a:prstDash val="solid"/>
                    </a:lnL>
                    <a:lnR w="12700">
                      <a:solidFill>
                        <a:srgbClr val="080000"/>
                      </a:solidFill>
                      <a:prstDash val="solid"/>
                    </a:lnR>
                    <a:lnT w="12700">
                      <a:solidFill>
                        <a:srgbClr val="080000"/>
                      </a:solidFill>
                      <a:prstDash val="solid"/>
                    </a:lnT>
                    <a:lnB w="1270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900">
                          <a:latin typeface="仿宋"/>
                          <a:cs typeface="仿宋"/>
                        </a:rPr>
                        <a:t>Q0.7</a:t>
                      </a:r>
                      <a:endParaRPr sz="900">
                        <a:latin typeface="仿宋"/>
                        <a:cs typeface="仿宋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80000"/>
                      </a:solidFill>
                      <a:prstDash val="solid"/>
                    </a:lnL>
                    <a:lnR w="12700">
                      <a:solidFill>
                        <a:srgbClr val="080000"/>
                      </a:solidFill>
                      <a:prstDash val="solid"/>
                    </a:lnR>
                    <a:lnT w="12700">
                      <a:solidFill>
                        <a:srgbClr val="080000"/>
                      </a:solidFill>
                      <a:prstDash val="solid"/>
                    </a:lnT>
                    <a:lnB w="1270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900">
                          <a:latin typeface="仿宋"/>
                          <a:cs typeface="仿宋"/>
                        </a:rPr>
                        <a:t>乙车</a:t>
                      </a:r>
                      <a:endParaRPr sz="900">
                        <a:latin typeface="仿宋"/>
                        <a:cs typeface="仿宋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80000"/>
                      </a:solidFill>
                      <a:prstDash val="solid"/>
                    </a:lnL>
                    <a:lnR w="12700">
                      <a:solidFill>
                        <a:srgbClr val="080000"/>
                      </a:solidFill>
                      <a:prstDash val="solid"/>
                    </a:lnR>
                    <a:lnT w="12700">
                      <a:solidFill>
                        <a:srgbClr val="080000"/>
                      </a:solidFill>
                      <a:prstDash val="solid"/>
                    </a:lnT>
                    <a:lnB w="1270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80000"/>
                      </a:solidFill>
                      <a:prstDash val="solid"/>
                    </a:lnL>
                    <a:lnR w="12700">
                      <a:solidFill>
                        <a:srgbClr val="080000"/>
                      </a:solidFill>
                      <a:prstDash val="solid"/>
                    </a:lnR>
                    <a:lnT w="12700">
                      <a:solidFill>
                        <a:srgbClr val="080000"/>
                      </a:solidFill>
                      <a:prstDash val="solid"/>
                    </a:lnT>
                    <a:lnB w="12700">
                      <a:solidFill>
                        <a:srgbClr val="08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813917" y="1262837"/>
            <a:ext cx="17545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楷体"/>
                <a:cs typeface="楷体"/>
              </a:rPr>
              <a:t>I/O地址分</a:t>
            </a:r>
            <a:r>
              <a:rPr dirty="0" sz="1800" spc="5" b="1">
                <a:latin typeface="楷体"/>
                <a:cs typeface="楷体"/>
              </a:rPr>
              <a:t>配</a:t>
            </a:r>
            <a:r>
              <a:rPr dirty="0" sz="1800" b="1">
                <a:latin typeface="楷体"/>
                <a:cs typeface="楷体"/>
              </a:rPr>
              <a:t>表：</a:t>
            </a:r>
            <a:endParaRPr sz="1800">
              <a:latin typeface="楷体"/>
              <a:cs typeface="楷体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44330" y="2868282"/>
            <a:ext cx="5274945" cy="839469"/>
          </a:xfrm>
          <a:custGeom>
            <a:avLst/>
            <a:gdLst/>
            <a:ahLst/>
            <a:cxnLst/>
            <a:rect l="l" t="t" r="r" b="b"/>
            <a:pathLst>
              <a:path w="5274945" h="839470">
                <a:moveTo>
                  <a:pt x="0" y="838939"/>
                </a:moveTo>
                <a:lnTo>
                  <a:pt x="5274870" y="838939"/>
                </a:lnTo>
                <a:lnTo>
                  <a:pt x="5274870" y="0"/>
                </a:lnTo>
                <a:lnTo>
                  <a:pt x="0" y="0"/>
                </a:lnTo>
                <a:lnTo>
                  <a:pt x="0" y="838939"/>
                </a:lnTo>
                <a:close/>
              </a:path>
            </a:pathLst>
          </a:custGeom>
          <a:ln w="32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14896" y="1591994"/>
            <a:ext cx="953135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00" spc="5">
                <a:latin typeface="黑体"/>
                <a:cs typeface="黑体"/>
              </a:rPr>
              <a:t>+24V</a:t>
            </a:r>
            <a:r>
              <a:rPr dirty="0" sz="1200" spc="10">
                <a:latin typeface="黑体"/>
                <a:cs typeface="黑体"/>
              </a:rPr>
              <a:t>稳压电源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56510" y="1956434"/>
            <a:ext cx="0" cy="206375"/>
          </a:xfrm>
          <a:custGeom>
            <a:avLst/>
            <a:gdLst/>
            <a:ahLst/>
            <a:cxnLst/>
            <a:rect l="l" t="t" r="r" b="b"/>
            <a:pathLst>
              <a:path w="0" h="206375">
                <a:moveTo>
                  <a:pt x="0" y="0"/>
                </a:moveTo>
                <a:lnTo>
                  <a:pt x="0" y="206141"/>
                </a:lnTo>
              </a:path>
            </a:pathLst>
          </a:custGeom>
          <a:ln w="96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53401" y="2162575"/>
            <a:ext cx="103505" cy="206375"/>
          </a:xfrm>
          <a:custGeom>
            <a:avLst/>
            <a:gdLst/>
            <a:ahLst/>
            <a:cxnLst/>
            <a:rect l="l" t="t" r="r" b="b"/>
            <a:pathLst>
              <a:path w="103505" h="206375">
                <a:moveTo>
                  <a:pt x="0" y="0"/>
                </a:moveTo>
                <a:lnTo>
                  <a:pt x="103108" y="206141"/>
                </a:lnTo>
              </a:path>
            </a:pathLst>
          </a:custGeom>
          <a:ln w="9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956510" y="2368717"/>
            <a:ext cx="0" cy="206375"/>
          </a:xfrm>
          <a:custGeom>
            <a:avLst/>
            <a:gdLst/>
            <a:ahLst/>
            <a:cxnLst/>
            <a:rect l="l" t="t" r="r" b="b"/>
            <a:pathLst>
              <a:path w="0" h="206375">
                <a:moveTo>
                  <a:pt x="0" y="0"/>
                </a:moveTo>
                <a:lnTo>
                  <a:pt x="0" y="206270"/>
                </a:lnTo>
              </a:path>
            </a:pathLst>
          </a:custGeom>
          <a:ln w="96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19373" y="2264617"/>
            <a:ext cx="72390" cy="0"/>
          </a:xfrm>
          <a:custGeom>
            <a:avLst/>
            <a:gdLst/>
            <a:ahLst/>
            <a:cxnLst/>
            <a:rect l="l" t="t" r="r" b="b"/>
            <a:pathLst>
              <a:path w="72389" h="0">
                <a:moveTo>
                  <a:pt x="72240" y="0"/>
                </a:moveTo>
                <a:lnTo>
                  <a:pt x="0" y="0"/>
                </a:lnTo>
              </a:path>
            </a:pathLst>
          </a:custGeom>
          <a:ln w="96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666867" y="2183164"/>
            <a:ext cx="52705" cy="0"/>
          </a:xfrm>
          <a:custGeom>
            <a:avLst/>
            <a:gdLst/>
            <a:ahLst/>
            <a:cxnLst/>
            <a:rect l="l" t="t" r="r" b="b"/>
            <a:pathLst>
              <a:path w="52705" h="0">
                <a:moveTo>
                  <a:pt x="52506" y="0"/>
                </a:moveTo>
                <a:lnTo>
                  <a:pt x="0" y="0"/>
                </a:lnTo>
              </a:path>
            </a:pathLst>
          </a:custGeom>
          <a:ln w="96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719373" y="2348129"/>
            <a:ext cx="48895" cy="0"/>
          </a:xfrm>
          <a:custGeom>
            <a:avLst/>
            <a:gdLst/>
            <a:ahLst/>
            <a:cxnLst/>
            <a:rect l="l" t="t" r="r" b="b"/>
            <a:pathLst>
              <a:path w="48894" h="0">
                <a:moveTo>
                  <a:pt x="0" y="0"/>
                </a:moveTo>
                <a:lnTo>
                  <a:pt x="48838" y="0"/>
                </a:lnTo>
              </a:path>
            </a:pathLst>
          </a:custGeom>
          <a:ln w="96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719373" y="2183164"/>
            <a:ext cx="0" cy="165100"/>
          </a:xfrm>
          <a:custGeom>
            <a:avLst/>
            <a:gdLst/>
            <a:ahLst/>
            <a:cxnLst/>
            <a:rect l="l" t="t" r="r" b="b"/>
            <a:pathLst>
              <a:path w="0" h="165100">
                <a:moveTo>
                  <a:pt x="0" y="0"/>
                </a:moveTo>
                <a:lnTo>
                  <a:pt x="0" y="164964"/>
                </a:lnTo>
              </a:path>
            </a:pathLst>
          </a:custGeom>
          <a:ln w="96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832805" y="2265646"/>
            <a:ext cx="72390" cy="0"/>
          </a:xfrm>
          <a:custGeom>
            <a:avLst/>
            <a:gdLst/>
            <a:ahLst/>
            <a:cxnLst/>
            <a:rect l="l" t="t" r="r" b="b"/>
            <a:pathLst>
              <a:path w="72389" h="0">
                <a:moveTo>
                  <a:pt x="72214" y="0"/>
                </a:moveTo>
                <a:lnTo>
                  <a:pt x="0" y="0"/>
                </a:lnTo>
              </a:path>
            </a:pathLst>
          </a:custGeom>
          <a:ln w="96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371779" y="2876261"/>
            <a:ext cx="167640" cy="2108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00" spc="5">
                <a:latin typeface="黑体"/>
                <a:cs typeface="黑体"/>
              </a:rPr>
              <a:t>1M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78245" y="2876261"/>
            <a:ext cx="167640" cy="2108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00" spc="5">
                <a:latin typeface="黑体"/>
                <a:cs typeface="黑体"/>
              </a:rPr>
              <a:t>.0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84905" y="2876261"/>
            <a:ext cx="167640" cy="2108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00" spc="5">
                <a:latin typeface="黑体"/>
                <a:cs typeface="黑体"/>
              </a:rPr>
              <a:t>.1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343743" y="1954825"/>
            <a:ext cx="130937" cy="1308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343743" y="1343863"/>
            <a:ext cx="130937" cy="1308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157947" y="1178295"/>
            <a:ext cx="180340" cy="3968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400" spc="15">
                <a:latin typeface="黑体"/>
                <a:cs typeface="黑体"/>
              </a:rPr>
              <a:t>+</a:t>
            </a:r>
            <a:endParaRPr sz="2400">
              <a:latin typeface="黑体"/>
              <a:cs typeface="黑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57947" y="1789900"/>
            <a:ext cx="180340" cy="3968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400" spc="15">
                <a:latin typeface="黑体"/>
                <a:cs typeface="黑体"/>
              </a:rPr>
              <a:t>-</a:t>
            </a:r>
            <a:endParaRPr sz="2400">
              <a:latin typeface="黑体"/>
              <a:cs typeface="黑体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401617" y="2083696"/>
            <a:ext cx="7620" cy="784860"/>
          </a:xfrm>
          <a:custGeom>
            <a:avLst/>
            <a:gdLst/>
            <a:ahLst/>
            <a:cxnLst/>
            <a:rect l="l" t="t" r="r" b="b"/>
            <a:pathLst>
              <a:path w="7619" h="784860">
                <a:moveTo>
                  <a:pt x="0" y="0"/>
                </a:moveTo>
                <a:lnTo>
                  <a:pt x="7594" y="784676"/>
                </a:lnTo>
              </a:path>
            </a:pathLst>
          </a:custGeom>
          <a:ln w="12872">
            <a:solidFill>
              <a:srgbClr val="4671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473072" y="1409296"/>
            <a:ext cx="483870" cy="0"/>
          </a:xfrm>
          <a:custGeom>
            <a:avLst/>
            <a:gdLst/>
            <a:ahLst/>
            <a:cxnLst/>
            <a:rect l="l" t="t" r="r" b="b"/>
            <a:pathLst>
              <a:path w="483869" h="0">
                <a:moveTo>
                  <a:pt x="0" y="0"/>
                </a:moveTo>
                <a:lnTo>
                  <a:pt x="483437" y="0"/>
                </a:lnTo>
              </a:path>
            </a:pathLst>
          </a:custGeom>
          <a:ln w="12867">
            <a:solidFill>
              <a:srgbClr val="4671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956510" y="1409296"/>
            <a:ext cx="0" cy="547370"/>
          </a:xfrm>
          <a:custGeom>
            <a:avLst/>
            <a:gdLst/>
            <a:ahLst/>
            <a:cxnLst/>
            <a:rect l="l" t="t" r="r" b="b"/>
            <a:pathLst>
              <a:path w="0" h="547369">
                <a:moveTo>
                  <a:pt x="0" y="547137"/>
                </a:moveTo>
                <a:lnTo>
                  <a:pt x="0" y="0"/>
                </a:lnTo>
              </a:path>
            </a:pathLst>
          </a:custGeom>
          <a:ln w="12872">
            <a:solidFill>
              <a:srgbClr val="4671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956510" y="2574987"/>
            <a:ext cx="0" cy="294005"/>
          </a:xfrm>
          <a:custGeom>
            <a:avLst/>
            <a:gdLst/>
            <a:ahLst/>
            <a:cxnLst/>
            <a:rect l="l" t="t" r="r" b="b"/>
            <a:pathLst>
              <a:path w="0" h="294005">
                <a:moveTo>
                  <a:pt x="0" y="0"/>
                </a:moveTo>
                <a:lnTo>
                  <a:pt x="0" y="293385"/>
                </a:lnTo>
              </a:path>
            </a:pathLst>
          </a:custGeom>
          <a:ln w="12872">
            <a:solidFill>
              <a:srgbClr val="4671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371779" y="3477829"/>
            <a:ext cx="167640" cy="2108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00" spc="5">
                <a:latin typeface="黑体"/>
                <a:cs typeface="黑体"/>
              </a:rPr>
              <a:t>1L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38083" y="3480081"/>
            <a:ext cx="167640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00">
                <a:latin typeface="黑体"/>
                <a:cs typeface="黑体"/>
              </a:rPr>
              <a:t>.0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86688" y="3485164"/>
            <a:ext cx="167640" cy="2108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00" spc="5">
                <a:latin typeface="黑体"/>
                <a:cs typeface="黑体"/>
              </a:rPr>
              <a:t>.1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37900" y="2876261"/>
            <a:ext cx="334645" cy="2108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00" spc="15">
                <a:latin typeface="黑体"/>
                <a:cs typeface="黑体"/>
              </a:rPr>
              <a:t>输入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24062" y="3562435"/>
            <a:ext cx="334645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00" spc="10">
                <a:latin typeface="黑体"/>
                <a:cs typeface="黑体"/>
              </a:rPr>
              <a:t>输出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345983" y="5201414"/>
            <a:ext cx="130925" cy="1308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343743" y="4135268"/>
            <a:ext cx="130937" cy="1308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2196564" y="5130655"/>
            <a:ext cx="102870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00" spc="5">
                <a:latin typeface="黑体"/>
                <a:cs typeface="黑体"/>
              </a:rPr>
              <a:t>-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409212" y="3707222"/>
            <a:ext cx="0" cy="429895"/>
          </a:xfrm>
          <a:custGeom>
            <a:avLst/>
            <a:gdLst/>
            <a:ahLst/>
            <a:cxnLst/>
            <a:rect l="l" t="t" r="r" b="b"/>
            <a:pathLst>
              <a:path w="0" h="429895">
                <a:moveTo>
                  <a:pt x="0" y="0"/>
                </a:moveTo>
                <a:lnTo>
                  <a:pt x="0" y="429654"/>
                </a:lnTo>
              </a:path>
            </a:pathLst>
          </a:custGeom>
          <a:ln w="12872">
            <a:solidFill>
              <a:srgbClr val="4671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920081" y="3707222"/>
            <a:ext cx="0" cy="511175"/>
          </a:xfrm>
          <a:custGeom>
            <a:avLst/>
            <a:gdLst/>
            <a:ahLst/>
            <a:cxnLst/>
            <a:rect l="l" t="t" r="r" b="b"/>
            <a:pathLst>
              <a:path w="0" h="511175">
                <a:moveTo>
                  <a:pt x="0" y="0"/>
                </a:moveTo>
                <a:lnTo>
                  <a:pt x="0" y="510695"/>
                </a:lnTo>
              </a:path>
            </a:pathLst>
          </a:custGeom>
          <a:ln w="12872">
            <a:solidFill>
              <a:srgbClr val="4671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359932" y="3707222"/>
            <a:ext cx="0" cy="502284"/>
          </a:xfrm>
          <a:custGeom>
            <a:avLst/>
            <a:gdLst/>
            <a:ahLst/>
            <a:cxnLst/>
            <a:rect l="l" t="t" r="r" b="b"/>
            <a:pathLst>
              <a:path w="0" h="502285">
                <a:moveTo>
                  <a:pt x="0" y="0"/>
                </a:moveTo>
                <a:lnTo>
                  <a:pt x="0" y="501842"/>
                </a:lnTo>
              </a:path>
            </a:pathLst>
          </a:custGeom>
          <a:ln w="12872">
            <a:solidFill>
              <a:srgbClr val="4671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2929650" y="2618520"/>
            <a:ext cx="334645" cy="2108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00" spc="5">
                <a:latin typeface="黑体"/>
                <a:cs typeface="黑体"/>
              </a:rPr>
              <a:t>I0.0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942350" y="3716140"/>
            <a:ext cx="411480" cy="2108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00" spc="5">
                <a:latin typeface="黑体"/>
                <a:cs typeface="黑体"/>
              </a:rPr>
              <a:t>Q0.0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366368" y="3714532"/>
            <a:ext cx="421005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6510">
              <a:lnSpc>
                <a:spcPct val="100000"/>
              </a:lnSpc>
              <a:spcBef>
                <a:spcPts val="114"/>
              </a:spcBef>
            </a:pPr>
            <a:r>
              <a:rPr dirty="0" sz="1200">
                <a:latin typeface="黑体"/>
                <a:cs typeface="黑体"/>
              </a:rPr>
              <a:t>Q0.1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696659" y="2354151"/>
            <a:ext cx="180340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00">
                <a:latin typeface="黑体"/>
                <a:cs typeface="黑体"/>
              </a:rPr>
              <a:t>SA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666541" y="4081289"/>
            <a:ext cx="953135" cy="66167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ctr" marL="209550">
              <a:lnSpc>
                <a:spcPct val="100000"/>
              </a:lnSpc>
              <a:spcBef>
                <a:spcPts val="114"/>
              </a:spcBef>
            </a:pPr>
            <a:r>
              <a:rPr dirty="0" sz="1200" spc="5">
                <a:latin typeface="黑体"/>
                <a:cs typeface="黑体"/>
              </a:rPr>
              <a:t>+</a:t>
            </a:r>
            <a:endParaRPr sz="1200">
              <a:latin typeface="黑体"/>
              <a:cs typeface="黑体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1200" spc="10">
                <a:latin typeface="黑体"/>
                <a:cs typeface="黑体"/>
              </a:rPr>
              <a:t>+24V稳压电源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321830" y="4207521"/>
            <a:ext cx="76075" cy="76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759750" y="4207521"/>
            <a:ext cx="76075" cy="76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511948" y="4207521"/>
            <a:ext cx="76075" cy="76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197542" y="4207521"/>
            <a:ext cx="76075" cy="76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635463" y="4207521"/>
            <a:ext cx="76075" cy="76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884038" y="4207521"/>
            <a:ext cx="76075" cy="76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865759" y="4736412"/>
            <a:ext cx="112504" cy="1125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084720" y="4736412"/>
            <a:ext cx="112504" cy="1125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303680" y="4736412"/>
            <a:ext cx="112504" cy="1125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522511" y="4736412"/>
            <a:ext cx="112633" cy="11251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741472" y="4736412"/>
            <a:ext cx="112633" cy="11251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960432" y="4736412"/>
            <a:ext cx="112504" cy="11251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179392" y="4736412"/>
            <a:ext cx="112504" cy="1125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398224" y="4736412"/>
            <a:ext cx="112633" cy="11251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712629" y="4736412"/>
            <a:ext cx="112504" cy="11251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836144" y="4736412"/>
            <a:ext cx="112504" cy="11251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493669" y="4736412"/>
            <a:ext cx="112633" cy="11251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617184" y="4736412"/>
            <a:ext cx="112633" cy="11251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731577" y="5228835"/>
            <a:ext cx="76127" cy="7603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922011" y="4282013"/>
            <a:ext cx="0" cy="456565"/>
          </a:xfrm>
          <a:custGeom>
            <a:avLst/>
            <a:gdLst/>
            <a:ahLst/>
            <a:cxnLst/>
            <a:rect l="l" t="t" r="r" b="b"/>
            <a:pathLst>
              <a:path w="0" h="456564">
                <a:moveTo>
                  <a:pt x="0" y="0"/>
                </a:moveTo>
                <a:lnTo>
                  <a:pt x="0" y="455943"/>
                </a:lnTo>
              </a:path>
            </a:pathLst>
          </a:custGeom>
          <a:ln w="96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922011" y="4847384"/>
            <a:ext cx="635" cy="419734"/>
          </a:xfrm>
          <a:custGeom>
            <a:avLst/>
            <a:gdLst/>
            <a:ahLst/>
            <a:cxnLst/>
            <a:rect l="l" t="t" r="r" b="b"/>
            <a:pathLst>
              <a:path w="635" h="419735">
                <a:moveTo>
                  <a:pt x="0" y="0"/>
                </a:moveTo>
                <a:lnTo>
                  <a:pt x="257" y="419463"/>
                </a:lnTo>
              </a:path>
            </a:pathLst>
          </a:custGeom>
          <a:ln w="96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922011" y="4537335"/>
            <a:ext cx="219075" cy="200660"/>
          </a:xfrm>
          <a:custGeom>
            <a:avLst/>
            <a:gdLst/>
            <a:ahLst/>
            <a:cxnLst/>
            <a:rect l="l" t="t" r="r" b="b"/>
            <a:pathLst>
              <a:path w="219075" h="200660">
                <a:moveTo>
                  <a:pt x="218960" y="200621"/>
                </a:moveTo>
                <a:lnTo>
                  <a:pt x="218960" y="0"/>
                </a:lnTo>
                <a:lnTo>
                  <a:pt x="0" y="0"/>
                </a:lnTo>
              </a:path>
            </a:pathLst>
          </a:custGeom>
          <a:ln w="965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359932" y="4282013"/>
            <a:ext cx="0" cy="456565"/>
          </a:xfrm>
          <a:custGeom>
            <a:avLst/>
            <a:gdLst/>
            <a:ahLst/>
            <a:cxnLst/>
            <a:rect l="l" t="t" r="r" b="b"/>
            <a:pathLst>
              <a:path w="0" h="456564">
                <a:moveTo>
                  <a:pt x="0" y="0"/>
                </a:moveTo>
                <a:lnTo>
                  <a:pt x="0" y="455943"/>
                </a:lnTo>
              </a:path>
            </a:pathLst>
          </a:custGeom>
          <a:ln w="96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359932" y="4537335"/>
            <a:ext cx="219075" cy="200660"/>
          </a:xfrm>
          <a:custGeom>
            <a:avLst/>
            <a:gdLst/>
            <a:ahLst/>
            <a:cxnLst/>
            <a:rect l="l" t="t" r="r" b="b"/>
            <a:pathLst>
              <a:path w="219075" h="200660">
                <a:moveTo>
                  <a:pt x="218960" y="200621"/>
                </a:moveTo>
                <a:lnTo>
                  <a:pt x="218960" y="0"/>
                </a:lnTo>
                <a:lnTo>
                  <a:pt x="0" y="0"/>
                </a:lnTo>
              </a:path>
            </a:pathLst>
          </a:custGeom>
          <a:ln w="965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797724" y="4282013"/>
            <a:ext cx="0" cy="456565"/>
          </a:xfrm>
          <a:custGeom>
            <a:avLst/>
            <a:gdLst/>
            <a:ahLst/>
            <a:cxnLst/>
            <a:rect l="l" t="t" r="r" b="b"/>
            <a:pathLst>
              <a:path w="0" h="456564">
                <a:moveTo>
                  <a:pt x="0" y="0"/>
                </a:moveTo>
                <a:lnTo>
                  <a:pt x="0" y="455943"/>
                </a:lnTo>
              </a:path>
            </a:pathLst>
          </a:custGeom>
          <a:ln w="96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797724" y="4537335"/>
            <a:ext cx="219075" cy="200660"/>
          </a:xfrm>
          <a:custGeom>
            <a:avLst/>
            <a:gdLst/>
            <a:ahLst/>
            <a:cxnLst/>
            <a:rect l="l" t="t" r="r" b="b"/>
            <a:pathLst>
              <a:path w="219075" h="200660">
                <a:moveTo>
                  <a:pt x="218960" y="200621"/>
                </a:moveTo>
                <a:lnTo>
                  <a:pt x="218960" y="0"/>
                </a:lnTo>
                <a:lnTo>
                  <a:pt x="0" y="0"/>
                </a:lnTo>
              </a:path>
            </a:pathLst>
          </a:custGeom>
          <a:ln w="965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235644" y="4282013"/>
            <a:ext cx="0" cy="456565"/>
          </a:xfrm>
          <a:custGeom>
            <a:avLst/>
            <a:gdLst/>
            <a:ahLst/>
            <a:cxnLst/>
            <a:rect l="l" t="t" r="r" b="b"/>
            <a:pathLst>
              <a:path w="0" h="456564">
                <a:moveTo>
                  <a:pt x="0" y="0"/>
                </a:moveTo>
                <a:lnTo>
                  <a:pt x="0" y="455943"/>
                </a:lnTo>
              </a:path>
            </a:pathLst>
          </a:custGeom>
          <a:ln w="96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235644" y="4537335"/>
            <a:ext cx="219075" cy="200660"/>
          </a:xfrm>
          <a:custGeom>
            <a:avLst/>
            <a:gdLst/>
            <a:ahLst/>
            <a:cxnLst/>
            <a:rect l="l" t="t" r="r" b="b"/>
            <a:pathLst>
              <a:path w="219075" h="200660">
                <a:moveTo>
                  <a:pt x="218960" y="200621"/>
                </a:moveTo>
                <a:lnTo>
                  <a:pt x="218960" y="0"/>
                </a:lnTo>
                <a:lnTo>
                  <a:pt x="0" y="0"/>
                </a:lnTo>
              </a:path>
            </a:pathLst>
          </a:custGeom>
          <a:ln w="965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673436" y="4282013"/>
            <a:ext cx="0" cy="456565"/>
          </a:xfrm>
          <a:custGeom>
            <a:avLst/>
            <a:gdLst/>
            <a:ahLst/>
            <a:cxnLst/>
            <a:rect l="l" t="t" r="r" b="b"/>
            <a:pathLst>
              <a:path w="0" h="456564">
                <a:moveTo>
                  <a:pt x="0" y="0"/>
                </a:moveTo>
                <a:lnTo>
                  <a:pt x="0" y="455943"/>
                </a:lnTo>
              </a:path>
            </a:pathLst>
          </a:custGeom>
          <a:ln w="96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673436" y="4537335"/>
            <a:ext cx="219075" cy="200660"/>
          </a:xfrm>
          <a:custGeom>
            <a:avLst/>
            <a:gdLst/>
            <a:ahLst/>
            <a:cxnLst/>
            <a:rect l="l" t="t" r="r" b="b"/>
            <a:pathLst>
              <a:path w="219075" h="200660">
                <a:moveTo>
                  <a:pt x="218960" y="200621"/>
                </a:moveTo>
                <a:lnTo>
                  <a:pt x="218960" y="0"/>
                </a:lnTo>
                <a:lnTo>
                  <a:pt x="0" y="0"/>
                </a:lnTo>
              </a:path>
            </a:pathLst>
          </a:custGeom>
          <a:ln w="965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5549921" y="4282013"/>
            <a:ext cx="0" cy="456565"/>
          </a:xfrm>
          <a:custGeom>
            <a:avLst/>
            <a:gdLst/>
            <a:ahLst/>
            <a:cxnLst/>
            <a:rect l="l" t="t" r="r" b="b"/>
            <a:pathLst>
              <a:path w="0" h="456564">
                <a:moveTo>
                  <a:pt x="0" y="0"/>
                </a:moveTo>
                <a:lnTo>
                  <a:pt x="0" y="455943"/>
                </a:lnTo>
              </a:path>
            </a:pathLst>
          </a:custGeom>
          <a:ln w="96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549921" y="4537335"/>
            <a:ext cx="219075" cy="200660"/>
          </a:xfrm>
          <a:custGeom>
            <a:avLst/>
            <a:gdLst/>
            <a:ahLst/>
            <a:cxnLst/>
            <a:rect l="l" t="t" r="r" b="b"/>
            <a:pathLst>
              <a:path w="219075" h="200660">
                <a:moveTo>
                  <a:pt x="218960" y="200621"/>
                </a:moveTo>
                <a:lnTo>
                  <a:pt x="218960" y="0"/>
                </a:lnTo>
                <a:lnTo>
                  <a:pt x="0" y="0"/>
                </a:lnTo>
              </a:path>
            </a:pathLst>
          </a:custGeom>
          <a:ln w="965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140972" y="4847384"/>
            <a:ext cx="0" cy="419734"/>
          </a:xfrm>
          <a:custGeom>
            <a:avLst/>
            <a:gdLst/>
            <a:ahLst/>
            <a:cxnLst/>
            <a:rect l="l" t="t" r="r" b="b"/>
            <a:pathLst>
              <a:path w="0" h="419735">
                <a:moveTo>
                  <a:pt x="0" y="0"/>
                </a:moveTo>
                <a:lnTo>
                  <a:pt x="0" y="419463"/>
                </a:lnTo>
              </a:path>
            </a:pathLst>
          </a:custGeom>
          <a:ln w="96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359932" y="4847384"/>
            <a:ext cx="0" cy="419734"/>
          </a:xfrm>
          <a:custGeom>
            <a:avLst/>
            <a:gdLst/>
            <a:ahLst/>
            <a:cxnLst/>
            <a:rect l="l" t="t" r="r" b="b"/>
            <a:pathLst>
              <a:path w="0" h="419735">
                <a:moveTo>
                  <a:pt x="0" y="0"/>
                </a:moveTo>
                <a:lnTo>
                  <a:pt x="0" y="419463"/>
                </a:lnTo>
              </a:path>
            </a:pathLst>
          </a:custGeom>
          <a:ln w="96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578892" y="4847384"/>
            <a:ext cx="0" cy="419734"/>
          </a:xfrm>
          <a:custGeom>
            <a:avLst/>
            <a:gdLst/>
            <a:ahLst/>
            <a:cxnLst/>
            <a:rect l="l" t="t" r="r" b="b"/>
            <a:pathLst>
              <a:path w="0" h="419735">
                <a:moveTo>
                  <a:pt x="0" y="0"/>
                </a:moveTo>
                <a:lnTo>
                  <a:pt x="0" y="419463"/>
                </a:lnTo>
              </a:path>
            </a:pathLst>
          </a:custGeom>
          <a:ln w="96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797724" y="4847384"/>
            <a:ext cx="0" cy="419734"/>
          </a:xfrm>
          <a:custGeom>
            <a:avLst/>
            <a:gdLst/>
            <a:ahLst/>
            <a:cxnLst/>
            <a:rect l="l" t="t" r="r" b="b"/>
            <a:pathLst>
              <a:path w="0" h="419735">
                <a:moveTo>
                  <a:pt x="0" y="0"/>
                </a:moveTo>
                <a:lnTo>
                  <a:pt x="0" y="419463"/>
                </a:lnTo>
              </a:path>
            </a:pathLst>
          </a:custGeom>
          <a:ln w="96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016684" y="4847384"/>
            <a:ext cx="0" cy="419734"/>
          </a:xfrm>
          <a:custGeom>
            <a:avLst/>
            <a:gdLst/>
            <a:ahLst/>
            <a:cxnLst/>
            <a:rect l="l" t="t" r="r" b="b"/>
            <a:pathLst>
              <a:path w="0" h="419735">
                <a:moveTo>
                  <a:pt x="0" y="0"/>
                </a:moveTo>
                <a:lnTo>
                  <a:pt x="0" y="419463"/>
                </a:lnTo>
              </a:path>
            </a:pathLst>
          </a:custGeom>
          <a:ln w="96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235644" y="4847384"/>
            <a:ext cx="0" cy="419734"/>
          </a:xfrm>
          <a:custGeom>
            <a:avLst/>
            <a:gdLst/>
            <a:ahLst/>
            <a:cxnLst/>
            <a:rect l="l" t="t" r="r" b="b"/>
            <a:pathLst>
              <a:path w="0" h="419735">
                <a:moveTo>
                  <a:pt x="0" y="0"/>
                </a:moveTo>
                <a:lnTo>
                  <a:pt x="0" y="419463"/>
                </a:lnTo>
              </a:path>
            </a:pathLst>
          </a:custGeom>
          <a:ln w="96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454605" y="4847384"/>
            <a:ext cx="0" cy="419734"/>
          </a:xfrm>
          <a:custGeom>
            <a:avLst/>
            <a:gdLst/>
            <a:ahLst/>
            <a:cxnLst/>
            <a:rect l="l" t="t" r="r" b="b"/>
            <a:pathLst>
              <a:path w="0" h="419735">
                <a:moveTo>
                  <a:pt x="0" y="0"/>
                </a:moveTo>
                <a:lnTo>
                  <a:pt x="0" y="419463"/>
                </a:lnTo>
              </a:path>
            </a:pathLst>
          </a:custGeom>
          <a:ln w="96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673436" y="4847384"/>
            <a:ext cx="0" cy="419734"/>
          </a:xfrm>
          <a:custGeom>
            <a:avLst/>
            <a:gdLst/>
            <a:ahLst/>
            <a:cxnLst/>
            <a:rect l="l" t="t" r="r" b="b"/>
            <a:pathLst>
              <a:path w="0" h="419735">
                <a:moveTo>
                  <a:pt x="0" y="0"/>
                </a:moveTo>
                <a:lnTo>
                  <a:pt x="0" y="419463"/>
                </a:lnTo>
              </a:path>
            </a:pathLst>
          </a:custGeom>
          <a:ln w="96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892397" y="4847384"/>
            <a:ext cx="0" cy="419734"/>
          </a:xfrm>
          <a:custGeom>
            <a:avLst/>
            <a:gdLst/>
            <a:ahLst/>
            <a:cxnLst/>
            <a:rect l="l" t="t" r="r" b="b"/>
            <a:pathLst>
              <a:path w="0" h="419735">
                <a:moveTo>
                  <a:pt x="0" y="0"/>
                </a:moveTo>
                <a:lnTo>
                  <a:pt x="0" y="419463"/>
                </a:lnTo>
              </a:path>
            </a:pathLst>
          </a:custGeom>
          <a:ln w="96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550050" y="4847384"/>
            <a:ext cx="0" cy="419734"/>
          </a:xfrm>
          <a:custGeom>
            <a:avLst/>
            <a:gdLst/>
            <a:ahLst/>
            <a:cxnLst/>
            <a:rect l="l" t="t" r="r" b="b"/>
            <a:pathLst>
              <a:path w="0" h="419735">
                <a:moveTo>
                  <a:pt x="0" y="0"/>
                </a:moveTo>
                <a:lnTo>
                  <a:pt x="0" y="419463"/>
                </a:lnTo>
              </a:path>
            </a:pathLst>
          </a:custGeom>
          <a:ln w="96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768881" y="4847384"/>
            <a:ext cx="0" cy="419734"/>
          </a:xfrm>
          <a:custGeom>
            <a:avLst/>
            <a:gdLst/>
            <a:ahLst/>
            <a:cxnLst/>
            <a:rect l="l" t="t" r="r" b="b"/>
            <a:pathLst>
              <a:path w="0" h="419735">
                <a:moveTo>
                  <a:pt x="0" y="0"/>
                </a:moveTo>
                <a:lnTo>
                  <a:pt x="0" y="419463"/>
                </a:lnTo>
              </a:path>
            </a:pathLst>
          </a:custGeom>
          <a:ln w="96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2806159" y="5261803"/>
            <a:ext cx="3716020" cy="5080"/>
          </a:xfrm>
          <a:custGeom>
            <a:avLst/>
            <a:gdLst/>
            <a:ahLst/>
            <a:cxnLst/>
            <a:rect l="l" t="t" r="r" b="b"/>
            <a:pathLst>
              <a:path w="3716020" h="5079">
                <a:moveTo>
                  <a:pt x="0" y="5044"/>
                </a:moveTo>
                <a:lnTo>
                  <a:pt x="3716017" y="0"/>
                </a:lnTo>
              </a:path>
            </a:pathLst>
          </a:custGeom>
          <a:ln w="96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 txBox="1"/>
          <p:nvPr/>
        </p:nvSpPr>
        <p:spPr>
          <a:xfrm>
            <a:off x="2779460" y="4209162"/>
            <a:ext cx="127000" cy="762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944"/>
              </a:lnSpc>
            </a:pPr>
            <a:r>
              <a:rPr dirty="0" sz="800">
                <a:latin typeface="宋体"/>
                <a:cs typeface="宋体"/>
              </a:rPr>
              <a:t>A</a:t>
            </a:r>
            <a:endParaRPr sz="800">
              <a:latin typeface="宋体"/>
              <a:cs typeface="宋体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217766" y="4209162"/>
            <a:ext cx="127000" cy="762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944"/>
              </a:lnSpc>
            </a:pPr>
            <a:r>
              <a:rPr dirty="0" sz="800">
                <a:latin typeface="宋体"/>
                <a:cs typeface="宋体"/>
              </a:rPr>
              <a:t>B</a:t>
            </a:r>
            <a:endParaRPr sz="800">
              <a:latin typeface="宋体"/>
              <a:cs typeface="宋体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655539" y="4209002"/>
            <a:ext cx="127635" cy="7683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950"/>
              </a:lnSpc>
            </a:pPr>
            <a:r>
              <a:rPr dirty="0" sz="800">
                <a:latin typeface="宋体"/>
                <a:cs typeface="宋体"/>
              </a:rPr>
              <a:t>C</a:t>
            </a:r>
            <a:endParaRPr sz="800">
              <a:latin typeface="宋体"/>
              <a:cs typeface="宋体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094122" y="4209162"/>
            <a:ext cx="127000" cy="762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944"/>
              </a:lnSpc>
            </a:pPr>
            <a:r>
              <a:rPr dirty="0" sz="800">
                <a:latin typeface="宋体"/>
                <a:cs typeface="宋体"/>
              </a:rPr>
              <a:t>D</a:t>
            </a:r>
            <a:endParaRPr sz="800">
              <a:latin typeface="宋体"/>
              <a:cs typeface="宋体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4523676" y="4209162"/>
            <a:ext cx="127000" cy="762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944"/>
              </a:lnSpc>
            </a:pPr>
            <a:r>
              <a:rPr dirty="0" sz="800">
                <a:latin typeface="宋体"/>
                <a:cs typeface="宋体"/>
              </a:rPr>
              <a:t>E</a:t>
            </a:r>
            <a:endParaRPr sz="800">
              <a:latin typeface="宋体"/>
              <a:cs typeface="宋体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5409558" y="4209162"/>
            <a:ext cx="127000" cy="762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944"/>
              </a:lnSpc>
            </a:pPr>
            <a:r>
              <a:rPr dirty="0" sz="800">
                <a:latin typeface="宋体"/>
                <a:cs typeface="宋体"/>
              </a:rPr>
              <a:t>F</a:t>
            </a:r>
            <a:endParaRPr sz="800">
              <a:latin typeface="宋体"/>
              <a:cs typeface="宋体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2663512" y="5082723"/>
            <a:ext cx="17780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15">
                <a:latin typeface="宋体"/>
                <a:cs typeface="宋体"/>
              </a:rPr>
              <a:t>C</a:t>
            </a:r>
            <a:r>
              <a:rPr dirty="0" sz="800" spc="-20">
                <a:latin typeface="宋体"/>
                <a:cs typeface="宋体"/>
              </a:rPr>
              <a:t>O</a:t>
            </a:r>
            <a:r>
              <a:rPr dirty="0" sz="800">
                <a:latin typeface="宋体"/>
                <a:cs typeface="宋体"/>
              </a:rPr>
              <a:t>M</a:t>
            </a:r>
            <a:endParaRPr sz="800">
              <a:latin typeface="宋体"/>
              <a:cs typeface="宋体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2742773" y="4707246"/>
            <a:ext cx="127000" cy="1778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944"/>
              </a:lnSpc>
            </a:pPr>
            <a:r>
              <a:rPr dirty="0" sz="800" spc="15">
                <a:latin typeface="宋体"/>
                <a:cs typeface="宋体"/>
              </a:rPr>
              <a:t>H</a:t>
            </a:r>
            <a:r>
              <a:rPr dirty="0" sz="800" spc="-20">
                <a:latin typeface="宋体"/>
                <a:cs typeface="宋体"/>
              </a:rPr>
              <a:t>L</a:t>
            </a:r>
            <a:r>
              <a:rPr dirty="0" sz="800">
                <a:latin typeface="宋体"/>
                <a:cs typeface="宋体"/>
              </a:rPr>
              <a:t>1</a:t>
            </a:r>
            <a:endParaRPr sz="800">
              <a:latin typeface="宋体"/>
              <a:cs typeface="宋体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2980270" y="4707246"/>
            <a:ext cx="127000" cy="1778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944"/>
              </a:lnSpc>
            </a:pPr>
            <a:r>
              <a:rPr dirty="0" sz="800" spc="15">
                <a:latin typeface="宋体"/>
                <a:cs typeface="宋体"/>
              </a:rPr>
              <a:t>H</a:t>
            </a:r>
            <a:r>
              <a:rPr dirty="0" sz="800" spc="-20">
                <a:latin typeface="宋体"/>
                <a:cs typeface="宋体"/>
              </a:rPr>
              <a:t>L</a:t>
            </a:r>
            <a:r>
              <a:rPr dirty="0" sz="800">
                <a:latin typeface="宋体"/>
                <a:cs typeface="宋体"/>
              </a:rPr>
              <a:t>2</a:t>
            </a:r>
            <a:endParaRPr sz="800">
              <a:latin typeface="宋体"/>
              <a:cs typeface="宋体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3199488" y="4707246"/>
            <a:ext cx="127000" cy="1778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944"/>
              </a:lnSpc>
            </a:pPr>
            <a:r>
              <a:rPr dirty="0" sz="800" spc="15">
                <a:latin typeface="宋体"/>
                <a:cs typeface="宋体"/>
              </a:rPr>
              <a:t>H</a:t>
            </a:r>
            <a:r>
              <a:rPr dirty="0" sz="800" spc="-20">
                <a:latin typeface="宋体"/>
                <a:cs typeface="宋体"/>
              </a:rPr>
              <a:t>L</a:t>
            </a:r>
            <a:r>
              <a:rPr dirty="0" sz="800">
                <a:latin typeface="宋体"/>
                <a:cs typeface="宋体"/>
              </a:rPr>
              <a:t>3</a:t>
            </a:r>
            <a:endParaRPr sz="800">
              <a:latin typeface="宋体"/>
              <a:cs typeface="宋体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3418576" y="4707246"/>
            <a:ext cx="127000" cy="1778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944"/>
              </a:lnSpc>
            </a:pPr>
            <a:r>
              <a:rPr dirty="0" sz="800" spc="15">
                <a:latin typeface="宋体"/>
                <a:cs typeface="宋体"/>
              </a:rPr>
              <a:t>H</a:t>
            </a:r>
            <a:r>
              <a:rPr dirty="0" sz="800" spc="-20">
                <a:latin typeface="宋体"/>
                <a:cs typeface="宋体"/>
              </a:rPr>
              <a:t>L</a:t>
            </a:r>
            <a:r>
              <a:rPr dirty="0" sz="800">
                <a:latin typeface="宋体"/>
                <a:cs typeface="宋体"/>
              </a:rPr>
              <a:t>4</a:t>
            </a:r>
            <a:endParaRPr sz="800">
              <a:latin typeface="宋体"/>
              <a:cs typeface="宋体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3637795" y="4707246"/>
            <a:ext cx="127000" cy="1778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944"/>
              </a:lnSpc>
            </a:pPr>
            <a:r>
              <a:rPr dirty="0" sz="800" spc="15">
                <a:latin typeface="宋体"/>
                <a:cs typeface="宋体"/>
              </a:rPr>
              <a:t>H</a:t>
            </a:r>
            <a:r>
              <a:rPr dirty="0" sz="800" spc="-20">
                <a:latin typeface="宋体"/>
                <a:cs typeface="宋体"/>
              </a:rPr>
              <a:t>L</a:t>
            </a:r>
            <a:r>
              <a:rPr dirty="0" sz="800">
                <a:latin typeface="宋体"/>
                <a:cs typeface="宋体"/>
              </a:rPr>
              <a:t>5</a:t>
            </a:r>
            <a:endParaRPr sz="800">
              <a:latin typeface="宋体"/>
              <a:cs typeface="宋体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3856349" y="4707069"/>
            <a:ext cx="127635" cy="1778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950"/>
              </a:lnSpc>
            </a:pPr>
            <a:r>
              <a:rPr dirty="0" sz="800" spc="15">
                <a:latin typeface="宋体"/>
                <a:cs typeface="宋体"/>
              </a:rPr>
              <a:t>H</a:t>
            </a:r>
            <a:r>
              <a:rPr dirty="0" sz="800" spc="-20">
                <a:latin typeface="宋体"/>
                <a:cs typeface="宋体"/>
              </a:rPr>
              <a:t>L</a:t>
            </a:r>
            <a:r>
              <a:rPr dirty="0" sz="800">
                <a:latin typeface="宋体"/>
                <a:cs typeface="宋体"/>
              </a:rPr>
              <a:t>6</a:t>
            </a:r>
            <a:endParaRPr sz="800">
              <a:latin typeface="宋体"/>
              <a:cs typeface="宋体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4075438" y="4707069"/>
            <a:ext cx="127635" cy="1778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950"/>
              </a:lnSpc>
            </a:pPr>
            <a:r>
              <a:rPr dirty="0" sz="800" spc="15">
                <a:latin typeface="宋体"/>
                <a:cs typeface="宋体"/>
              </a:rPr>
              <a:t>H</a:t>
            </a:r>
            <a:r>
              <a:rPr dirty="0" sz="800" spc="-20">
                <a:latin typeface="宋体"/>
                <a:cs typeface="宋体"/>
              </a:rPr>
              <a:t>L</a:t>
            </a:r>
            <a:r>
              <a:rPr dirty="0" sz="800">
                <a:latin typeface="宋体"/>
                <a:cs typeface="宋体"/>
              </a:rPr>
              <a:t>7</a:t>
            </a:r>
            <a:endParaRPr sz="800">
              <a:latin typeface="宋体"/>
              <a:cs typeface="宋体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4294656" y="4707069"/>
            <a:ext cx="127635" cy="1778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950"/>
              </a:lnSpc>
            </a:pPr>
            <a:r>
              <a:rPr dirty="0" sz="800" spc="15">
                <a:latin typeface="宋体"/>
                <a:cs typeface="宋体"/>
              </a:rPr>
              <a:t>H</a:t>
            </a:r>
            <a:r>
              <a:rPr dirty="0" sz="800" spc="-20">
                <a:latin typeface="宋体"/>
                <a:cs typeface="宋体"/>
              </a:rPr>
              <a:t>L</a:t>
            </a:r>
            <a:r>
              <a:rPr dirty="0" sz="800">
                <a:latin typeface="宋体"/>
                <a:cs typeface="宋体"/>
              </a:rPr>
              <a:t>8</a:t>
            </a:r>
            <a:endParaRPr sz="800">
              <a:latin typeface="宋体"/>
              <a:cs typeface="宋体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4514022" y="4707246"/>
            <a:ext cx="127000" cy="1778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944"/>
              </a:lnSpc>
            </a:pPr>
            <a:r>
              <a:rPr dirty="0" sz="800" spc="15">
                <a:latin typeface="宋体"/>
                <a:cs typeface="宋体"/>
              </a:rPr>
              <a:t>H</a:t>
            </a:r>
            <a:r>
              <a:rPr dirty="0" sz="800" spc="-20">
                <a:latin typeface="宋体"/>
                <a:cs typeface="宋体"/>
              </a:rPr>
              <a:t>L</a:t>
            </a:r>
            <a:r>
              <a:rPr dirty="0" sz="800">
                <a:latin typeface="宋体"/>
                <a:cs typeface="宋体"/>
              </a:rPr>
              <a:t>9</a:t>
            </a:r>
            <a:endParaRPr sz="800">
              <a:latin typeface="宋体"/>
              <a:cs typeface="宋体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4733239" y="4695461"/>
            <a:ext cx="127000" cy="23114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944"/>
              </a:lnSpc>
            </a:pPr>
            <a:r>
              <a:rPr dirty="0" sz="800" spc="20">
                <a:latin typeface="宋体"/>
                <a:cs typeface="宋体"/>
              </a:rPr>
              <a:t>H</a:t>
            </a:r>
            <a:r>
              <a:rPr dirty="0" sz="800" spc="-20">
                <a:latin typeface="宋体"/>
                <a:cs typeface="宋体"/>
              </a:rPr>
              <a:t>L</a:t>
            </a:r>
            <a:r>
              <a:rPr dirty="0" sz="800" spc="20">
                <a:latin typeface="宋体"/>
                <a:cs typeface="宋体"/>
              </a:rPr>
              <a:t>1</a:t>
            </a:r>
            <a:r>
              <a:rPr dirty="0" sz="800">
                <a:latin typeface="宋体"/>
                <a:cs typeface="宋体"/>
              </a:rPr>
              <a:t>0</a:t>
            </a:r>
            <a:endParaRPr sz="800">
              <a:latin typeface="宋体"/>
              <a:cs typeface="宋体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5391279" y="4695461"/>
            <a:ext cx="127000" cy="23114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944"/>
              </a:lnSpc>
            </a:pPr>
            <a:r>
              <a:rPr dirty="0" sz="800" spc="20">
                <a:latin typeface="宋体"/>
                <a:cs typeface="宋体"/>
              </a:rPr>
              <a:t>H</a:t>
            </a:r>
            <a:r>
              <a:rPr dirty="0" sz="800" spc="-20">
                <a:latin typeface="宋体"/>
                <a:cs typeface="宋体"/>
              </a:rPr>
              <a:t>L</a:t>
            </a:r>
            <a:r>
              <a:rPr dirty="0" sz="800" spc="20">
                <a:latin typeface="宋体"/>
                <a:cs typeface="宋体"/>
              </a:rPr>
              <a:t>1</a:t>
            </a:r>
            <a:r>
              <a:rPr dirty="0" sz="800">
                <a:latin typeface="宋体"/>
                <a:cs typeface="宋体"/>
              </a:rPr>
              <a:t>1</a:t>
            </a:r>
            <a:endParaRPr sz="800">
              <a:latin typeface="宋体"/>
              <a:cs typeface="宋体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5610368" y="4695461"/>
            <a:ext cx="127000" cy="23114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944"/>
              </a:lnSpc>
            </a:pPr>
            <a:r>
              <a:rPr dirty="0" sz="800" spc="20">
                <a:latin typeface="宋体"/>
                <a:cs typeface="宋体"/>
              </a:rPr>
              <a:t>H</a:t>
            </a:r>
            <a:r>
              <a:rPr dirty="0" sz="800" spc="-20">
                <a:latin typeface="宋体"/>
                <a:cs typeface="宋体"/>
              </a:rPr>
              <a:t>L</a:t>
            </a:r>
            <a:r>
              <a:rPr dirty="0" sz="800" spc="20">
                <a:latin typeface="宋体"/>
                <a:cs typeface="宋体"/>
              </a:rPr>
              <a:t>1</a:t>
            </a:r>
            <a:r>
              <a:rPr dirty="0" sz="800">
                <a:latin typeface="宋体"/>
                <a:cs typeface="宋体"/>
              </a:rPr>
              <a:t>2</a:t>
            </a:r>
            <a:endParaRPr sz="800">
              <a:latin typeface="宋体"/>
              <a:cs typeface="宋体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3793347" y="3711211"/>
            <a:ext cx="0" cy="502284"/>
          </a:xfrm>
          <a:custGeom>
            <a:avLst/>
            <a:gdLst/>
            <a:ahLst/>
            <a:cxnLst/>
            <a:rect l="l" t="t" r="r" b="b"/>
            <a:pathLst>
              <a:path w="0" h="502285">
                <a:moveTo>
                  <a:pt x="0" y="0"/>
                </a:moveTo>
                <a:lnTo>
                  <a:pt x="0" y="501765"/>
                </a:lnTo>
              </a:path>
            </a:pathLst>
          </a:custGeom>
          <a:ln w="12872">
            <a:solidFill>
              <a:srgbClr val="4671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4231268" y="3711211"/>
            <a:ext cx="0" cy="502284"/>
          </a:xfrm>
          <a:custGeom>
            <a:avLst/>
            <a:gdLst/>
            <a:ahLst/>
            <a:cxnLst/>
            <a:rect l="l" t="t" r="r" b="b"/>
            <a:pathLst>
              <a:path w="0" h="502285">
                <a:moveTo>
                  <a:pt x="0" y="0"/>
                </a:moveTo>
                <a:lnTo>
                  <a:pt x="0" y="501765"/>
                </a:lnTo>
              </a:path>
            </a:pathLst>
          </a:custGeom>
          <a:ln w="12872">
            <a:solidFill>
              <a:srgbClr val="4671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4669059" y="3711211"/>
            <a:ext cx="0" cy="502284"/>
          </a:xfrm>
          <a:custGeom>
            <a:avLst/>
            <a:gdLst/>
            <a:ahLst/>
            <a:cxnLst/>
            <a:rect l="l" t="t" r="r" b="b"/>
            <a:pathLst>
              <a:path w="0" h="502285">
                <a:moveTo>
                  <a:pt x="0" y="0"/>
                </a:moveTo>
                <a:lnTo>
                  <a:pt x="0" y="501765"/>
                </a:lnTo>
              </a:path>
            </a:pathLst>
          </a:custGeom>
          <a:ln w="12872">
            <a:solidFill>
              <a:srgbClr val="4671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5545544" y="3711211"/>
            <a:ext cx="0" cy="502284"/>
          </a:xfrm>
          <a:custGeom>
            <a:avLst/>
            <a:gdLst/>
            <a:ahLst/>
            <a:cxnLst/>
            <a:rect l="l" t="t" r="r" b="b"/>
            <a:pathLst>
              <a:path w="0" h="502285">
                <a:moveTo>
                  <a:pt x="0" y="0"/>
                </a:moveTo>
                <a:lnTo>
                  <a:pt x="0" y="501765"/>
                </a:lnTo>
              </a:path>
            </a:pathLst>
          </a:custGeom>
          <a:ln w="12872">
            <a:solidFill>
              <a:srgbClr val="4671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 txBox="1"/>
          <p:nvPr/>
        </p:nvSpPr>
        <p:spPr>
          <a:xfrm>
            <a:off x="3720489" y="2966164"/>
            <a:ext cx="2172970" cy="963930"/>
          </a:xfrm>
          <a:prstGeom prst="rect">
            <a:avLst/>
          </a:prstGeom>
        </p:spPr>
        <p:txBody>
          <a:bodyPr wrap="square" lIns="0" tIns="16256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280"/>
              </a:spcBef>
            </a:pPr>
            <a:r>
              <a:rPr dirty="0" sz="1800" spc="10">
                <a:latin typeface="黑体"/>
                <a:cs typeface="黑体"/>
              </a:rPr>
              <a:t>1214C</a:t>
            </a:r>
            <a:r>
              <a:rPr dirty="0" sz="1800">
                <a:latin typeface="黑体"/>
                <a:cs typeface="黑体"/>
              </a:rPr>
              <a:t> </a:t>
            </a:r>
            <a:r>
              <a:rPr dirty="0" sz="1800" spc="10">
                <a:latin typeface="黑体"/>
                <a:cs typeface="黑体"/>
              </a:rPr>
              <a:t>AC/DC/RLY</a:t>
            </a:r>
            <a:endParaRPr sz="1800">
              <a:latin typeface="黑体"/>
              <a:cs typeface="黑体"/>
            </a:endParaRPr>
          </a:p>
          <a:p>
            <a:pPr marL="95885" marR="5080" indent="-96520">
              <a:lnSpc>
                <a:spcPct val="125800"/>
              </a:lnSpc>
              <a:spcBef>
                <a:spcPts val="420"/>
              </a:spcBef>
              <a:tabLst>
                <a:tab pos="438150" algn="l"/>
                <a:tab pos="534035" algn="l"/>
                <a:tab pos="876300" algn="l"/>
                <a:tab pos="972185" algn="l"/>
                <a:tab pos="1314450" algn="l"/>
                <a:tab pos="1752600" algn="l"/>
                <a:tab pos="1849120" algn="l"/>
              </a:tabLst>
            </a:pPr>
            <a:r>
              <a:rPr dirty="0" sz="1200" spc="5">
                <a:latin typeface="黑体"/>
                <a:cs typeface="黑体"/>
              </a:rPr>
              <a:t>.2	.3	.4	2L	.5  </a:t>
            </a:r>
            <a:r>
              <a:rPr dirty="0" sz="1200" spc="5">
                <a:latin typeface="黑体"/>
                <a:cs typeface="黑体"/>
              </a:rPr>
              <a:t>Q0.2</a:t>
            </a:r>
            <a:r>
              <a:rPr dirty="0" sz="1200">
                <a:latin typeface="黑体"/>
                <a:cs typeface="黑体"/>
              </a:rPr>
              <a:t>		</a:t>
            </a:r>
            <a:r>
              <a:rPr dirty="0" sz="1200" spc="5">
                <a:latin typeface="黑体"/>
                <a:cs typeface="黑体"/>
              </a:rPr>
              <a:t>Q0.3</a:t>
            </a:r>
            <a:r>
              <a:rPr dirty="0" sz="1200">
                <a:latin typeface="黑体"/>
                <a:cs typeface="黑体"/>
              </a:rPr>
              <a:t>		</a:t>
            </a:r>
            <a:r>
              <a:rPr dirty="0" sz="1200" spc="5">
                <a:latin typeface="黑体"/>
                <a:cs typeface="黑体"/>
              </a:rPr>
              <a:t>Q0.4</a:t>
            </a:r>
            <a:r>
              <a:rPr dirty="0" sz="1200">
                <a:latin typeface="黑体"/>
                <a:cs typeface="黑体"/>
              </a:rPr>
              <a:t>			</a:t>
            </a:r>
            <a:r>
              <a:rPr dirty="0" sz="1200" spc="5">
                <a:latin typeface="黑体"/>
                <a:cs typeface="黑体"/>
              </a:rPr>
              <a:t>Q0.5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5129893" y="3707222"/>
            <a:ext cx="0" cy="357505"/>
          </a:xfrm>
          <a:custGeom>
            <a:avLst/>
            <a:gdLst/>
            <a:ahLst/>
            <a:cxnLst/>
            <a:rect l="l" t="t" r="r" b="b"/>
            <a:pathLst>
              <a:path w="0" h="357504">
                <a:moveTo>
                  <a:pt x="0" y="0"/>
                </a:moveTo>
                <a:lnTo>
                  <a:pt x="0" y="357080"/>
                </a:lnTo>
              </a:path>
            </a:pathLst>
          </a:custGeom>
          <a:ln w="96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2409212" y="4064303"/>
            <a:ext cx="2720975" cy="0"/>
          </a:xfrm>
          <a:custGeom>
            <a:avLst/>
            <a:gdLst/>
            <a:ahLst/>
            <a:cxnLst/>
            <a:rect l="l" t="t" r="r" b="b"/>
            <a:pathLst>
              <a:path w="2720975" h="0">
                <a:moveTo>
                  <a:pt x="2720681" y="0"/>
                </a:moveTo>
                <a:lnTo>
                  <a:pt x="0" y="0"/>
                </a:lnTo>
              </a:path>
            </a:pathLst>
          </a:custGeom>
          <a:ln w="96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2473072" y="5266847"/>
            <a:ext cx="260350" cy="0"/>
          </a:xfrm>
          <a:custGeom>
            <a:avLst/>
            <a:gdLst/>
            <a:ahLst/>
            <a:cxnLst/>
            <a:rect l="l" t="t" r="r" b="b"/>
            <a:pathLst>
              <a:path w="260350" h="0">
                <a:moveTo>
                  <a:pt x="260049" y="0"/>
                </a:moveTo>
                <a:lnTo>
                  <a:pt x="0" y="0"/>
                </a:lnTo>
              </a:path>
            </a:pathLst>
          </a:custGeom>
          <a:ln w="96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2918536" y="2536899"/>
            <a:ext cx="76075" cy="7604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 txBox="1"/>
          <p:nvPr/>
        </p:nvSpPr>
        <p:spPr>
          <a:xfrm>
            <a:off x="3006885" y="2491837"/>
            <a:ext cx="1327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5">
                <a:latin typeface="宋体"/>
                <a:cs typeface="宋体"/>
              </a:rPr>
              <a:t>SD</a:t>
            </a:r>
            <a:endParaRPr sz="800">
              <a:latin typeface="宋体"/>
              <a:cs typeface="宋体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2918536" y="1918473"/>
            <a:ext cx="76075" cy="7592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 txBox="1"/>
          <p:nvPr/>
        </p:nvSpPr>
        <p:spPr>
          <a:xfrm>
            <a:off x="2987833" y="1871867"/>
            <a:ext cx="13208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0">
                <a:latin typeface="宋体"/>
                <a:cs typeface="宋体"/>
              </a:rPr>
              <a:t>V+</a:t>
            </a:r>
            <a:endParaRPr sz="800">
              <a:latin typeface="宋体"/>
              <a:cs typeface="宋体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6065205" y="3484199"/>
            <a:ext cx="167640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00">
                <a:latin typeface="黑体"/>
                <a:cs typeface="黑体"/>
              </a:rPr>
              <a:t>.6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6497076" y="3502857"/>
            <a:ext cx="167640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00">
                <a:latin typeface="黑体"/>
                <a:cs typeface="黑体"/>
              </a:rPr>
              <a:t>.7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6049372" y="4208447"/>
            <a:ext cx="76075" cy="7603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6031093" y="4737338"/>
            <a:ext cx="112504" cy="11251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6087345" y="4282939"/>
            <a:ext cx="0" cy="456565"/>
          </a:xfrm>
          <a:custGeom>
            <a:avLst/>
            <a:gdLst/>
            <a:ahLst/>
            <a:cxnLst/>
            <a:rect l="l" t="t" r="r" b="b"/>
            <a:pathLst>
              <a:path w="0" h="456564">
                <a:moveTo>
                  <a:pt x="0" y="0"/>
                </a:moveTo>
                <a:lnTo>
                  <a:pt x="0" y="455943"/>
                </a:lnTo>
              </a:path>
            </a:pathLst>
          </a:custGeom>
          <a:ln w="96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6087345" y="4848310"/>
            <a:ext cx="0" cy="419734"/>
          </a:xfrm>
          <a:custGeom>
            <a:avLst/>
            <a:gdLst/>
            <a:ahLst/>
            <a:cxnLst/>
            <a:rect l="l" t="t" r="r" b="b"/>
            <a:pathLst>
              <a:path w="0" h="419735">
                <a:moveTo>
                  <a:pt x="0" y="0"/>
                </a:moveTo>
                <a:lnTo>
                  <a:pt x="0" y="419476"/>
                </a:lnTo>
              </a:path>
            </a:pathLst>
          </a:custGeom>
          <a:ln w="96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 txBox="1"/>
          <p:nvPr/>
        </p:nvSpPr>
        <p:spPr>
          <a:xfrm>
            <a:off x="5907850" y="4183909"/>
            <a:ext cx="127000" cy="1270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944"/>
              </a:lnSpc>
            </a:pPr>
            <a:r>
              <a:rPr dirty="0" sz="800">
                <a:latin typeface="宋体"/>
                <a:cs typeface="宋体"/>
              </a:rPr>
              <a:t>甲</a:t>
            </a:r>
            <a:endParaRPr sz="800">
              <a:latin typeface="宋体"/>
              <a:cs typeface="宋体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5929347" y="4696122"/>
            <a:ext cx="127000" cy="23177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944"/>
              </a:lnSpc>
            </a:pPr>
            <a:r>
              <a:rPr dirty="0" sz="800" spc="20">
                <a:latin typeface="宋体"/>
                <a:cs typeface="宋体"/>
              </a:rPr>
              <a:t>H</a:t>
            </a:r>
            <a:r>
              <a:rPr dirty="0" sz="800" spc="-20">
                <a:latin typeface="宋体"/>
                <a:cs typeface="宋体"/>
              </a:rPr>
              <a:t>L</a:t>
            </a:r>
            <a:r>
              <a:rPr dirty="0" sz="800" spc="20">
                <a:latin typeface="宋体"/>
                <a:cs typeface="宋体"/>
              </a:rPr>
              <a:t>1</a:t>
            </a:r>
            <a:r>
              <a:rPr dirty="0" sz="800">
                <a:latin typeface="宋体"/>
                <a:cs typeface="宋体"/>
              </a:rPr>
              <a:t>3</a:t>
            </a:r>
            <a:endParaRPr sz="800">
              <a:latin typeface="宋体"/>
              <a:cs typeface="宋体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6082969" y="3712112"/>
            <a:ext cx="0" cy="502284"/>
          </a:xfrm>
          <a:custGeom>
            <a:avLst/>
            <a:gdLst/>
            <a:ahLst/>
            <a:cxnLst/>
            <a:rect l="l" t="t" r="r" b="b"/>
            <a:pathLst>
              <a:path w="0" h="502285">
                <a:moveTo>
                  <a:pt x="0" y="0"/>
                </a:moveTo>
                <a:lnTo>
                  <a:pt x="0" y="501804"/>
                </a:lnTo>
              </a:path>
            </a:pathLst>
          </a:custGeom>
          <a:ln w="12872">
            <a:solidFill>
              <a:srgbClr val="4671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 txBox="1"/>
          <p:nvPr/>
        </p:nvSpPr>
        <p:spPr>
          <a:xfrm>
            <a:off x="6095628" y="3719422"/>
            <a:ext cx="334645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00">
                <a:latin typeface="黑体"/>
                <a:cs typeface="黑体"/>
              </a:rPr>
              <a:t>Q0.6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6484203" y="4202477"/>
            <a:ext cx="76075" cy="7603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6465925" y="4731368"/>
            <a:ext cx="112504" cy="11251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6522177" y="4276968"/>
            <a:ext cx="0" cy="456565"/>
          </a:xfrm>
          <a:custGeom>
            <a:avLst/>
            <a:gdLst/>
            <a:ahLst/>
            <a:cxnLst/>
            <a:rect l="l" t="t" r="r" b="b"/>
            <a:pathLst>
              <a:path w="0" h="456564">
                <a:moveTo>
                  <a:pt x="0" y="0"/>
                </a:moveTo>
                <a:lnTo>
                  <a:pt x="0" y="455943"/>
                </a:lnTo>
              </a:path>
            </a:pathLst>
          </a:custGeom>
          <a:ln w="96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6522177" y="4842340"/>
            <a:ext cx="0" cy="419734"/>
          </a:xfrm>
          <a:custGeom>
            <a:avLst/>
            <a:gdLst/>
            <a:ahLst/>
            <a:cxnLst/>
            <a:rect l="l" t="t" r="r" b="b"/>
            <a:pathLst>
              <a:path w="0" h="419735">
                <a:moveTo>
                  <a:pt x="0" y="0"/>
                </a:moveTo>
                <a:lnTo>
                  <a:pt x="0" y="419463"/>
                </a:lnTo>
              </a:path>
            </a:pathLst>
          </a:custGeom>
          <a:ln w="96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 txBox="1"/>
          <p:nvPr/>
        </p:nvSpPr>
        <p:spPr>
          <a:xfrm>
            <a:off x="6342662" y="4177797"/>
            <a:ext cx="127635" cy="12763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950"/>
              </a:lnSpc>
            </a:pPr>
            <a:r>
              <a:rPr dirty="0" sz="800">
                <a:latin typeface="宋体"/>
                <a:cs typeface="宋体"/>
              </a:rPr>
              <a:t>乙</a:t>
            </a:r>
            <a:endParaRPr sz="800">
              <a:latin typeface="宋体"/>
              <a:cs typeface="宋体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6364436" y="4690922"/>
            <a:ext cx="127000" cy="230504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944"/>
              </a:lnSpc>
            </a:pPr>
            <a:r>
              <a:rPr dirty="0" sz="800" spc="15">
                <a:latin typeface="宋体"/>
                <a:cs typeface="宋体"/>
              </a:rPr>
              <a:t>H</a:t>
            </a:r>
            <a:r>
              <a:rPr dirty="0" sz="800" spc="-20">
                <a:latin typeface="宋体"/>
                <a:cs typeface="宋体"/>
              </a:rPr>
              <a:t>L</a:t>
            </a:r>
            <a:r>
              <a:rPr dirty="0" sz="800" spc="15">
                <a:latin typeface="宋体"/>
                <a:cs typeface="宋体"/>
              </a:rPr>
              <a:t>1</a:t>
            </a:r>
            <a:r>
              <a:rPr dirty="0" sz="800">
                <a:latin typeface="宋体"/>
                <a:cs typeface="宋体"/>
              </a:rPr>
              <a:t>4</a:t>
            </a:r>
            <a:endParaRPr sz="800">
              <a:latin typeface="宋体"/>
              <a:cs typeface="宋体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6517800" y="3706193"/>
            <a:ext cx="0" cy="502284"/>
          </a:xfrm>
          <a:custGeom>
            <a:avLst/>
            <a:gdLst/>
            <a:ahLst/>
            <a:cxnLst/>
            <a:rect l="l" t="t" r="r" b="b"/>
            <a:pathLst>
              <a:path w="0" h="502285">
                <a:moveTo>
                  <a:pt x="0" y="0"/>
                </a:moveTo>
                <a:lnTo>
                  <a:pt x="0" y="501739"/>
                </a:lnTo>
              </a:path>
            </a:pathLst>
          </a:custGeom>
          <a:ln w="12872">
            <a:solidFill>
              <a:srgbClr val="4671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 txBox="1"/>
          <p:nvPr/>
        </p:nvSpPr>
        <p:spPr>
          <a:xfrm>
            <a:off x="6530716" y="3713953"/>
            <a:ext cx="334645" cy="2108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00" spc="5">
                <a:latin typeface="黑体"/>
                <a:cs typeface="黑体"/>
              </a:rPr>
              <a:t>Q0.7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607568" y="1010792"/>
            <a:ext cx="9461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楷体"/>
                <a:cs typeface="楷体"/>
              </a:rPr>
              <a:t>接线图：</a:t>
            </a:r>
            <a:endParaRPr sz="1800">
              <a:latin typeface="楷体"/>
              <a:cs typeface="楷体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5693" y="118110"/>
            <a:ext cx="8342630" cy="17195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3310"/>
              </a:lnSpc>
              <a:spcBef>
                <a:spcPts val="95"/>
              </a:spcBef>
            </a:pPr>
            <a:r>
              <a:rPr dirty="0" sz="2800" spc="-5" b="0">
                <a:latin typeface="宋体"/>
                <a:cs typeface="宋体"/>
              </a:rPr>
              <a:t>综合设计题</a:t>
            </a:r>
            <a:endParaRPr sz="2800">
              <a:latin typeface="宋体"/>
              <a:cs typeface="宋体"/>
            </a:endParaRPr>
          </a:p>
          <a:p>
            <a:pPr algn="just" marL="12700" marR="5080">
              <a:lnSpc>
                <a:spcPts val="3360"/>
              </a:lnSpc>
              <a:spcBef>
                <a:spcPts val="60"/>
              </a:spcBef>
            </a:pPr>
            <a:r>
              <a:rPr dirty="0" sz="2800" b="0">
                <a:latin typeface="Arial"/>
                <a:cs typeface="Arial"/>
              </a:rPr>
              <a:t>1</a:t>
            </a:r>
            <a:r>
              <a:rPr dirty="0" sz="2800" spc="65" b="0">
                <a:latin typeface="Arial"/>
                <a:cs typeface="Arial"/>
              </a:rPr>
              <a:t>.</a:t>
            </a:r>
            <a:r>
              <a:rPr dirty="0" sz="2800" spc="65" b="0">
                <a:latin typeface="宋体"/>
                <a:cs typeface="宋体"/>
              </a:rPr>
              <a:t>试设计笼型交流异步电动机定子回路串电阻减</a:t>
            </a:r>
            <a:r>
              <a:rPr dirty="0" sz="2800" spc="75" b="0">
                <a:latin typeface="宋体"/>
                <a:cs typeface="宋体"/>
              </a:rPr>
              <a:t>压</a:t>
            </a:r>
            <a:r>
              <a:rPr dirty="0" sz="2800" spc="-5" b="0">
                <a:latin typeface="宋体"/>
                <a:cs typeface="宋体"/>
              </a:rPr>
              <a:t>起 </a:t>
            </a:r>
            <a:r>
              <a:rPr dirty="0" sz="2800" spc="35" b="0">
                <a:latin typeface="宋体"/>
                <a:cs typeface="宋体"/>
              </a:rPr>
              <a:t>动</a:t>
            </a:r>
            <a:r>
              <a:rPr dirty="0" sz="2800" spc="50" b="0">
                <a:latin typeface="宋体"/>
                <a:cs typeface="宋体"/>
              </a:rPr>
              <a:t>控制电</a:t>
            </a:r>
            <a:r>
              <a:rPr dirty="0" sz="2800" spc="55" b="0">
                <a:latin typeface="宋体"/>
                <a:cs typeface="宋体"/>
              </a:rPr>
              <a:t>路，</a:t>
            </a:r>
            <a:r>
              <a:rPr dirty="0" sz="2800" spc="50" b="0">
                <a:latin typeface="宋体"/>
                <a:cs typeface="宋体"/>
              </a:rPr>
              <a:t>画出</a:t>
            </a:r>
            <a:r>
              <a:rPr dirty="0" sz="2800" spc="35" b="0">
                <a:latin typeface="宋体"/>
                <a:cs typeface="宋体"/>
              </a:rPr>
              <a:t>主</a:t>
            </a:r>
            <a:r>
              <a:rPr dirty="0" sz="2800" spc="50" b="0">
                <a:latin typeface="宋体"/>
                <a:cs typeface="宋体"/>
              </a:rPr>
              <a:t>电路和</a:t>
            </a:r>
            <a:r>
              <a:rPr dirty="0" sz="2800" spc="35" b="0">
                <a:latin typeface="宋体"/>
                <a:cs typeface="宋体"/>
              </a:rPr>
              <a:t>控</a:t>
            </a:r>
            <a:r>
              <a:rPr dirty="0" sz="2800" spc="50" b="0">
                <a:latin typeface="宋体"/>
                <a:cs typeface="宋体"/>
              </a:rPr>
              <a:t>制电</a:t>
            </a:r>
            <a:r>
              <a:rPr dirty="0" sz="2800" spc="90" b="0">
                <a:latin typeface="宋体"/>
                <a:cs typeface="宋体"/>
              </a:rPr>
              <a:t>路</a:t>
            </a:r>
            <a:r>
              <a:rPr dirty="0" sz="2800" spc="45" b="0">
                <a:latin typeface="宋体"/>
                <a:cs typeface="宋体"/>
              </a:rPr>
              <a:t>，</a:t>
            </a:r>
            <a:r>
              <a:rPr dirty="0" sz="2800" spc="55" b="0">
                <a:latin typeface="宋体"/>
                <a:cs typeface="宋体"/>
              </a:rPr>
              <a:t>如果采</a:t>
            </a:r>
            <a:r>
              <a:rPr dirty="0" sz="2800" spc="40" b="0">
                <a:latin typeface="宋体"/>
                <a:cs typeface="宋体"/>
              </a:rPr>
              <a:t>用</a:t>
            </a:r>
            <a:r>
              <a:rPr dirty="0" sz="2800" spc="45" b="0">
                <a:latin typeface="Arial"/>
                <a:cs typeface="Arial"/>
              </a:rPr>
              <a:t>P</a:t>
            </a:r>
            <a:r>
              <a:rPr dirty="0" sz="2800" spc="55" b="0">
                <a:latin typeface="Arial"/>
                <a:cs typeface="Arial"/>
              </a:rPr>
              <a:t>L</a:t>
            </a:r>
            <a:r>
              <a:rPr dirty="0" sz="2800" spc="-5" b="0">
                <a:latin typeface="Arial"/>
                <a:cs typeface="Arial"/>
              </a:rPr>
              <a:t>C </a:t>
            </a:r>
            <a:r>
              <a:rPr dirty="0" sz="2800" spc="15" b="0">
                <a:latin typeface="宋体"/>
                <a:cs typeface="宋体"/>
              </a:rPr>
              <a:t>控制，画出</a:t>
            </a:r>
            <a:r>
              <a:rPr dirty="0" sz="2800" spc="15" b="0">
                <a:latin typeface="Arial"/>
                <a:cs typeface="Arial"/>
              </a:rPr>
              <a:t>PLC</a:t>
            </a:r>
            <a:r>
              <a:rPr dirty="0" sz="2800" spc="15" b="0">
                <a:latin typeface="宋体"/>
                <a:cs typeface="宋体"/>
              </a:rPr>
              <a:t>接线图和梯形图。（采用</a:t>
            </a:r>
            <a:r>
              <a:rPr dirty="0" sz="2800" spc="-15" b="0">
                <a:latin typeface="Arial"/>
                <a:cs typeface="Arial"/>
              </a:rPr>
              <a:t>AC/DC/RLY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5693" y="2239517"/>
            <a:ext cx="109093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宋体"/>
                <a:cs typeface="宋体"/>
              </a:rPr>
              <a:t>作用）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50137" y="2283942"/>
            <a:ext cx="0" cy="147955"/>
          </a:xfrm>
          <a:custGeom>
            <a:avLst/>
            <a:gdLst/>
            <a:ahLst/>
            <a:cxnLst/>
            <a:rect l="l" t="t" r="r" b="b"/>
            <a:pathLst>
              <a:path w="0" h="147955">
                <a:moveTo>
                  <a:pt x="0" y="0"/>
                </a:moveTo>
                <a:lnTo>
                  <a:pt x="0" y="147661"/>
                </a:lnTo>
              </a:path>
            </a:pathLst>
          </a:custGeom>
          <a:ln w="134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189033" y="2444848"/>
            <a:ext cx="161290" cy="483870"/>
          </a:xfrm>
          <a:custGeom>
            <a:avLst/>
            <a:gdLst/>
            <a:ahLst/>
            <a:cxnLst/>
            <a:rect l="l" t="t" r="r" b="b"/>
            <a:pathLst>
              <a:path w="161289" h="483869">
                <a:moveTo>
                  <a:pt x="0" y="0"/>
                </a:moveTo>
                <a:lnTo>
                  <a:pt x="161104" y="322527"/>
                </a:lnTo>
                <a:lnTo>
                  <a:pt x="161104" y="483612"/>
                </a:lnTo>
              </a:path>
            </a:pathLst>
          </a:custGeom>
          <a:ln w="134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673241" y="2283942"/>
            <a:ext cx="0" cy="147955"/>
          </a:xfrm>
          <a:custGeom>
            <a:avLst/>
            <a:gdLst/>
            <a:ahLst/>
            <a:cxnLst/>
            <a:rect l="l" t="t" r="r" b="b"/>
            <a:pathLst>
              <a:path w="0" h="147955">
                <a:moveTo>
                  <a:pt x="0" y="0"/>
                </a:moveTo>
                <a:lnTo>
                  <a:pt x="0" y="147661"/>
                </a:lnTo>
              </a:path>
            </a:pathLst>
          </a:custGeom>
          <a:ln w="134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511689" y="2444848"/>
            <a:ext cx="161925" cy="483870"/>
          </a:xfrm>
          <a:custGeom>
            <a:avLst/>
            <a:gdLst/>
            <a:ahLst/>
            <a:cxnLst/>
            <a:rect l="l" t="t" r="r" b="b"/>
            <a:pathLst>
              <a:path w="161925" h="483869">
                <a:moveTo>
                  <a:pt x="0" y="0"/>
                </a:moveTo>
                <a:lnTo>
                  <a:pt x="161551" y="322527"/>
                </a:lnTo>
                <a:lnTo>
                  <a:pt x="161551" y="483612"/>
                </a:lnTo>
              </a:path>
            </a:pathLst>
          </a:custGeom>
          <a:ln w="134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995897" y="2283942"/>
            <a:ext cx="0" cy="147955"/>
          </a:xfrm>
          <a:custGeom>
            <a:avLst/>
            <a:gdLst/>
            <a:ahLst/>
            <a:cxnLst/>
            <a:rect l="l" t="t" r="r" b="b"/>
            <a:pathLst>
              <a:path w="0" h="147955">
                <a:moveTo>
                  <a:pt x="0" y="0"/>
                </a:moveTo>
                <a:lnTo>
                  <a:pt x="0" y="147661"/>
                </a:lnTo>
              </a:path>
            </a:pathLst>
          </a:custGeom>
          <a:ln w="134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834363" y="2444848"/>
            <a:ext cx="161925" cy="483870"/>
          </a:xfrm>
          <a:custGeom>
            <a:avLst/>
            <a:gdLst/>
            <a:ahLst/>
            <a:cxnLst/>
            <a:rect l="l" t="t" r="r" b="b"/>
            <a:pathLst>
              <a:path w="161925" h="483869">
                <a:moveTo>
                  <a:pt x="0" y="0"/>
                </a:moveTo>
                <a:lnTo>
                  <a:pt x="161534" y="322527"/>
                </a:lnTo>
                <a:lnTo>
                  <a:pt x="161534" y="483612"/>
                </a:lnTo>
              </a:path>
            </a:pathLst>
          </a:custGeom>
          <a:ln w="134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269585" y="2606470"/>
            <a:ext cx="67310" cy="0"/>
          </a:xfrm>
          <a:custGeom>
            <a:avLst/>
            <a:gdLst/>
            <a:ahLst/>
            <a:cxnLst/>
            <a:rect l="l" t="t" r="r" b="b"/>
            <a:pathLst>
              <a:path w="67310" h="0">
                <a:moveTo>
                  <a:pt x="0" y="0"/>
                </a:moveTo>
                <a:lnTo>
                  <a:pt x="67138" y="0"/>
                </a:lnTo>
              </a:path>
            </a:pathLst>
          </a:custGeom>
          <a:ln w="134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417705" y="2606470"/>
            <a:ext cx="67310" cy="0"/>
          </a:xfrm>
          <a:custGeom>
            <a:avLst/>
            <a:gdLst/>
            <a:ahLst/>
            <a:cxnLst/>
            <a:rect l="l" t="t" r="r" b="b"/>
            <a:pathLst>
              <a:path w="67310" h="0">
                <a:moveTo>
                  <a:pt x="0" y="0"/>
                </a:moveTo>
                <a:lnTo>
                  <a:pt x="67138" y="0"/>
                </a:lnTo>
              </a:path>
            </a:pathLst>
          </a:custGeom>
          <a:ln w="134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551965" y="2606470"/>
            <a:ext cx="67310" cy="0"/>
          </a:xfrm>
          <a:custGeom>
            <a:avLst/>
            <a:gdLst/>
            <a:ahLst/>
            <a:cxnLst/>
            <a:rect l="l" t="t" r="r" b="b"/>
            <a:pathLst>
              <a:path w="67309" h="0">
                <a:moveTo>
                  <a:pt x="0" y="0"/>
                </a:moveTo>
                <a:lnTo>
                  <a:pt x="67138" y="0"/>
                </a:lnTo>
              </a:path>
            </a:pathLst>
          </a:custGeom>
          <a:ln w="134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686672" y="2606470"/>
            <a:ext cx="67310" cy="0"/>
          </a:xfrm>
          <a:custGeom>
            <a:avLst/>
            <a:gdLst/>
            <a:ahLst/>
            <a:cxnLst/>
            <a:rect l="l" t="t" r="r" b="b"/>
            <a:pathLst>
              <a:path w="67309" h="0">
                <a:moveTo>
                  <a:pt x="0" y="0"/>
                </a:moveTo>
                <a:lnTo>
                  <a:pt x="67120" y="0"/>
                </a:lnTo>
              </a:path>
            </a:pathLst>
          </a:custGeom>
          <a:ln w="134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834363" y="2606470"/>
            <a:ext cx="67945" cy="0"/>
          </a:xfrm>
          <a:custGeom>
            <a:avLst/>
            <a:gdLst/>
            <a:ahLst/>
            <a:cxnLst/>
            <a:rect l="l" t="t" r="r" b="b"/>
            <a:pathLst>
              <a:path w="67945" h="0">
                <a:moveTo>
                  <a:pt x="0" y="0"/>
                </a:moveTo>
                <a:lnTo>
                  <a:pt x="67550" y="0"/>
                </a:lnTo>
              </a:path>
            </a:pathLst>
          </a:custGeom>
          <a:ln w="134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269585" y="2928460"/>
            <a:ext cx="161925" cy="322580"/>
          </a:xfrm>
          <a:custGeom>
            <a:avLst/>
            <a:gdLst/>
            <a:ahLst/>
            <a:cxnLst/>
            <a:rect l="l" t="t" r="r" b="b"/>
            <a:pathLst>
              <a:path w="161925" h="322580">
                <a:moveTo>
                  <a:pt x="0" y="0"/>
                </a:moveTo>
                <a:lnTo>
                  <a:pt x="161551" y="0"/>
                </a:lnTo>
                <a:lnTo>
                  <a:pt x="161551" y="322527"/>
                </a:lnTo>
                <a:lnTo>
                  <a:pt x="0" y="322527"/>
                </a:lnTo>
                <a:lnTo>
                  <a:pt x="0" y="0"/>
                </a:lnTo>
              </a:path>
            </a:pathLst>
          </a:custGeom>
          <a:ln w="134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350137" y="2848097"/>
            <a:ext cx="0" cy="470534"/>
          </a:xfrm>
          <a:custGeom>
            <a:avLst/>
            <a:gdLst/>
            <a:ahLst/>
            <a:cxnLst/>
            <a:rect l="l" t="t" r="r" b="b"/>
            <a:pathLst>
              <a:path w="0" h="470535">
                <a:moveTo>
                  <a:pt x="0" y="0"/>
                </a:moveTo>
                <a:lnTo>
                  <a:pt x="0" y="470188"/>
                </a:lnTo>
              </a:path>
            </a:pathLst>
          </a:custGeom>
          <a:ln w="134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592241" y="2928460"/>
            <a:ext cx="161925" cy="322580"/>
          </a:xfrm>
          <a:custGeom>
            <a:avLst/>
            <a:gdLst/>
            <a:ahLst/>
            <a:cxnLst/>
            <a:rect l="l" t="t" r="r" b="b"/>
            <a:pathLst>
              <a:path w="161925" h="322580">
                <a:moveTo>
                  <a:pt x="0" y="0"/>
                </a:moveTo>
                <a:lnTo>
                  <a:pt x="161551" y="0"/>
                </a:lnTo>
                <a:lnTo>
                  <a:pt x="161551" y="322527"/>
                </a:lnTo>
                <a:lnTo>
                  <a:pt x="0" y="322527"/>
                </a:lnTo>
                <a:lnTo>
                  <a:pt x="0" y="0"/>
                </a:lnTo>
              </a:path>
            </a:pathLst>
          </a:custGeom>
          <a:ln w="134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673241" y="2848097"/>
            <a:ext cx="0" cy="470534"/>
          </a:xfrm>
          <a:custGeom>
            <a:avLst/>
            <a:gdLst/>
            <a:ahLst/>
            <a:cxnLst/>
            <a:rect l="l" t="t" r="r" b="b"/>
            <a:pathLst>
              <a:path w="0" h="470535">
                <a:moveTo>
                  <a:pt x="0" y="0"/>
                </a:moveTo>
                <a:lnTo>
                  <a:pt x="0" y="470188"/>
                </a:lnTo>
              </a:path>
            </a:pathLst>
          </a:custGeom>
          <a:ln w="134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915345" y="2928460"/>
            <a:ext cx="161290" cy="322580"/>
          </a:xfrm>
          <a:custGeom>
            <a:avLst/>
            <a:gdLst/>
            <a:ahLst/>
            <a:cxnLst/>
            <a:rect l="l" t="t" r="r" b="b"/>
            <a:pathLst>
              <a:path w="161290" h="322580">
                <a:moveTo>
                  <a:pt x="0" y="0"/>
                </a:moveTo>
                <a:lnTo>
                  <a:pt x="161122" y="0"/>
                </a:lnTo>
                <a:lnTo>
                  <a:pt x="161122" y="322527"/>
                </a:lnTo>
                <a:lnTo>
                  <a:pt x="0" y="322527"/>
                </a:lnTo>
                <a:lnTo>
                  <a:pt x="0" y="0"/>
                </a:lnTo>
              </a:path>
            </a:pathLst>
          </a:custGeom>
          <a:ln w="134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995897" y="2848097"/>
            <a:ext cx="0" cy="470534"/>
          </a:xfrm>
          <a:custGeom>
            <a:avLst/>
            <a:gdLst/>
            <a:ahLst/>
            <a:cxnLst/>
            <a:rect l="l" t="t" r="r" b="b"/>
            <a:pathLst>
              <a:path w="0" h="470535">
                <a:moveTo>
                  <a:pt x="0" y="0"/>
                </a:moveTo>
                <a:lnTo>
                  <a:pt x="0" y="470188"/>
                </a:lnTo>
              </a:path>
            </a:pathLst>
          </a:custGeom>
          <a:ln w="134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309861" y="3855415"/>
            <a:ext cx="40640" cy="81280"/>
          </a:xfrm>
          <a:custGeom>
            <a:avLst/>
            <a:gdLst/>
            <a:ahLst/>
            <a:cxnLst/>
            <a:rect l="l" t="t" r="r" b="b"/>
            <a:pathLst>
              <a:path w="40639" h="81279">
                <a:moveTo>
                  <a:pt x="40276" y="0"/>
                </a:moveTo>
                <a:lnTo>
                  <a:pt x="22657" y="4410"/>
                </a:lnTo>
                <a:lnTo>
                  <a:pt x="10071" y="15146"/>
                </a:lnTo>
                <a:lnTo>
                  <a:pt x="2518" y="28466"/>
                </a:lnTo>
                <a:lnTo>
                  <a:pt x="0" y="40629"/>
                </a:lnTo>
                <a:lnTo>
                  <a:pt x="2518" y="58144"/>
                </a:lnTo>
                <a:lnTo>
                  <a:pt x="10071" y="70675"/>
                </a:lnTo>
                <a:lnTo>
                  <a:pt x="22657" y="78207"/>
                </a:lnTo>
                <a:lnTo>
                  <a:pt x="40276" y="80721"/>
                </a:lnTo>
              </a:path>
            </a:pathLst>
          </a:custGeom>
          <a:ln w="134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350137" y="3775051"/>
            <a:ext cx="0" cy="147955"/>
          </a:xfrm>
          <a:custGeom>
            <a:avLst/>
            <a:gdLst/>
            <a:ahLst/>
            <a:cxnLst/>
            <a:rect l="l" t="t" r="r" b="b"/>
            <a:pathLst>
              <a:path w="0" h="147954">
                <a:moveTo>
                  <a:pt x="0" y="0"/>
                </a:moveTo>
                <a:lnTo>
                  <a:pt x="0" y="147661"/>
                </a:lnTo>
              </a:path>
            </a:pathLst>
          </a:custGeom>
          <a:ln w="134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189033" y="3936136"/>
            <a:ext cx="161290" cy="483870"/>
          </a:xfrm>
          <a:custGeom>
            <a:avLst/>
            <a:gdLst/>
            <a:ahLst/>
            <a:cxnLst/>
            <a:rect l="l" t="t" r="r" b="b"/>
            <a:pathLst>
              <a:path w="161289" h="483870">
                <a:moveTo>
                  <a:pt x="0" y="0"/>
                </a:moveTo>
                <a:lnTo>
                  <a:pt x="161104" y="322527"/>
                </a:lnTo>
                <a:lnTo>
                  <a:pt x="161104" y="483612"/>
                </a:lnTo>
              </a:path>
            </a:pathLst>
          </a:custGeom>
          <a:ln w="134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632965" y="3855415"/>
            <a:ext cx="40640" cy="81280"/>
          </a:xfrm>
          <a:custGeom>
            <a:avLst/>
            <a:gdLst/>
            <a:ahLst/>
            <a:cxnLst/>
            <a:rect l="l" t="t" r="r" b="b"/>
            <a:pathLst>
              <a:path w="40640" h="81279">
                <a:moveTo>
                  <a:pt x="40276" y="0"/>
                </a:moveTo>
                <a:lnTo>
                  <a:pt x="22657" y="4410"/>
                </a:lnTo>
                <a:lnTo>
                  <a:pt x="10071" y="15146"/>
                </a:lnTo>
                <a:lnTo>
                  <a:pt x="2518" y="28466"/>
                </a:lnTo>
                <a:lnTo>
                  <a:pt x="0" y="40629"/>
                </a:lnTo>
                <a:lnTo>
                  <a:pt x="2518" y="58144"/>
                </a:lnTo>
                <a:lnTo>
                  <a:pt x="10071" y="70675"/>
                </a:lnTo>
                <a:lnTo>
                  <a:pt x="22657" y="78207"/>
                </a:lnTo>
                <a:lnTo>
                  <a:pt x="40276" y="80721"/>
                </a:lnTo>
              </a:path>
            </a:pathLst>
          </a:custGeom>
          <a:ln w="134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673241" y="3775051"/>
            <a:ext cx="0" cy="147955"/>
          </a:xfrm>
          <a:custGeom>
            <a:avLst/>
            <a:gdLst/>
            <a:ahLst/>
            <a:cxnLst/>
            <a:rect l="l" t="t" r="r" b="b"/>
            <a:pathLst>
              <a:path w="0" h="147954">
                <a:moveTo>
                  <a:pt x="0" y="0"/>
                </a:moveTo>
                <a:lnTo>
                  <a:pt x="0" y="147661"/>
                </a:lnTo>
              </a:path>
            </a:pathLst>
          </a:custGeom>
          <a:ln w="134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511689" y="3936136"/>
            <a:ext cx="161925" cy="483870"/>
          </a:xfrm>
          <a:custGeom>
            <a:avLst/>
            <a:gdLst/>
            <a:ahLst/>
            <a:cxnLst/>
            <a:rect l="l" t="t" r="r" b="b"/>
            <a:pathLst>
              <a:path w="161925" h="483870">
                <a:moveTo>
                  <a:pt x="0" y="0"/>
                </a:moveTo>
                <a:lnTo>
                  <a:pt x="161551" y="322527"/>
                </a:lnTo>
                <a:lnTo>
                  <a:pt x="161551" y="483612"/>
                </a:lnTo>
              </a:path>
            </a:pathLst>
          </a:custGeom>
          <a:ln w="134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955621" y="3855415"/>
            <a:ext cx="40640" cy="81280"/>
          </a:xfrm>
          <a:custGeom>
            <a:avLst/>
            <a:gdLst/>
            <a:ahLst/>
            <a:cxnLst/>
            <a:rect l="l" t="t" r="r" b="b"/>
            <a:pathLst>
              <a:path w="40640" h="81279">
                <a:moveTo>
                  <a:pt x="40276" y="0"/>
                </a:moveTo>
                <a:lnTo>
                  <a:pt x="22657" y="4410"/>
                </a:lnTo>
                <a:lnTo>
                  <a:pt x="10071" y="15146"/>
                </a:lnTo>
                <a:lnTo>
                  <a:pt x="2518" y="28466"/>
                </a:lnTo>
                <a:lnTo>
                  <a:pt x="0" y="40629"/>
                </a:lnTo>
                <a:lnTo>
                  <a:pt x="2518" y="58144"/>
                </a:lnTo>
                <a:lnTo>
                  <a:pt x="10071" y="70675"/>
                </a:lnTo>
                <a:lnTo>
                  <a:pt x="22657" y="78207"/>
                </a:lnTo>
                <a:lnTo>
                  <a:pt x="40276" y="80721"/>
                </a:lnTo>
              </a:path>
            </a:pathLst>
          </a:custGeom>
          <a:ln w="134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995897" y="3775051"/>
            <a:ext cx="0" cy="147955"/>
          </a:xfrm>
          <a:custGeom>
            <a:avLst/>
            <a:gdLst/>
            <a:ahLst/>
            <a:cxnLst/>
            <a:rect l="l" t="t" r="r" b="b"/>
            <a:pathLst>
              <a:path w="0" h="147954">
                <a:moveTo>
                  <a:pt x="0" y="0"/>
                </a:moveTo>
                <a:lnTo>
                  <a:pt x="0" y="147661"/>
                </a:lnTo>
              </a:path>
            </a:pathLst>
          </a:custGeom>
          <a:ln w="134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834363" y="3936136"/>
            <a:ext cx="161925" cy="483870"/>
          </a:xfrm>
          <a:custGeom>
            <a:avLst/>
            <a:gdLst/>
            <a:ahLst/>
            <a:cxnLst/>
            <a:rect l="l" t="t" r="r" b="b"/>
            <a:pathLst>
              <a:path w="161925" h="483870">
                <a:moveTo>
                  <a:pt x="0" y="0"/>
                </a:moveTo>
                <a:lnTo>
                  <a:pt x="161534" y="322527"/>
                </a:lnTo>
                <a:lnTo>
                  <a:pt x="161534" y="483612"/>
                </a:lnTo>
              </a:path>
            </a:pathLst>
          </a:custGeom>
          <a:ln w="134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995897" y="3734601"/>
            <a:ext cx="457834" cy="0"/>
          </a:xfrm>
          <a:custGeom>
            <a:avLst/>
            <a:gdLst/>
            <a:ahLst/>
            <a:cxnLst/>
            <a:rect l="l" t="t" r="r" b="b"/>
            <a:pathLst>
              <a:path w="457834" h="0">
                <a:moveTo>
                  <a:pt x="0" y="0"/>
                </a:moveTo>
                <a:lnTo>
                  <a:pt x="457363" y="0"/>
                </a:lnTo>
              </a:path>
            </a:pathLst>
          </a:custGeom>
          <a:ln w="134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995897" y="3331710"/>
            <a:ext cx="0" cy="470534"/>
          </a:xfrm>
          <a:custGeom>
            <a:avLst/>
            <a:gdLst/>
            <a:ahLst/>
            <a:cxnLst/>
            <a:rect l="l" t="t" r="r" b="b"/>
            <a:pathLst>
              <a:path w="0" h="470535">
                <a:moveTo>
                  <a:pt x="0" y="0"/>
                </a:moveTo>
                <a:lnTo>
                  <a:pt x="0" y="470188"/>
                </a:lnTo>
              </a:path>
            </a:pathLst>
          </a:custGeom>
          <a:ln w="134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673241" y="3331710"/>
            <a:ext cx="0" cy="470534"/>
          </a:xfrm>
          <a:custGeom>
            <a:avLst/>
            <a:gdLst/>
            <a:ahLst/>
            <a:cxnLst/>
            <a:rect l="l" t="t" r="r" b="b"/>
            <a:pathLst>
              <a:path w="0" h="470535">
                <a:moveTo>
                  <a:pt x="0" y="0"/>
                </a:moveTo>
                <a:lnTo>
                  <a:pt x="0" y="470188"/>
                </a:lnTo>
              </a:path>
            </a:pathLst>
          </a:custGeom>
          <a:ln w="134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350137" y="3331710"/>
            <a:ext cx="0" cy="470534"/>
          </a:xfrm>
          <a:custGeom>
            <a:avLst/>
            <a:gdLst/>
            <a:ahLst/>
            <a:cxnLst/>
            <a:rect l="l" t="t" r="r" b="b"/>
            <a:pathLst>
              <a:path w="0" h="470535">
                <a:moveTo>
                  <a:pt x="0" y="0"/>
                </a:moveTo>
                <a:lnTo>
                  <a:pt x="0" y="470188"/>
                </a:lnTo>
              </a:path>
            </a:pathLst>
          </a:custGeom>
          <a:ln w="134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673241" y="3573516"/>
            <a:ext cx="1102995" cy="0"/>
          </a:xfrm>
          <a:custGeom>
            <a:avLst/>
            <a:gdLst/>
            <a:ahLst/>
            <a:cxnLst/>
            <a:rect l="l" t="t" r="r" b="b"/>
            <a:pathLst>
              <a:path w="1102995" h="0">
                <a:moveTo>
                  <a:pt x="0" y="0"/>
                </a:moveTo>
                <a:lnTo>
                  <a:pt x="1102675" y="0"/>
                </a:lnTo>
              </a:path>
            </a:pathLst>
          </a:custGeom>
          <a:ln w="134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350137" y="3412431"/>
            <a:ext cx="1748789" cy="0"/>
          </a:xfrm>
          <a:custGeom>
            <a:avLst/>
            <a:gdLst/>
            <a:ahLst/>
            <a:cxnLst/>
            <a:rect l="l" t="t" r="r" b="b"/>
            <a:pathLst>
              <a:path w="1748790" h="0">
                <a:moveTo>
                  <a:pt x="0" y="0"/>
                </a:moveTo>
                <a:lnTo>
                  <a:pt x="1748489" y="0"/>
                </a:lnTo>
              </a:path>
            </a:pathLst>
          </a:custGeom>
          <a:ln w="134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175601" y="5360037"/>
            <a:ext cx="968375" cy="403225"/>
          </a:xfrm>
          <a:custGeom>
            <a:avLst/>
            <a:gdLst/>
            <a:ahLst/>
            <a:cxnLst/>
            <a:rect l="l" t="t" r="r" b="b"/>
            <a:pathLst>
              <a:path w="968375" h="403225">
                <a:moveTo>
                  <a:pt x="0" y="0"/>
                </a:moveTo>
                <a:lnTo>
                  <a:pt x="967986" y="0"/>
                </a:lnTo>
                <a:lnTo>
                  <a:pt x="967986" y="402819"/>
                </a:lnTo>
                <a:lnTo>
                  <a:pt x="0" y="402819"/>
                </a:lnTo>
                <a:lnTo>
                  <a:pt x="0" y="0"/>
                </a:lnTo>
              </a:path>
            </a:pathLst>
          </a:custGeom>
          <a:ln w="134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659809" y="5426959"/>
            <a:ext cx="121285" cy="282575"/>
          </a:xfrm>
          <a:custGeom>
            <a:avLst/>
            <a:gdLst/>
            <a:ahLst/>
            <a:cxnLst/>
            <a:rect l="l" t="t" r="r" b="b"/>
            <a:pathLst>
              <a:path w="121284" h="282575">
                <a:moveTo>
                  <a:pt x="0" y="0"/>
                </a:moveTo>
                <a:lnTo>
                  <a:pt x="0" y="80739"/>
                </a:lnTo>
                <a:lnTo>
                  <a:pt x="120846" y="80739"/>
                </a:lnTo>
                <a:lnTo>
                  <a:pt x="120846" y="201624"/>
                </a:lnTo>
                <a:lnTo>
                  <a:pt x="0" y="201624"/>
                </a:lnTo>
                <a:lnTo>
                  <a:pt x="0" y="282363"/>
                </a:lnTo>
              </a:path>
            </a:pathLst>
          </a:custGeom>
          <a:ln w="134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336724" y="5762857"/>
            <a:ext cx="13970" cy="295910"/>
          </a:xfrm>
          <a:custGeom>
            <a:avLst/>
            <a:gdLst/>
            <a:ahLst/>
            <a:cxnLst/>
            <a:rect l="l" t="t" r="r" b="b"/>
            <a:pathLst>
              <a:path w="13970" h="295910">
                <a:moveTo>
                  <a:pt x="13413" y="295733"/>
                </a:moveTo>
                <a:lnTo>
                  <a:pt x="0" y="0"/>
                </a:lnTo>
              </a:path>
            </a:pathLst>
          </a:custGeom>
          <a:ln w="134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659809" y="5762857"/>
            <a:ext cx="0" cy="188595"/>
          </a:xfrm>
          <a:custGeom>
            <a:avLst/>
            <a:gdLst/>
            <a:ahLst/>
            <a:cxnLst/>
            <a:rect l="l" t="t" r="r" b="b"/>
            <a:pathLst>
              <a:path w="0" h="188595">
                <a:moveTo>
                  <a:pt x="0" y="188236"/>
                </a:moveTo>
                <a:lnTo>
                  <a:pt x="0" y="0"/>
                </a:lnTo>
              </a:path>
            </a:pathLst>
          </a:custGeom>
          <a:ln w="134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982484" y="5762857"/>
            <a:ext cx="0" cy="309245"/>
          </a:xfrm>
          <a:custGeom>
            <a:avLst/>
            <a:gdLst/>
            <a:ahLst/>
            <a:cxnLst/>
            <a:rect l="l" t="t" r="r" b="b"/>
            <a:pathLst>
              <a:path w="0" h="309245">
                <a:moveTo>
                  <a:pt x="0" y="309121"/>
                </a:moveTo>
                <a:lnTo>
                  <a:pt x="0" y="0"/>
                </a:lnTo>
              </a:path>
            </a:pathLst>
          </a:custGeom>
          <a:ln w="134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6563083" y="5719890"/>
            <a:ext cx="120014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15">
                <a:latin typeface="宋体"/>
                <a:cs typeface="宋体"/>
              </a:rPr>
              <a:t>V</a:t>
            </a:r>
            <a:endParaRPr sz="1450">
              <a:latin typeface="宋体"/>
              <a:cs typeface="宋体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832050" y="5760036"/>
            <a:ext cx="120014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15">
                <a:latin typeface="宋体"/>
                <a:cs typeface="宋体"/>
              </a:rPr>
              <a:t>W</a:t>
            </a:r>
            <a:endParaRPr sz="1450">
              <a:latin typeface="宋体"/>
              <a:cs typeface="宋体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300123" y="2206711"/>
            <a:ext cx="94404" cy="94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623209" y="2206711"/>
            <a:ext cx="93992" cy="94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945883" y="2206711"/>
            <a:ext cx="93974" cy="94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545693" y="1818962"/>
            <a:ext cx="833755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30">
                <a:latin typeface="Arial"/>
                <a:cs typeface="Arial"/>
              </a:rPr>
              <a:t>1200CPU</a:t>
            </a:r>
            <a:r>
              <a:rPr dirty="0" sz="2800" spc="30">
                <a:latin typeface="宋体"/>
                <a:cs typeface="宋体"/>
              </a:rPr>
              <a:t>）（</a:t>
            </a:r>
            <a:r>
              <a:rPr dirty="0" sz="2800" spc="40">
                <a:latin typeface="宋体"/>
                <a:cs typeface="宋体"/>
              </a:rPr>
              <a:t>描</a:t>
            </a:r>
            <a:r>
              <a:rPr dirty="0" sz="2800" spc="30">
                <a:latin typeface="宋体"/>
                <a:cs typeface="宋体"/>
              </a:rPr>
              <a:t>述</a:t>
            </a:r>
            <a:r>
              <a:rPr dirty="0" sz="2800" spc="25">
                <a:latin typeface="宋体"/>
                <a:cs typeface="宋体"/>
              </a:rPr>
              <a:t>继电</a:t>
            </a:r>
            <a:r>
              <a:rPr dirty="0" sz="2800" spc="35">
                <a:latin typeface="宋体"/>
                <a:cs typeface="宋体"/>
              </a:rPr>
              <a:t>接</a:t>
            </a:r>
            <a:r>
              <a:rPr dirty="0" sz="2800" spc="25">
                <a:latin typeface="宋体"/>
                <a:cs typeface="宋体"/>
              </a:rPr>
              <a:t>触控</a:t>
            </a:r>
            <a:r>
              <a:rPr dirty="0" sz="2800" spc="45">
                <a:latin typeface="宋体"/>
                <a:cs typeface="宋体"/>
              </a:rPr>
              <a:t>制</a:t>
            </a:r>
            <a:r>
              <a:rPr dirty="0" sz="2800" spc="40">
                <a:latin typeface="宋体"/>
                <a:cs typeface="宋体"/>
              </a:rPr>
              <a:t>过</a:t>
            </a:r>
            <a:r>
              <a:rPr dirty="0" sz="2800" spc="-1445">
                <a:latin typeface="宋体"/>
                <a:cs typeface="宋体"/>
              </a:rPr>
              <a:t>程</a:t>
            </a:r>
            <a:r>
              <a:rPr dirty="0" sz="1450" spc="-360">
                <a:latin typeface="宋体"/>
                <a:cs typeface="宋体"/>
              </a:rPr>
              <a:t>L1</a:t>
            </a:r>
            <a:r>
              <a:rPr dirty="0" sz="2800" spc="-360">
                <a:latin typeface="宋体"/>
                <a:cs typeface="宋体"/>
              </a:rPr>
              <a:t>，</a:t>
            </a:r>
            <a:r>
              <a:rPr dirty="0" sz="1450" spc="-360">
                <a:latin typeface="宋体"/>
                <a:cs typeface="宋体"/>
              </a:rPr>
              <a:t>L2</a:t>
            </a:r>
            <a:r>
              <a:rPr dirty="0" sz="1450" spc="-350">
                <a:latin typeface="宋体"/>
                <a:cs typeface="宋体"/>
              </a:rPr>
              <a:t> </a:t>
            </a:r>
            <a:r>
              <a:rPr dirty="0" sz="2800" spc="-2135">
                <a:latin typeface="宋体"/>
                <a:cs typeface="宋体"/>
              </a:rPr>
              <a:t>解</a:t>
            </a:r>
            <a:r>
              <a:rPr dirty="0" sz="1450" spc="15">
                <a:latin typeface="宋体"/>
                <a:cs typeface="宋体"/>
              </a:rPr>
              <a:t>L3</a:t>
            </a:r>
            <a:r>
              <a:rPr dirty="0" sz="1450" spc="-70">
                <a:latin typeface="宋体"/>
                <a:cs typeface="宋体"/>
              </a:rPr>
              <a:t> </a:t>
            </a:r>
            <a:r>
              <a:rPr dirty="0" sz="2800" spc="35">
                <a:latin typeface="宋体"/>
                <a:cs typeface="宋体"/>
              </a:rPr>
              <a:t>释</a:t>
            </a:r>
            <a:r>
              <a:rPr dirty="0" sz="2800" spc="25">
                <a:latin typeface="宋体"/>
                <a:cs typeface="宋体"/>
              </a:rPr>
              <a:t>电</a:t>
            </a:r>
            <a:r>
              <a:rPr dirty="0" sz="2800" spc="35">
                <a:latin typeface="宋体"/>
                <a:cs typeface="宋体"/>
              </a:rPr>
              <a:t>阻</a:t>
            </a:r>
            <a:r>
              <a:rPr dirty="0" sz="2800" spc="30">
                <a:latin typeface="Arial"/>
                <a:cs typeface="Arial"/>
              </a:rPr>
              <a:t>R</a:t>
            </a:r>
            <a:r>
              <a:rPr dirty="0" sz="2800" spc="-5">
                <a:latin typeface="宋体"/>
                <a:cs typeface="宋体"/>
              </a:rPr>
              <a:t>的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296430" y="2444848"/>
            <a:ext cx="94615" cy="0"/>
          </a:xfrm>
          <a:custGeom>
            <a:avLst/>
            <a:gdLst/>
            <a:ahLst/>
            <a:cxnLst/>
            <a:rect l="l" t="t" r="r" b="b"/>
            <a:pathLst>
              <a:path w="94614" h="0">
                <a:moveTo>
                  <a:pt x="0" y="0"/>
                </a:moveTo>
                <a:lnTo>
                  <a:pt x="94431" y="0"/>
                </a:lnTo>
              </a:path>
            </a:pathLst>
          </a:custGeom>
          <a:ln w="134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619104" y="2444848"/>
            <a:ext cx="94615" cy="0"/>
          </a:xfrm>
          <a:custGeom>
            <a:avLst/>
            <a:gdLst/>
            <a:ahLst/>
            <a:cxnLst/>
            <a:rect l="l" t="t" r="r" b="b"/>
            <a:pathLst>
              <a:path w="94615" h="0">
                <a:moveTo>
                  <a:pt x="0" y="0"/>
                </a:moveTo>
                <a:lnTo>
                  <a:pt x="94413" y="0"/>
                </a:lnTo>
              </a:path>
            </a:pathLst>
          </a:custGeom>
          <a:ln w="134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942208" y="2444848"/>
            <a:ext cx="93980" cy="0"/>
          </a:xfrm>
          <a:custGeom>
            <a:avLst/>
            <a:gdLst/>
            <a:ahLst/>
            <a:cxnLst/>
            <a:rect l="l" t="t" r="r" b="b"/>
            <a:pathLst>
              <a:path w="93979" h="0">
                <a:moveTo>
                  <a:pt x="0" y="0"/>
                </a:moveTo>
                <a:lnTo>
                  <a:pt x="93983" y="0"/>
                </a:lnTo>
              </a:path>
            </a:pathLst>
          </a:custGeom>
          <a:ln w="134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283016" y="4110645"/>
            <a:ext cx="67310" cy="0"/>
          </a:xfrm>
          <a:custGeom>
            <a:avLst/>
            <a:gdLst/>
            <a:ahLst/>
            <a:cxnLst/>
            <a:rect l="l" t="t" r="r" b="b"/>
            <a:pathLst>
              <a:path w="67310" h="0">
                <a:moveTo>
                  <a:pt x="0" y="0"/>
                </a:moveTo>
                <a:lnTo>
                  <a:pt x="67120" y="0"/>
                </a:lnTo>
              </a:path>
            </a:pathLst>
          </a:custGeom>
          <a:ln w="134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431137" y="4110645"/>
            <a:ext cx="67310" cy="0"/>
          </a:xfrm>
          <a:custGeom>
            <a:avLst/>
            <a:gdLst/>
            <a:ahLst/>
            <a:cxnLst/>
            <a:rect l="l" t="t" r="r" b="b"/>
            <a:pathLst>
              <a:path w="67310" h="0">
                <a:moveTo>
                  <a:pt x="0" y="0"/>
                </a:moveTo>
                <a:lnTo>
                  <a:pt x="67120" y="0"/>
                </a:lnTo>
              </a:path>
            </a:pathLst>
          </a:custGeom>
          <a:ln w="134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565396" y="4110645"/>
            <a:ext cx="67945" cy="0"/>
          </a:xfrm>
          <a:custGeom>
            <a:avLst/>
            <a:gdLst/>
            <a:ahLst/>
            <a:cxnLst/>
            <a:rect l="l" t="t" r="r" b="b"/>
            <a:pathLst>
              <a:path w="67945" h="0">
                <a:moveTo>
                  <a:pt x="0" y="0"/>
                </a:moveTo>
                <a:lnTo>
                  <a:pt x="67568" y="0"/>
                </a:lnTo>
              </a:path>
            </a:pathLst>
          </a:custGeom>
          <a:ln w="134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700086" y="4110645"/>
            <a:ext cx="67310" cy="0"/>
          </a:xfrm>
          <a:custGeom>
            <a:avLst/>
            <a:gdLst/>
            <a:ahLst/>
            <a:cxnLst/>
            <a:rect l="l" t="t" r="r" b="b"/>
            <a:pathLst>
              <a:path w="67309" h="0">
                <a:moveTo>
                  <a:pt x="0" y="0"/>
                </a:moveTo>
                <a:lnTo>
                  <a:pt x="67138" y="0"/>
                </a:lnTo>
              </a:path>
            </a:pathLst>
          </a:custGeom>
          <a:ln w="134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847777" y="4110645"/>
            <a:ext cx="67945" cy="0"/>
          </a:xfrm>
          <a:custGeom>
            <a:avLst/>
            <a:gdLst/>
            <a:ahLst/>
            <a:cxnLst/>
            <a:rect l="l" t="t" r="r" b="b"/>
            <a:pathLst>
              <a:path w="67945" h="0">
                <a:moveTo>
                  <a:pt x="0" y="0"/>
                </a:moveTo>
                <a:lnTo>
                  <a:pt x="67568" y="0"/>
                </a:lnTo>
              </a:path>
            </a:pathLst>
          </a:custGeom>
          <a:ln w="134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466692" y="3734601"/>
            <a:ext cx="0" cy="67310"/>
          </a:xfrm>
          <a:custGeom>
            <a:avLst/>
            <a:gdLst/>
            <a:ahLst/>
            <a:cxnLst/>
            <a:rect l="l" t="t" r="r" b="b"/>
            <a:pathLst>
              <a:path w="0" h="67310">
                <a:moveTo>
                  <a:pt x="0" y="0"/>
                </a:moveTo>
                <a:lnTo>
                  <a:pt x="0" y="67297"/>
                </a:lnTo>
              </a:path>
            </a:pathLst>
          </a:custGeom>
          <a:ln w="134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789348" y="3573516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382"/>
                </a:lnTo>
              </a:path>
            </a:pathLst>
          </a:custGeom>
          <a:ln w="134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8112058" y="3412431"/>
            <a:ext cx="0" cy="389890"/>
          </a:xfrm>
          <a:custGeom>
            <a:avLst/>
            <a:gdLst/>
            <a:ahLst/>
            <a:cxnLst/>
            <a:rect l="l" t="t" r="r" b="b"/>
            <a:pathLst>
              <a:path w="0" h="389889">
                <a:moveTo>
                  <a:pt x="0" y="0"/>
                </a:moveTo>
                <a:lnTo>
                  <a:pt x="0" y="389467"/>
                </a:lnTo>
              </a:path>
            </a:pathLst>
          </a:custGeom>
          <a:ln w="134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5971468" y="4000327"/>
            <a:ext cx="307340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10">
                <a:latin typeface="宋体"/>
                <a:cs typeface="宋体"/>
              </a:rPr>
              <a:t>KM1</a:t>
            </a:r>
            <a:endParaRPr sz="1450">
              <a:latin typeface="宋体"/>
              <a:cs typeface="宋体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109745" y="4000327"/>
            <a:ext cx="307340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10">
                <a:latin typeface="宋体"/>
                <a:cs typeface="宋体"/>
              </a:rPr>
              <a:t>KM2</a:t>
            </a:r>
            <a:endParaRPr sz="1450">
              <a:latin typeface="宋体"/>
              <a:cs typeface="宋体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101016" y="2938957"/>
            <a:ext cx="213360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10">
                <a:latin typeface="宋体"/>
                <a:cs typeface="宋体"/>
              </a:rPr>
              <a:t>FU</a:t>
            </a:r>
            <a:endParaRPr sz="1450">
              <a:latin typeface="宋体"/>
              <a:cs typeface="宋体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060723" y="2455523"/>
            <a:ext cx="213360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10">
                <a:latin typeface="宋体"/>
                <a:cs typeface="宋体"/>
              </a:rPr>
              <a:t>QS</a:t>
            </a:r>
            <a:endParaRPr sz="1450">
              <a:latin typeface="宋体"/>
              <a:cs typeface="宋体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944615" y="5328092"/>
            <a:ext cx="389255" cy="697230"/>
          </a:xfrm>
          <a:prstGeom prst="rect">
            <a:avLst/>
          </a:prstGeom>
        </p:spPr>
        <p:txBody>
          <a:bodyPr wrap="square" lIns="0" tIns="12636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1450" spc="10">
                <a:latin typeface="宋体"/>
                <a:cs typeface="宋体"/>
              </a:rPr>
              <a:t>FR</a:t>
            </a:r>
            <a:endParaRPr sz="1450">
              <a:latin typeface="宋体"/>
              <a:cs typeface="宋体"/>
            </a:endParaRPr>
          </a:p>
          <a:p>
            <a:pPr algn="r" marR="5080">
              <a:lnSpc>
                <a:spcPct val="100000"/>
              </a:lnSpc>
              <a:spcBef>
                <a:spcPts val="905"/>
              </a:spcBef>
            </a:pPr>
            <a:r>
              <a:rPr dirty="0" sz="1450" spc="15">
                <a:latin typeface="宋体"/>
                <a:cs typeface="宋体"/>
              </a:rPr>
              <a:t>U</a:t>
            </a:r>
            <a:endParaRPr sz="1450">
              <a:latin typeface="宋体"/>
              <a:cs typeface="宋体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7426416" y="3896044"/>
            <a:ext cx="40640" cy="80645"/>
          </a:xfrm>
          <a:custGeom>
            <a:avLst/>
            <a:gdLst/>
            <a:ahLst/>
            <a:cxnLst/>
            <a:rect l="l" t="t" r="r" b="b"/>
            <a:pathLst>
              <a:path w="40640" h="80645">
                <a:moveTo>
                  <a:pt x="40276" y="0"/>
                </a:moveTo>
                <a:lnTo>
                  <a:pt x="22650" y="4376"/>
                </a:lnTo>
                <a:lnTo>
                  <a:pt x="10064" y="15012"/>
                </a:lnTo>
                <a:lnTo>
                  <a:pt x="2515" y="28164"/>
                </a:lnTo>
                <a:lnTo>
                  <a:pt x="0" y="40092"/>
                </a:lnTo>
                <a:lnTo>
                  <a:pt x="2515" y="57682"/>
                </a:lnTo>
                <a:lnTo>
                  <a:pt x="10064" y="70206"/>
                </a:lnTo>
                <a:lnTo>
                  <a:pt x="22650" y="77695"/>
                </a:lnTo>
                <a:lnTo>
                  <a:pt x="40276" y="80184"/>
                </a:lnTo>
              </a:path>
            </a:pathLst>
          </a:custGeom>
          <a:ln w="134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466692" y="3815322"/>
            <a:ext cx="0" cy="147955"/>
          </a:xfrm>
          <a:custGeom>
            <a:avLst/>
            <a:gdLst/>
            <a:ahLst/>
            <a:cxnLst/>
            <a:rect l="l" t="t" r="r" b="b"/>
            <a:pathLst>
              <a:path w="0" h="147954">
                <a:moveTo>
                  <a:pt x="0" y="0"/>
                </a:moveTo>
                <a:lnTo>
                  <a:pt x="0" y="147661"/>
                </a:lnTo>
              </a:path>
            </a:pathLst>
          </a:custGeom>
          <a:ln w="134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305140" y="3989652"/>
            <a:ext cx="161925" cy="873760"/>
          </a:xfrm>
          <a:custGeom>
            <a:avLst/>
            <a:gdLst/>
            <a:ahLst/>
            <a:cxnLst/>
            <a:rect l="l" t="t" r="r" b="b"/>
            <a:pathLst>
              <a:path w="161925" h="873760">
                <a:moveTo>
                  <a:pt x="0" y="0"/>
                </a:moveTo>
                <a:lnTo>
                  <a:pt x="161551" y="322527"/>
                </a:lnTo>
                <a:lnTo>
                  <a:pt x="161551" y="873438"/>
                </a:lnTo>
              </a:path>
            </a:pathLst>
          </a:custGeom>
          <a:ln w="134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749054" y="3896044"/>
            <a:ext cx="40640" cy="80645"/>
          </a:xfrm>
          <a:custGeom>
            <a:avLst/>
            <a:gdLst/>
            <a:ahLst/>
            <a:cxnLst/>
            <a:rect l="l" t="t" r="r" b="b"/>
            <a:pathLst>
              <a:path w="40640" h="80645">
                <a:moveTo>
                  <a:pt x="40293" y="0"/>
                </a:moveTo>
                <a:lnTo>
                  <a:pt x="22665" y="4376"/>
                </a:lnTo>
                <a:lnTo>
                  <a:pt x="10073" y="15012"/>
                </a:lnTo>
                <a:lnTo>
                  <a:pt x="2518" y="28164"/>
                </a:lnTo>
                <a:lnTo>
                  <a:pt x="0" y="40092"/>
                </a:lnTo>
                <a:lnTo>
                  <a:pt x="2518" y="57682"/>
                </a:lnTo>
                <a:lnTo>
                  <a:pt x="10073" y="70206"/>
                </a:lnTo>
                <a:lnTo>
                  <a:pt x="22665" y="77695"/>
                </a:lnTo>
                <a:lnTo>
                  <a:pt x="40293" y="80184"/>
                </a:lnTo>
              </a:path>
            </a:pathLst>
          </a:custGeom>
          <a:ln w="134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789348" y="3815322"/>
            <a:ext cx="0" cy="147955"/>
          </a:xfrm>
          <a:custGeom>
            <a:avLst/>
            <a:gdLst/>
            <a:ahLst/>
            <a:cxnLst/>
            <a:rect l="l" t="t" r="r" b="b"/>
            <a:pathLst>
              <a:path w="0" h="147954">
                <a:moveTo>
                  <a:pt x="0" y="0"/>
                </a:moveTo>
                <a:lnTo>
                  <a:pt x="0" y="147661"/>
                </a:lnTo>
              </a:path>
            </a:pathLst>
          </a:custGeom>
          <a:ln w="134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627815" y="3989652"/>
            <a:ext cx="161925" cy="1035050"/>
          </a:xfrm>
          <a:custGeom>
            <a:avLst/>
            <a:gdLst/>
            <a:ahLst/>
            <a:cxnLst/>
            <a:rect l="l" t="t" r="r" b="b"/>
            <a:pathLst>
              <a:path w="161925" h="1035050">
                <a:moveTo>
                  <a:pt x="0" y="0"/>
                </a:moveTo>
                <a:lnTo>
                  <a:pt x="161534" y="322527"/>
                </a:lnTo>
                <a:lnTo>
                  <a:pt x="161534" y="1034522"/>
                </a:lnTo>
              </a:path>
            </a:pathLst>
          </a:custGeom>
          <a:ln w="134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8071764" y="3896044"/>
            <a:ext cx="40640" cy="80645"/>
          </a:xfrm>
          <a:custGeom>
            <a:avLst/>
            <a:gdLst/>
            <a:ahLst/>
            <a:cxnLst/>
            <a:rect l="l" t="t" r="r" b="b"/>
            <a:pathLst>
              <a:path w="40640" h="80645">
                <a:moveTo>
                  <a:pt x="40293" y="0"/>
                </a:moveTo>
                <a:lnTo>
                  <a:pt x="22665" y="4376"/>
                </a:lnTo>
                <a:lnTo>
                  <a:pt x="10073" y="15012"/>
                </a:lnTo>
                <a:lnTo>
                  <a:pt x="2518" y="28164"/>
                </a:lnTo>
                <a:lnTo>
                  <a:pt x="0" y="40092"/>
                </a:lnTo>
                <a:lnTo>
                  <a:pt x="2518" y="57682"/>
                </a:lnTo>
                <a:lnTo>
                  <a:pt x="10073" y="70206"/>
                </a:lnTo>
                <a:lnTo>
                  <a:pt x="22665" y="77695"/>
                </a:lnTo>
                <a:lnTo>
                  <a:pt x="40293" y="80184"/>
                </a:lnTo>
              </a:path>
            </a:pathLst>
          </a:custGeom>
          <a:ln w="134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112058" y="3815322"/>
            <a:ext cx="0" cy="147955"/>
          </a:xfrm>
          <a:custGeom>
            <a:avLst/>
            <a:gdLst/>
            <a:ahLst/>
            <a:cxnLst/>
            <a:rect l="l" t="t" r="r" b="b"/>
            <a:pathLst>
              <a:path w="0" h="147954">
                <a:moveTo>
                  <a:pt x="0" y="0"/>
                </a:moveTo>
                <a:lnTo>
                  <a:pt x="0" y="147661"/>
                </a:lnTo>
              </a:path>
            </a:pathLst>
          </a:custGeom>
          <a:ln w="134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950882" y="3989652"/>
            <a:ext cx="161290" cy="1195705"/>
          </a:xfrm>
          <a:custGeom>
            <a:avLst/>
            <a:gdLst/>
            <a:ahLst/>
            <a:cxnLst/>
            <a:rect l="l" t="t" r="r" b="b"/>
            <a:pathLst>
              <a:path w="161290" h="1195704">
                <a:moveTo>
                  <a:pt x="0" y="0"/>
                </a:moveTo>
                <a:lnTo>
                  <a:pt x="161175" y="322527"/>
                </a:lnTo>
                <a:lnTo>
                  <a:pt x="161175" y="1195536"/>
                </a:lnTo>
              </a:path>
            </a:pathLst>
          </a:custGeom>
          <a:ln w="134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399124" y="4164519"/>
            <a:ext cx="67945" cy="0"/>
          </a:xfrm>
          <a:custGeom>
            <a:avLst/>
            <a:gdLst/>
            <a:ahLst/>
            <a:cxnLst/>
            <a:rect l="l" t="t" r="r" b="b"/>
            <a:pathLst>
              <a:path w="67945" h="0">
                <a:moveTo>
                  <a:pt x="0" y="0"/>
                </a:moveTo>
                <a:lnTo>
                  <a:pt x="67568" y="0"/>
                </a:lnTo>
              </a:path>
            </a:pathLst>
          </a:custGeom>
          <a:ln w="134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547244" y="4164519"/>
            <a:ext cx="67310" cy="0"/>
          </a:xfrm>
          <a:custGeom>
            <a:avLst/>
            <a:gdLst/>
            <a:ahLst/>
            <a:cxnLst/>
            <a:rect l="l" t="t" r="r" b="b"/>
            <a:pathLst>
              <a:path w="67309" h="0">
                <a:moveTo>
                  <a:pt x="0" y="0"/>
                </a:moveTo>
                <a:lnTo>
                  <a:pt x="67138" y="0"/>
                </a:lnTo>
              </a:path>
            </a:pathLst>
          </a:custGeom>
          <a:ln w="134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681952" y="4164519"/>
            <a:ext cx="67310" cy="0"/>
          </a:xfrm>
          <a:custGeom>
            <a:avLst/>
            <a:gdLst/>
            <a:ahLst/>
            <a:cxnLst/>
            <a:rect l="l" t="t" r="r" b="b"/>
            <a:pathLst>
              <a:path w="67309" h="0">
                <a:moveTo>
                  <a:pt x="0" y="0"/>
                </a:moveTo>
                <a:lnTo>
                  <a:pt x="67102" y="0"/>
                </a:lnTo>
              </a:path>
            </a:pathLst>
          </a:custGeom>
          <a:ln w="134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816211" y="4164519"/>
            <a:ext cx="67310" cy="0"/>
          </a:xfrm>
          <a:custGeom>
            <a:avLst/>
            <a:gdLst/>
            <a:ahLst/>
            <a:cxnLst/>
            <a:rect l="l" t="t" r="r" b="b"/>
            <a:pathLst>
              <a:path w="67309" h="0">
                <a:moveTo>
                  <a:pt x="0" y="0"/>
                </a:moveTo>
                <a:lnTo>
                  <a:pt x="67156" y="0"/>
                </a:lnTo>
              </a:path>
            </a:pathLst>
          </a:custGeom>
          <a:ln w="134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964313" y="4164519"/>
            <a:ext cx="67310" cy="0"/>
          </a:xfrm>
          <a:custGeom>
            <a:avLst/>
            <a:gdLst/>
            <a:ahLst/>
            <a:cxnLst/>
            <a:rect l="l" t="t" r="r" b="b"/>
            <a:pathLst>
              <a:path w="67309" h="0">
                <a:moveTo>
                  <a:pt x="0" y="0"/>
                </a:moveTo>
                <a:lnTo>
                  <a:pt x="67156" y="0"/>
                </a:lnTo>
              </a:path>
            </a:pathLst>
          </a:custGeom>
          <a:ln w="134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172575" y="5948068"/>
            <a:ext cx="968375" cy="909955"/>
          </a:xfrm>
          <a:custGeom>
            <a:avLst/>
            <a:gdLst/>
            <a:ahLst/>
            <a:cxnLst/>
            <a:rect l="l" t="t" r="r" b="b"/>
            <a:pathLst>
              <a:path w="968375" h="909954">
                <a:moveTo>
                  <a:pt x="0" y="483558"/>
                </a:moveTo>
                <a:lnTo>
                  <a:pt x="2201" y="436756"/>
                </a:lnTo>
                <a:lnTo>
                  <a:pt x="8674" y="391263"/>
                </a:lnTo>
                <a:lnTo>
                  <a:pt x="19221" y="347276"/>
                </a:lnTo>
                <a:lnTo>
                  <a:pt x="33645" y="304991"/>
                </a:lnTo>
                <a:lnTo>
                  <a:pt x="51749" y="264607"/>
                </a:lnTo>
                <a:lnTo>
                  <a:pt x="73335" y="226320"/>
                </a:lnTo>
                <a:lnTo>
                  <a:pt x="98206" y="190328"/>
                </a:lnTo>
                <a:lnTo>
                  <a:pt x="126165" y="156828"/>
                </a:lnTo>
                <a:lnTo>
                  <a:pt x="157015" y="126017"/>
                </a:lnTo>
                <a:lnTo>
                  <a:pt x="190558" y="98092"/>
                </a:lnTo>
                <a:lnTo>
                  <a:pt x="226598" y="73251"/>
                </a:lnTo>
                <a:lnTo>
                  <a:pt x="264936" y="51690"/>
                </a:lnTo>
                <a:lnTo>
                  <a:pt x="305376" y="33607"/>
                </a:lnTo>
                <a:lnTo>
                  <a:pt x="347721" y="19200"/>
                </a:lnTo>
                <a:lnTo>
                  <a:pt x="391772" y="8664"/>
                </a:lnTo>
                <a:lnTo>
                  <a:pt x="437334" y="2199"/>
                </a:lnTo>
                <a:lnTo>
                  <a:pt x="484208" y="0"/>
                </a:lnTo>
                <a:lnTo>
                  <a:pt x="531075" y="2199"/>
                </a:lnTo>
                <a:lnTo>
                  <a:pt x="576622" y="8664"/>
                </a:lnTo>
                <a:lnTo>
                  <a:pt x="620653" y="19200"/>
                </a:lnTo>
                <a:lnTo>
                  <a:pt x="662972" y="33607"/>
                </a:lnTo>
                <a:lnTo>
                  <a:pt x="703382" y="51690"/>
                </a:lnTo>
                <a:lnTo>
                  <a:pt x="741687" y="73251"/>
                </a:lnTo>
                <a:lnTo>
                  <a:pt x="777691" y="98092"/>
                </a:lnTo>
                <a:lnTo>
                  <a:pt x="811197" y="126017"/>
                </a:lnTo>
                <a:lnTo>
                  <a:pt x="842010" y="156828"/>
                </a:lnTo>
                <a:lnTo>
                  <a:pt x="869933" y="190328"/>
                </a:lnTo>
                <a:lnTo>
                  <a:pt x="894769" y="226320"/>
                </a:lnTo>
                <a:lnTo>
                  <a:pt x="916323" y="264607"/>
                </a:lnTo>
                <a:lnTo>
                  <a:pt x="934399" y="304991"/>
                </a:lnTo>
                <a:lnTo>
                  <a:pt x="948799" y="347276"/>
                </a:lnTo>
                <a:lnTo>
                  <a:pt x="959328" y="391263"/>
                </a:lnTo>
                <a:lnTo>
                  <a:pt x="965789" y="436756"/>
                </a:lnTo>
                <a:lnTo>
                  <a:pt x="967986" y="483558"/>
                </a:lnTo>
                <a:lnTo>
                  <a:pt x="965789" y="530360"/>
                </a:lnTo>
                <a:lnTo>
                  <a:pt x="959328" y="575853"/>
                </a:lnTo>
                <a:lnTo>
                  <a:pt x="948799" y="619840"/>
                </a:lnTo>
                <a:lnTo>
                  <a:pt x="934399" y="662124"/>
                </a:lnTo>
                <a:lnTo>
                  <a:pt x="916323" y="702508"/>
                </a:lnTo>
                <a:lnTo>
                  <a:pt x="894769" y="740794"/>
                </a:lnTo>
                <a:lnTo>
                  <a:pt x="869933" y="776785"/>
                </a:lnTo>
                <a:lnTo>
                  <a:pt x="842010" y="810285"/>
                </a:lnTo>
                <a:lnTo>
                  <a:pt x="811197" y="841095"/>
                </a:lnTo>
                <a:lnTo>
                  <a:pt x="777691" y="869019"/>
                </a:lnTo>
                <a:lnTo>
                  <a:pt x="741687" y="893860"/>
                </a:lnTo>
                <a:lnTo>
                  <a:pt x="713141" y="909927"/>
                </a:lnTo>
              </a:path>
            </a:pathLst>
          </a:custGeom>
          <a:ln w="13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172575" y="6431627"/>
            <a:ext cx="255270" cy="426720"/>
          </a:xfrm>
          <a:custGeom>
            <a:avLst/>
            <a:gdLst/>
            <a:ahLst/>
            <a:cxnLst/>
            <a:rect l="l" t="t" r="r" b="b"/>
            <a:pathLst>
              <a:path w="255270" h="426720">
                <a:moveTo>
                  <a:pt x="255169" y="426368"/>
                </a:moveTo>
                <a:lnTo>
                  <a:pt x="190558" y="385460"/>
                </a:lnTo>
                <a:lnTo>
                  <a:pt x="157015" y="357536"/>
                </a:lnTo>
                <a:lnTo>
                  <a:pt x="126165" y="326726"/>
                </a:lnTo>
                <a:lnTo>
                  <a:pt x="98206" y="293226"/>
                </a:lnTo>
                <a:lnTo>
                  <a:pt x="73335" y="257235"/>
                </a:lnTo>
                <a:lnTo>
                  <a:pt x="51749" y="218949"/>
                </a:lnTo>
                <a:lnTo>
                  <a:pt x="33645" y="178565"/>
                </a:lnTo>
                <a:lnTo>
                  <a:pt x="19221" y="136282"/>
                </a:lnTo>
                <a:lnTo>
                  <a:pt x="8674" y="92294"/>
                </a:lnTo>
                <a:lnTo>
                  <a:pt x="2201" y="46801"/>
                </a:lnTo>
                <a:lnTo>
                  <a:pt x="0" y="0"/>
                </a:lnTo>
              </a:path>
            </a:pathLst>
          </a:custGeom>
          <a:ln w="134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6576514" y="6270353"/>
            <a:ext cx="120014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15">
                <a:latin typeface="宋体"/>
                <a:cs typeface="宋体"/>
              </a:rPr>
              <a:t>M</a:t>
            </a:r>
            <a:endParaRPr sz="1450">
              <a:latin typeface="宋体"/>
              <a:cs typeface="宋体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6256154" y="4419749"/>
            <a:ext cx="161925" cy="322580"/>
          </a:xfrm>
          <a:custGeom>
            <a:avLst/>
            <a:gdLst/>
            <a:ahLst/>
            <a:cxnLst/>
            <a:rect l="l" t="t" r="r" b="b"/>
            <a:pathLst>
              <a:path w="161925" h="322579">
                <a:moveTo>
                  <a:pt x="0" y="0"/>
                </a:moveTo>
                <a:lnTo>
                  <a:pt x="161551" y="0"/>
                </a:lnTo>
                <a:lnTo>
                  <a:pt x="161551" y="322527"/>
                </a:lnTo>
                <a:lnTo>
                  <a:pt x="0" y="322527"/>
                </a:lnTo>
                <a:lnTo>
                  <a:pt x="0" y="0"/>
                </a:lnTo>
              </a:path>
            </a:pathLst>
          </a:custGeom>
          <a:ln w="134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336724" y="4742276"/>
            <a:ext cx="0" cy="591185"/>
          </a:xfrm>
          <a:custGeom>
            <a:avLst/>
            <a:gdLst/>
            <a:ahLst/>
            <a:cxnLst/>
            <a:rect l="l" t="t" r="r" b="b"/>
            <a:pathLst>
              <a:path w="0" h="591185">
                <a:moveTo>
                  <a:pt x="0" y="0"/>
                </a:moveTo>
                <a:lnTo>
                  <a:pt x="0" y="591002"/>
                </a:lnTo>
              </a:path>
            </a:pathLst>
          </a:custGeom>
          <a:ln w="134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578827" y="4419749"/>
            <a:ext cx="161925" cy="322580"/>
          </a:xfrm>
          <a:custGeom>
            <a:avLst/>
            <a:gdLst/>
            <a:ahLst/>
            <a:cxnLst/>
            <a:rect l="l" t="t" r="r" b="b"/>
            <a:pathLst>
              <a:path w="161925" h="322579">
                <a:moveTo>
                  <a:pt x="0" y="0"/>
                </a:moveTo>
                <a:lnTo>
                  <a:pt x="161551" y="0"/>
                </a:lnTo>
                <a:lnTo>
                  <a:pt x="161551" y="322527"/>
                </a:lnTo>
                <a:lnTo>
                  <a:pt x="0" y="322527"/>
                </a:lnTo>
                <a:lnTo>
                  <a:pt x="0" y="0"/>
                </a:lnTo>
              </a:path>
            </a:pathLst>
          </a:custGeom>
          <a:ln w="134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659809" y="4742276"/>
            <a:ext cx="0" cy="591185"/>
          </a:xfrm>
          <a:custGeom>
            <a:avLst/>
            <a:gdLst/>
            <a:ahLst/>
            <a:cxnLst/>
            <a:rect l="l" t="t" r="r" b="b"/>
            <a:pathLst>
              <a:path w="0" h="591185">
                <a:moveTo>
                  <a:pt x="0" y="0"/>
                </a:moveTo>
                <a:lnTo>
                  <a:pt x="0" y="591002"/>
                </a:lnTo>
              </a:path>
            </a:pathLst>
          </a:custGeom>
          <a:ln w="134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901914" y="4419749"/>
            <a:ext cx="161290" cy="322580"/>
          </a:xfrm>
          <a:custGeom>
            <a:avLst/>
            <a:gdLst/>
            <a:ahLst/>
            <a:cxnLst/>
            <a:rect l="l" t="t" r="r" b="b"/>
            <a:pathLst>
              <a:path w="161290" h="322579">
                <a:moveTo>
                  <a:pt x="0" y="0"/>
                </a:moveTo>
                <a:lnTo>
                  <a:pt x="161122" y="0"/>
                </a:lnTo>
                <a:lnTo>
                  <a:pt x="161122" y="322527"/>
                </a:lnTo>
                <a:lnTo>
                  <a:pt x="0" y="322527"/>
                </a:lnTo>
                <a:lnTo>
                  <a:pt x="0" y="0"/>
                </a:lnTo>
              </a:path>
            </a:pathLst>
          </a:custGeom>
          <a:ln w="134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982484" y="4742276"/>
            <a:ext cx="0" cy="591185"/>
          </a:xfrm>
          <a:custGeom>
            <a:avLst/>
            <a:gdLst/>
            <a:ahLst/>
            <a:cxnLst/>
            <a:rect l="l" t="t" r="r" b="b"/>
            <a:pathLst>
              <a:path w="0" h="591185">
                <a:moveTo>
                  <a:pt x="0" y="0"/>
                </a:moveTo>
                <a:lnTo>
                  <a:pt x="0" y="591002"/>
                </a:lnTo>
              </a:path>
            </a:pathLst>
          </a:custGeom>
          <a:ln w="134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982484" y="4863090"/>
            <a:ext cx="471170" cy="0"/>
          </a:xfrm>
          <a:custGeom>
            <a:avLst/>
            <a:gdLst/>
            <a:ahLst/>
            <a:cxnLst/>
            <a:rect l="l" t="t" r="r" b="b"/>
            <a:pathLst>
              <a:path w="471170" h="0">
                <a:moveTo>
                  <a:pt x="0" y="0"/>
                </a:moveTo>
                <a:lnTo>
                  <a:pt x="470776" y="0"/>
                </a:lnTo>
              </a:path>
            </a:pathLst>
          </a:custGeom>
          <a:ln w="134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6659809" y="5024175"/>
            <a:ext cx="1116330" cy="0"/>
          </a:xfrm>
          <a:custGeom>
            <a:avLst/>
            <a:gdLst/>
            <a:ahLst/>
            <a:cxnLst/>
            <a:rect l="l" t="t" r="r" b="b"/>
            <a:pathLst>
              <a:path w="1116329" h="0">
                <a:moveTo>
                  <a:pt x="0" y="0"/>
                </a:moveTo>
                <a:lnTo>
                  <a:pt x="1116107" y="0"/>
                </a:lnTo>
              </a:path>
            </a:pathLst>
          </a:custGeom>
          <a:ln w="134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6336724" y="5185188"/>
            <a:ext cx="1762125" cy="0"/>
          </a:xfrm>
          <a:custGeom>
            <a:avLst/>
            <a:gdLst/>
            <a:ahLst/>
            <a:cxnLst/>
            <a:rect l="l" t="t" r="r" b="b"/>
            <a:pathLst>
              <a:path w="1762125" h="0">
                <a:moveTo>
                  <a:pt x="0" y="0"/>
                </a:moveTo>
                <a:lnTo>
                  <a:pt x="1761903" y="0"/>
                </a:lnTo>
              </a:path>
            </a:pathLst>
          </a:custGeom>
          <a:ln w="134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8431724" y="2180905"/>
            <a:ext cx="14604" cy="33020"/>
          </a:xfrm>
          <a:custGeom>
            <a:avLst/>
            <a:gdLst/>
            <a:ahLst/>
            <a:cxnLst/>
            <a:rect l="l" t="t" r="r" b="b"/>
            <a:pathLst>
              <a:path w="14604" h="33019">
                <a:moveTo>
                  <a:pt x="0" y="32517"/>
                </a:moveTo>
                <a:lnTo>
                  <a:pt x="2523" y="15002"/>
                </a:lnTo>
                <a:lnTo>
                  <a:pt x="10118" y="2470"/>
                </a:lnTo>
                <a:lnTo>
                  <a:pt x="14284" y="0"/>
                </a:lnTo>
              </a:path>
            </a:pathLst>
          </a:custGeom>
          <a:ln w="134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8431724" y="2213423"/>
            <a:ext cx="14604" cy="33020"/>
          </a:xfrm>
          <a:custGeom>
            <a:avLst/>
            <a:gdLst/>
            <a:ahLst/>
            <a:cxnLst/>
            <a:rect l="l" t="t" r="r" b="b"/>
            <a:pathLst>
              <a:path w="14604" h="33019">
                <a:moveTo>
                  <a:pt x="14284" y="33006"/>
                </a:moveTo>
                <a:lnTo>
                  <a:pt x="10118" y="30516"/>
                </a:lnTo>
                <a:lnTo>
                  <a:pt x="2523" y="17825"/>
                </a:lnTo>
                <a:lnTo>
                  <a:pt x="0" y="0"/>
                </a:lnTo>
              </a:path>
            </a:pathLst>
          </a:custGeom>
          <a:ln w="134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 txBox="1"/>
          <p:nvPr/>
        </p:nvSpPr>
        <p:spPr>
          <a:xfrm>
            <a:off x="6078878" y="4416821"/>
            <a:ext cx="120014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15">
                <a:latin typeface="宋体"/>
                <a:cs typeface="宋体"/>
              </a:rPr>
              <a:t>R</a:t>
            </a:r>
            <a:endParaRPr sz="1450">
              <a:latin typeface="宋体"/>
              <a:cs typeface="宋体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952221" y="5584843"/>
            <a:ext cx="368935" cy="3016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800" spc="-5">
                <a:latin typeface="宋体"/>
                <a:cs typeface="宋体"/>
              </a:rPr>
              <a:t>KM2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1723070" y="4114347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 h="0">
                <a:moveTo>
                  <a:pt x="0" y="0"/>
                </a:moveTo>
                <a:lnTo>
                  <a:pt x="180195" y="0"/>
                </a:lnTo>
              </a:path>
            </a:pathLst>
          </a:custGeom>
          <a:ln w="163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1919606" y="4114347"/>
            <a:ext cx="588645" cy="196215"/>
          </a:xfrm>
          <a:custGeom>
            <a:avLst/>
            <a:gdLst/>
            <a:ahLst/>
            <a:cxnLst/>
            <a:rect l="l" t="t" r="r" b="b"/>
            <a:pathLst>
              <a:path w="588644" h="196214">
                <a:moveTo>
                  <a:pt x="0" y="196041"/>
                </a:moveTo>
                <a:lnTo>
                  <a:pt x="392526" y="0"/>
                </a:lnTo>
                <a:lnTo>
                  <a:pt x="588560" y="0"/>
                </a:lnTo>
              </a:path>
            </a:pathLst>
          </a:custGeom>
          <a:ln w="163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970654" y="3917783"/>
            <a:ext cx="196215" cy="196850"/>
          </a:xfrm>
          <a:custGeom>
            <a:avLst/>
            <a:gdLst/>
            <a:ahLst/>
            <a:cxnLst/>
            <a:rect l="l" t="t" r="r" b="b"/>
            <a:pathLst>
              <a:path w="196215" h="196850">
                <a:moveTo>
                  <a:pt x="196012" y="0"/>
                </a:moveTo>
                <a:lnTo>
                  <a:pt x="196012" y="196563"/>
                </a:lnTo>
                <a:lnTo>
                  <a:pt x="0" y="196563"/>
                </a:lnTo>
              </a:path>
            </a:pathLst>
          </a:custGeom>
          <a:ln w="163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101329" y="3917783"/>
            <a:ext cx="654685" cy="196850"/>
          </a:xfrm>
          <a:custGeom>
            <a:avLst/>
            <a:gdLst/>
            <a:ahLst/>
            <a:cxnLst/>
            <a:rect l="l" t="t" r="r" b="b"/>
            <a:pathLst>
              <a:path w="654685" h="196850">
                <a:moveTo>
                  <a:pt x="654398" y="196563"/>
                </a:moveTo>
                <a:lnTo>
                  <a:pt x="457885" y="196563"/>
                </a:lnTo>
                <a:lnTo>
                  <a:pt x="0" y="0"/>
                </a:lnTo>
              </a:path>
            </a:pathLst>
          </a:custGeom>
          <a:ln w="163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2115596" y="4212116"/>
            <a:ext cx="0" cy="82550"/>
          </a:xfrm>
          <a:custGeom>
            <a:avLst/>
            <a:gdLst/>
            <a:ahLst/>
            <a:cxnLst/>
            <a:rect l="l" t="t" r="r" b="b"/>
            <a:pathLst>
              <a:path w="0" h="82550">
                <a:moveTo>
                  <a:pt x="0" y="0"/>
                </a:moveTo>
                <a:lnTo>
                  <a:pt x="0" y="81994"/>
                </a:lnTo>
              </a:path>
            </a:pathLst>
          </a:custGeom>
          <a:ln w="1633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2115596" y="4359283"/>
            <a:ext cx="0" cy="82550"/>
          </a:xfrm>
          <a:custGeom>
            <a:avLst/>
            <a:gdLst/>
            <a:ahLst/>
            <a:cxnLst/>
            <a:rect l="l" t="t" r="r" b="b"/>
            <a:pathLst>
              <a:path w="0" h="82550">
                <a:moveTo>
                  <a:pt x="0" y="0"/>
                </a:moveTo>
                <a:lnTo>
                  <a:pt x="0" y="81994"/>
                </a:lnTo>
              </a:path>
            </a:pathLst>
          </a:custGeom>
          <a:ln w="1633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2017601" y="4408680"/>
            <a:ext cx="196850" cy="48895"/>
          </a:xfrm>
          <a:custGeom>
            <a:avLst/>
            <a:gdLst/>
            <a:ahLst/>
            <a:cxnLst/>
            <a:rect l="l" t="t" r="r" b="b"/>
            <a:pathLst>
              <a:path w="196850" h="48895">
                <a:moveTo>
                  <a:pt x="0" y="0"/>
                </a:moveTo>
                <a:lnTo>
                  <a:pt x="0" y="48895"/>
                </a:lnTo>
                <a:lnTo>
                  <a:pt x="196535" y="48895"/>
                </a:lnTo>
                <a:lnTo>
                  <a:pt x="196535" y="0"/>
                </a:lnTo>
              </a:path>
            </a:pathLst>
          </a:custGeom>
          <a:ln w="163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2017601" y="4375582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4">
                <a:moveTo>
                  <a:pt x="0" y="33098"/>
                </a:moveTo>
                <a:lnTo>
                  <a:pt x="0" y="0"/>
                </a:lnTo>
              </a:path>
            </a:pathLst>
          </a:custGeom>
          <a:ln w="1633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2214136" y="4375582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4">
                <a:moveTo>
                  <a:pt x="0" y="33098"/>
                </a:moveTo>
                <a:lnTo>
                  <a:pt x="0" y="0"/>
                </a:lnTo>
              </a:path>
            </a:pathLst>
          </a:custGeom>
          <a:ln w="1633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1363202" y="4032396"/>
            <a:ext cx="0" cy="82550"/>
          </a:xfrm>
          <a:custGeom>
            <a:avLst/>
            <a:gdLst/>
            <a:ahLst/>
            <a:cxnLst/>
            <a:rect l="l" t="t" r="r" b="b"/>
            <a:pathLst>
              <a:path w="0" h="82550">
                <a:moveTo>
                  <a:pt x="0" y="0"/>
                </a:moveTo>
                <a:lnTo>
                  <a:pt x="0" y="81950"/>
                </a:lnTo>
              </a:path>
            </a:pathLst>
          </a:custGeom>
          <a:ln w="1633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1363202" y="4163221"/>
            <a:ext cx="0" cy="81915"/>
          </a:xfrm>
          <a:custGeom>
            <a:avLst/>
            <a:gdLst/>
            <a:ahLst/>
            <a:cxnLst/>
            <a:rect l="l" t="t" r="r" b="b"/>
            <a:pathLst>
              <a:path w="0" h="81914">
                <a:moveTo>
                  <a:pt x="0" y="0"/>
                </a:moveTo>
                <a:lnTo>
                  <a:pt x="0" y="81471"/>
                </a:lnTo>
              </a:path>
            </a:pathLst>
          </a:custGeom>
          <a:ln w="1633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1265207" y="4163221"/>
            <a:ext cx="196215" cy="98425"/>
          </a:xfrm>
          <a:custGeom>
            <a:avLst/>
            <a:gdLst/>
            <a:ahLst/>
            <a:cxnLst/>
            <a:rect l="l" t="t" r="r" b="b"/>
            <a:pathLst>
              <a:path w="196215" h="98425">
                <a:moveTo>
                  <a:pt x="0" y="0"/>
                </a:moveTo>
                <a:lnTo>
                  <a:pt x="0" y="98292"/>
                </a:lnTo>
                <a:lnTo>
                  <a:pt x="195990" y="98292"/>
                </a:lnTo>
                <a:lnTo>
                  <a:pt x="195990" y="0"/>
                </a:lnTo>
              </a:path>
            </a:pathLst>
          </a:custGeom>
          <a:ln w="163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348931" y="3917783"/>
            <a:ext cx="196215" cy="196850"/>
          </a:xfrm>
          <a:custGeom>
            <a:avLst/>
            <a:gdLst/>
            <a:ahLst/>
            <a:cxnLst/>
            <a:rect l="l" t="t" r="r" b="b"/>
            <a:pathLst>
              <a:path w="196215" h="196850">
                <a:moveTo>
                  <a:pt x="195995" y="0"/>
                </a:moveTo>
                <a:lnTo>
                  <a:pt x="195995" y="196563"/>
                </a:lnTo>
                <a:lnTo>
                  <a:pt x="0" y="196563"/>
                </a:lnTo>
              </a:path>
            </a:pathLst>
          </a:custGeom>
          <a:ln w="163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495928" y="3917783"/>
            <a:ext cx="654685" cy="196850"/>
          </a:xfrm>
          <a:custGeom>
            <a:avLst/>
            <a:gdLst/>
            <a:ahLst/>
            <a:cxnLst/>
            <a:rect l="l" t="t" r="r" b="b"/>
            <a:pathLst>
              <a:path w="654685" h="196850">
                <a:moveTo>
                  <a:pt x="654398" y="196563"/>
                </a:moveTo>
                <a:lnTo>
                  <a:pt x="458408" y="196563"/>
                </a:lnTo>
                <a:lnTo>
                  <a:pt x="0" y="0"/>
                </a:lnTo>
              </a:path>
            </a:pathLst>
          </a:custGeom>
          <a:ln w="163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757801" y="4032396"/>
            <a:ext cx="0" cy="82550"/>
          </a:xfrm>
          <a:custGeom>
            <a:avLst/>
            <a:gdLst/>
            <a:ahLst/>
            <a:cxnLst/>
            <a:rect l="l" t="t" r="r" b="b"/>
            <a:pathLst>
              <a:path w="0" h="82550">
                <a:moveTo>
                  <a:pt x="0" y="0"/>
                </a:moveTo>
                <a:lnTo>
                  <a:pt x="0" y="81950"/>
                </a:lnTo>
              </a:path>
            </a:pathLst>
          </a:custGeom>
          <a:ln w="1633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757801" y="4163221"/>
            <a:ext cx="0" cy="48895"/>
          </a:xfrm>
          <a:custGeom>
            <a:avLst/>
            <a:gdLst/>
            <a:ahLst/>
            <a:cxnLst/>
            <a:rect l="l" t="t" r="r" b="b"/>
            <a:pathLst>
              <a:path w="0" h="48895">
                <a:moveTo>
                  <a:pt x="0" y="0"/>
                </a:moveTo>
                <a:lnTo>
                  <a:pt x="0" y="48895"/>
                </a:lnTo>
              </a:path>
            </a:pathLst>
          </a:custGeom>
          <a:ln w="1633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708803" y="4228393"/>
            <a:ext cx="163830" cy="66040"/>
          </a:xfrm>
          <a:custGeom>
            <a:avLst/>
            <a:gdLst/>
            <a:ahLst/>
            <a:cxnLst/>
            <a:rect l="l" t="t" r="r" b="b"/>
            <a:pathLst>
              <a:path w="163830" h="66039">
                <a:moveTo>
                  <a:pt x="0" y="0"/>
                </a:moveTo>
                <a:lnTo>
                  <a:pt x="97995" y="0"/>
                </a:lnTo>
                <a:lnTo>
                  <a:pt x="97995" y="65717"/>
                </a:lnTo>
                <a:lnTo>
                  <a:pt x="163332" y="65717"/>
                </a:lnTo>
              </a:path>
            </a:pathLst>
          </a:custGeom>
          <a:ln w="163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643466" y="4228393"/>
            <a:ext cx="65405" cy="66040"/>
          </a:xfrm>
          <a:custGeom>
            <a:avLst/>
            <a:gdLst/>
            <a:ahLst/>
            <a:cxnLst/>
            <a:rect l="l" t="t" r="r" b="b"/>
            <a:pathLst>
              <a:path w="65404" h="66039">
                <a:moveTo>
                  <a:pt x="65337" y="0"/>
                </a:moveTo>
                <a:lnTo>
                  <a:pt x="65337" y="65717"/>
                </a:lnTo>
                <a:lnTo>
                  <a:pt x="0" y="65717"/>
                </a:lnTo>
              </a:path>
            </a:pathLst>
          </a:custGeom>
          <a:ln w="163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1723070" y="4703036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 h="0">
                <a:moveTo>
                  <a:pt x="0" y="0"/>
                </a:moveTo>
                <a:lnTo>
                  <a:pt x="180195" y="0"/>
                </a:lnTo>
              </a:path>
            </a:pathLst>
          </a:custGeom>
          <a:ln w="163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1919606" y="4703036"/>
            <a:ext cx="588645" cy="196215"/>
          </a:xfrm>
          <a:custGeom>
            <a:avLst/>
            <a:gdLst/>
            <a:ahLst/>
            <a:cxnLst/>
            <a:rect l="l" t="t" r="r" b="b"/>
            <a:pathLst>
              <a:path w="588644" h="196214">
                <a:moveTo>
                  <a:pt x="0" y="196041"/>
                </a:moveTo>
                <a:lnTo>
                  <a:pt x="408865" y="0"/>
                </a:lnTo>
                <a:lnTo>
                  <a:pt x="588560" y="0"/>
                </a:lnTo>
              </a:path>
            </a:pathLst>
          </a:custGeom>
          <a:ln w="163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2901193" y="5275405"/>
            <a:ext cx="1341755" cy="212725"/>
          </a:xfrm>
          <a:custGeom>
            <a:avLst/>
            <a:gdLst/>
            <a:ahLst/>
            <a:cxnLst/>
            <a:rect l="l" t="t" r="r" b="b"/>
            <a:pathLst>
              <a:path w="1341754" h="212725">
                <a:moveTo>
                  <a:pt x="0" y="212361"/>
                </a:moveTo>
                <a:lnTo>
                  <a:pt x="376251" y="0"/>
                </a:lnTo>
                <a:lnTo>
                  <a:pt x="1341390" y="0"/>
                </a:lnTo>
              </a:path>
            </a:pathLst>
          </a:custGeom>
          <a:ln w="163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2950212" y="5552940"/>
            <a:ext cx="245745" cy="82550"/>
          </a:xfrm>
          <a:custGeom>
            <a:avLst/>
            <a:gdLst/>
            <a:ahLst/>
            <a:cxnLst/>
            <a:rect l="l" t="t" r="r" b="b"/>
            <a:pathLst>
              <a:path w="245744" h="82550">
                <a:moveTo>
                  <a:pt x="0" y="0"/>
                </a:moveTo>
                <a:lnTo>
                  <a:pt x="18126" y="33650"/>
                </a:lnTo>
                <a:lnTo>
                  <a:pt x="46976" y="59521"/>
                </a:lnTo>
                <a:lnTo>
                  <a:pt x="85018" y="76129"/>
                </a:lnTo>
                <a:lnTo>
                  <a:pt x="130718" y="81994"/>
                </a:lnTo>
                <a:lnTo>
                  <a:pt x="167040" y="76129"/>
                </a:lnTo>
                <a:lnTo>
                  <a:pt x="200380" y="59521"/>
                </a:lnTo>
                <a:lnTo>
                  <a:pt x="227593" y="33650"/>
                </a:lnTo>
                <a:lnTo>
                  <a:pt x="245533" y="0"/>
                </a:lnTo>
              </a:path>
            </a:pathLst>
          </a:custGeom>
          <a:ln w="163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3097271" y="5405773"/>
            <a:ext cx="0" cy="229235"/>
          </a:xfrm>
          <a:custGeom>
            <a:avLst/>
            <a:gdLst/>
            <a:ahLst/>
            <a:cxnLst/>
            <a:rect l="l" t="t" r="r" b="b"/>
            <a:pathLst>
              <a:path w="0" h="229235">
                <a:moveTo>
                  <a:pt x="0" y="229161"/>
                </a:moveTo>
                <a:lnTo>
                  <a:pt x="0" y="0"/>
                </a:lnTo>
              </a:path>
            </a:pathLst>
          </a:custGeom>
          <a:ln w="1633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3048251" y="5438871"/>
            <a:ext cx="0" cy="180340"/>
          </a:xfrm>
          <a:custGeom>
            <a:avLst/>
            <a:gdLst/>
            <a:ahLst/>
            <a:cxnLst/>
            <a:rect l="l" t="t" r="r" b="b"/>
            <a:pathLst>
              <a:path w="0" h="180339">
                <a:moveTo>
                  <a:pt x="0" y="179764"/>
                </a:moveTo>
                <a:lnTo>
                  <a:pt x="0" y="0"/>
                </a:lnTo>
              </a:path>
            </a:pathLst>
          </a:custGeom>
          <a:ln w="1633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4242584" y="3934125"/>
            <a:ext cx="0" cy="376555"/>
          </a:xfrm>
          <a:custGeom>
            <a:avLst/>
            <a:gdLst/>
            <a:ahLst/>
            <a:cxnLst/>
            <a:rect l="l" t="t" r="r" b="b"/>
            <a:pathLst>
              <a:path w="0" h="376554">
                <a:moveTo>
                  <a:pt x="0" y="376262"/>
                </a:moveTo>
                <a:lnTo>
                  <a:pt x="0" y="0"/>
                </a:lnTo>
              </a:path>
            </a:pathLst>
          </a:custGeom>
          <a:ln w="1633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4242584" y="3917783"/>
            <a:ext cx="245745" cy="393065"/>
          </a:xfrm>
          <a:custGeom>
            <a:avLst/>
            <a:gdLst/>
            <a:ahLst/>
            <a:cxnLst/>
            <a:rect l="l" t="t" r="r" b="b"/>
            <a:pathLst>
              <a:path w="245745" h="393064">
                <a:moveTo>
                  <a:pt x="0" y="0"/>
                </a:moveTo>
                <a:lnTo>
                  <a:pt x="245533" y="0"/>
                </a:lnTo>
                <a:lnTo>
                  <a:pt x="245533" y="392605"/>
                </a:lnTo>
                <a:lnTo>
                  <a:pt x="0" y="392605"/>
                </a:lnTo>
              </a:path>
            </a:pathLst>
          </a:custGeom>
          <a:ln w="163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4488117" y="4114347"/>
            <a:ext cx="147320" cy="0"/>
          </a:xfrm>
          <a:custGeom>
            <a:avLst/>
            <a:gdLst/>
            <a:ahLst/>
            <a:cxnLst/>
            <a:rect l="l" t="t" r="r" b="b"/>
            <a:pathLst>
              <a:path w="147320" h="0">
                <a:moveTo>
                  <a:pt x="0" y="0"/>
                </a:moveTo>
                <a:lnTo>
                  <a:pt x="147058" y="0"/>
                </a:lnTo>
              </a:path>
            </a:pathLst>
          </a:custGeom>
          <a:ln w="163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3833870" y="4703036"/>
            <a:ext cx="408940" cy="0"/>
          </a:xfrm>
          <a:custGeom>
            <a:avLst/>
            <a:gdLst/>
            <a:ahLst/>
            <a:cxnLst/>
            <a:rect l="l" t="t" r="r" b="b"/>
            <a:pathLst>
              <a:path w="408939" h="0">
                <a:moveTo>
                  <a:pt x="408713" y="0"/>
                </a:moveTo>
                <a:lnTo>
                  <a:pt x="0" y="0"/>
                </a:lnTo>
              </a:path>
            </a:pathLst>
          </a:custGeom>
          <a:ln w="163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4242584" y="4522749"/>
            <a:ext cx="0" cy="376555"/>
          </a:xfrm>
          <a:custGeom>
            <a:avLst/>
            <a:gdLst/>
            <a:ahLst/>
            <a:cxnLst/>
            <a:rect l="l" t="t" r="r" b="b"/>
            <a:pathLst>
              <a:path w="0" h="376554">
                <a:moveTo>
                  <a:pt x="0" y="376328"/>
                </a:moveTo>
                <a:lnTo>
                  <a:pt x="0" y="0"/>
                </a:lnTo>
              </a:path>
            </a:pathLst>
          </a:custGeom>
          <a:ln w="1633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4242584" y="4506450"/>
            <a:ext cx="245745" cy="393065"/>
          </a:xfrm>
          <a:custGeom>
            <a:avLst/>
            <a:gdLst/>
            <a:ahLst/>
            <a:cxnLst/>
            <a:rect l="l" t="t" r="r" b="b"/>
            <a:pathLst>
              <a:path w="245745" h="393064">
                <a:moveTo>
                  <a:pt x="0" y="0"/>
                </a:moveTo>
                <a:lnTo>
                  <a:pt x="245533" y="0"/>
                </a:lnTo>
                <a:lnTo>
                  <a:pt x="245533" y="392626"/>
                </a:lnTo>
                <a:lnTo>
                  <a:pt x="0" y="392626"/>
                </a:lnTo>
              </a:path>
            </a:pathLst>
          </a:custGeom>
          <a:ln w="163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4488117" y="4703036"/>
            <a:ext cx="147320" cy="0"/>
          </a:xfrm>
          <a:custGeom>
            <a:avLst/>
            <a:gdLst/>
            <a:ahLst/>
            <a:cxnLst/>
            <a:rect l="l" t="t" r="r" b="b"/>
            <a:pathLst>
              <a:path w="147320" h="0">
                <a:moveTo>
                  <a:pt x="0" y="0"/>
                </a:moveTo>
                <a:lnTo>
                  <a:pt x="147058" y="0"/>
                </a:lnTo>
              </a:path>
            </a:pathLst>
          </a:custGeom>
          <a:ln w="163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4242584" y="5095140"/>
            <a:ext cx="0" cy="376555"/>
          </a:xfrm>
          <a:custGeom>
            <a:avLst/>
            <a:gdLst/>
            <a:ahLst/>
            <a:cxnLst/>
            <a:rect l="l" t="t" r="r" b="b"/>
            <a:pathLst>
              <a:path w="0" h="376554">
                <a:moveTo>
                  <a:pt x="0" y="376328"/>
                </a:moveTo>
                <a:lnTo>
                  <a:pt x="0" y="0"/>
                </a:lnTo>
              </a:path>
            </a:pathLst>
          </a:custGeom>
          <a:ln w="1633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4242584" y="5078841"/>
            <a:ext cx="245745" cy="393065"/>
          </a:xfrm>
          <a:custGeom>
            <a:avLst/>
            <a:gdLst/>
            <a:ahLst/>
            <a:cxnLst/>
            <a:rect l="l" t="t" r="r" b="b"/>
            <a:pathLst>
              <a:path w="245745" h="393064">
                <a:moveTo>
                  <a:pt x="0" y="0"/>
                </a:moveTo>
                <a:lnTo>
                  <a:pt x="245533" y="0"/>
                </a:lnTo>
                <a:lnTo>
                  <a:pt x="245533" y="392626"/>
                </a:lnTo>
                <a:lnTo>
                  <a:pt x="0" y="392626"/>
                </a:lnTo>
              </a:path>
            </a:pathLst>
          </a:custGeom>
          <a:ln w="163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4488117" y="5275405"/>
            <a:ext cx="147320" cy="0"/>
          </a:xfrm>
          <a:custGeom>
            <a:avLst/>
            <a:gdLst/>
            <a:ahLst/>
            <a:cxnLst/>
            <a:rect l="l" t="t" r="r" b="b"/>
            <a:pathLst>
              <a:path w="147320" h="0">
                <a:moveTo>
                  <a:pt x="0" y="0"/>
                </a:moveTo>
                <a:lnTo>
                  <a:pt x="147058" y="0"/>
                </a:lnTo>
              </a:path>
            </a:pathLst>
          </a:custGeom>
          <a:ln w="163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 txBox="1"/>
          <p:nvPr/>
        </p:nvSpPr>
        <p:spPr>
          <a:xfrm>
            <a:off x="659742" y="4276617"/>
            <a:ext cx="254635" cy="3016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800" spc="-5">
                <a:latin typeface="宋体"/>
                <a:cs typeface="宋体"/>
              </a:rPr>
              <a:t>FR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1968539" y="4440083"/>
            <a:ext cx="368935" cy="3016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800" spc="-5">
                <a:latin typeface="宋体"/>
                <a:cs typeface="宋体"/>
              </a:rPr>
              <a:t>KM1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4700470" y="5078169"/>
            <a:ext cx="368935" cy="3016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800" spc="-5">
                <a:latin typeface="宋体"/>
                <a:cs typeface="宋体"/>
              </a:rPr>
              <a:t>KM2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4733150" y="3900812"/>
            <a:ext cx="368935" cy="3016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800" spc="-5">
                <a:latin typeface="宋体"/>
                <a:cs typeface="宋体"/>
              </a:rPr>
              <a:t>KM1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2495466" y="4996175"/>
            <a:ext cx="741680" cy="3016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99745" algn="l"/>
              </a:tabLst>
            </a:pPr>
            <a:r>
              <a:rPr dirty="0" u="heavy" sz="1800">
                <a:uFill>
                  <a:solidFill>
                    <a:srgbClr val="000000"/>
                  </a:solidFill>
                </a:uFill>
                <a:latin typeface="宋体"/>
                <a:cs typeface="宋体"/>
              </a:rPr>
              <a:t> </a:t>
            </a:r>
            <a:r>
              <a:rPr dirty="0" u="heavy" sz="1800">
                <a:uFill>
                  <a:solidFill>
                    <a:srgbClr val="000000"/>
                  </a:solidFill>
                </a:uFill>
                <a:latin typeface="宋体"/>
                <a:cs typeface="宋体"/>
              </a:rPr>
              <a:t>	</a:t>
            </a:r>
            <a:r>
              <a:rPr dirty="0" sz="1800" spc="-5">
                <a:latin typeface="宋体"/>
                <a:cs typeface="宋体"/>
              </a:rPr>
              <a:t>KT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1166625" y="4227721"/>
            <a:ext cx="368935" cy="3016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800" spc="-5">
                <a:latin typeface="宋体"/>
                <a:cs typeface="宋体"/>
              </a:rPr>
              <a:t>SB1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1952221" y="3786242"/>
            <a:ext cx="368935" cy="3016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800" spc="-5">
                <a:latin typeface="宋体"/>
                <a:cs typeface="宋体"/>
              </a:rPr>
              <a:t>SB2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348931" y="3639747"/>
            <a:ext cx="0" cy="457834"/>
          </a:xfrm>
          <a:custGeom>
            <a:avLst/>
            <a:gdLst/>
            <a:ahLst/>
            <a:cxnLst/>
            <a:rect l="l" t="t" r="r" b="b"/>
            <a:pathLst>
              <a:path w="0" h="457835">
                <a:moveTo>
                  <a:pt x="0" y="0"/>
                </a:moveTo>
                <a:lnTo>
                  <a:pt x="0" y="457777"/>
                </a:lnTo>
              </a:path>
            </a:pathLst>
          </a:custGeom>
          <a:ln w="1633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288075" y="3546383"/>
            <a:ext cx="114343" cy="1141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4590624" y="3530040"/>
            <a:ext cx="114373" cy="1141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4242584" y="4784486"/>
            <a:ext cx="245745" cy="114935"/>
          </a:xfrm>
          <a:custGeom>
            <a:avLst/>
            <a:gdLst/>
            <a:ahLst/>
            <a:cxnLst/>
            <a:rect l="l" t="t" r="r" b="b"/>
            <a:pathLst>
              <a:path w="245745" h="114935">
                <a:moveTo>
                  <a:pt x="0" y="0"/>
                </a:moveTo>
                <a:lnTo>
                  <a:pt x="245533" y="0"/>
                </a:lnTo>
                <a:lnTo>
                  <a:pt x="0" y="114591"/>
                </a:lnTo>
              </a:path>
            </a:pathLst>
          </a:custGeom>
          <a:ln w="163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4242584" y="4784486"/>
            <a:ext cx="229235" cy="114935"/>
          </a:xfrm>
          <a:custGeom>
            <a:avLst/>
            <a:gdLst/>
            <a:ahLst/>
            <a:cxnLst/>
            <a:rect l="l" t="t" r="r" b="b"/>
            <a:pathLst>
              <a:path w="229235" h="114935">
                <a:moveTo>
                  <a:pt x="0" y="0"/>
                </a:moveTo>
                <a:lnTo>
                  <a:pt x="229193" y="114591"/>
                </a:lnTo>
              </a:path>
            </a:pathLst>
          </a:custGeom>
          <a:ln w="163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 txBox="1"/>
          <p:nvPr/>
        </p:nvSpPr>
        <p:spPr>
          <a:xfrm>
            <a:off x="4667791" y="4505778"/>
            <a:ext cx="254635" cy="3016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800" spc="-5">
                <a:latin typeface="宋体"/>
                <a:cs typeface="宋体"/>
              </a:rPr>
              <a:t>KT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3293784" y="4114347"/>
            <a:ext cx="932815" cy="0"/>
          </a:xfrm>
          <a:custGeom>
            <a:avLst/>
            <a:gdLst/>
            <a:ahLst/>
            <a:cxnLst/>
            <a:rect l="l" t="t" r="r" b="b"/>
            <a:pathLst>
              <a:path w="932814" h="0">
                <a:moveTo>
                  <a:pt x="0" y="0"/>
                </a:moveTo>
                <a:lnTo>
                  <a:pt x="932459" y="0"/>
                </a:lnTo>
              </a:path>
            </a:pathLst>
          </a:custGeom>
          <a:ln w="163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4651515" y="3639747"/>
            <a:ext cx="0" cy="1979295"/>
          </a:xfrm>
          <a:custGeom>
            <a:avLst/>
            <a:gdLst/>
            <a:ahLst/>
            <a:cxnLst/>
            <a:rect l="l" t="t" r="r" b="b"/>
            <a:pathLst>
              <a:path w="0" h="1979295">
                <a:moveTo>
                  <a:pt x="0" y="0"/>
                </a:moveTo>
                <a:lnTo>
                  <a:pt x="0" y="1978887"/>
                </a:lnTo>
              </a:path>
            </a:pathLst>
          </a:custGeom>
          <a:ln w="1633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2508166" y="4114347"/>
            <a:ext cx="393065" cy="0"/>
          </a:xfrm>
          <a:custGeom>
            <a:avLst/>
            <a:gdLst/>
            <a:ahLst/>
            <a:cxnLst/>
            <a:rect l="l" t="t" r="r" b="b"/>
            <a:pathLst>
              <a:path w="393064" h="0">
                <a:moveTo>
                  <a:pt x="0" y="0"/>
                </a:moveTo>
                <a:lnTo>
                  <a:pt x="393027" y="0"/>
                </a:lnTo>
              </a:path>
            </a:pathLst>
          </a:custGeom>
          <a:ln w="163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2508166" y="4114347"/>
            <a:ext cx="0" cy="1144270"/>
          </a:xfrm>
          <a:custGeom>
            <a:avLst/>
            <a:gdLst/>
            <a:ahLst/>
            <a:cxnLst/>
            <a:rect l="l" t="t" r="r" b="b"/>
            <a:pathLst>
              <a:path w="0" h="1144270">
                <a:moveTo>
                  <a:pt x="0" y="0"/>
                </a:moveTo>
                <a:lnTo>
                  <a:pt x="0" y="1144237"/>
                </a:lnTo>
              </a:path>
            </a:pathLst>
          </a:custGeom>
          <a:ln w="1633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2447275" y="4641768"/>
            <a:ext cx="114809" cy="1146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3817530" y="4130645"/>
            <a:ext cx="0" cy="572770"/>
          </a:xfrm>
          <a:custGeom>
            <a:avLst/>
            <a:gdLst/>
            <a:ahLst/>
            <a:cxnLst/>
            <a:rect l="l" t="t" r="r" b="b"/>
            <a:pathLst>
              <a:path w="0" h="572770">
                <a:moveTo>
                  <a:pt x="0" y="572390"/>
                </a:moveTo>
                <a:lnTo>
                  <a:pt x="0" y="0"/>
                </a:lnTo>
              </a:path>
            </a:pathLst>
          </a:custGeom>
          <a:ln w="1633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2884853" y="3934125"/>
            <a:ext cx="408940" cy="180340"/>
          </a:xfrm>
          <a:custGeom>
            <a:avLst/>
            <a:gdLst/>
            <a:ahLst/>
            <a:cxnLst/>
            <a:rect l="l" t="t" r="r" b="b"/>
            <a:pathLst>
              <a:path w="408939" h="180339">
                <a:moveTo>
                  <a:pt x="408931" y="180221"/>
                </a:moveTo>
                <a:lnTo>
                  <a:pt x="0" y="0"/>
                </a:lnTo>
              </a:path>
            </a:pathLst>
          </a:custGeom>
          <a:ln w="163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2917533" y="3934125"/>
            <a:ext cx="0" cy="180340"/>
          </a:xfrm>
          <a:custGeom>
            <a:avLst/>
            <a:gdLst/>
            <a:ahLst/>
            <a:cxnLst/>
            <a:rect l="l" t="t" r="r" b="b"/>
            <a:pathLst>
              <a:path w="0" h="180339">
                <a:moveTo>
                  <a:pt x="0" y="180221"/>
                </a:moveTo>
                <a:lnTo>
                  <a:pt x="0" y="0"/>
                </a:lnTo>
              </a:path>
            </a:pathLst>
          </a:custGeom>
          <a:ln w="1633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1919606" y="5275405"/>
            <a:ext cx="1898014" cy="801370"/>
          </a:xfrm>
          <a:custGeom>
            <a:avLst/>
            <a:gdLst/>
            <a:ahLst/>
            <a:cxnLst/>
            <a:rect l="l" t="t" r="r" b="b"/>
            <a:pathLst>
              <a:path w="1898014" h="801370">
                <a:moveTo>
                  <a:pt x="1897924" y="0"/>
                </a:moveTo>
                <a:lnTo>
                  <a:pt x="1897924" y="621286"/>
                </a:lnTo>
                <a:lnTo>
                  <a:pt x="392526" y="621286"/>
                </a:lnTo>
                <a:lnTo>
                  <a:pt x="0" y="801035"/>
                </a:lnTo>
              </a:path>
            </a:pathLst>
          </a:custGeom>
          <a:ln w="163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1723070" y="4114347"/>
            <a:ext cx="196850" cy="1766570"/>
          </a:xfrm>
          <a:custGeom>
            <a:avLst/>
            <a:gdLst/>
            <a:ahLst/>
            <a:cxnLst/>
            <a:rect l="l" t="t" r="r" b="b"/>
            <a:pathLst>
              <a:path w="196850" h="1766570">
                <a:moveTo>
                  <a:pt x="196535" y="1766047"/>
                </a:moveTo>
                <a:lnTo>
                  <a:pt x="0" y="1766047"/>
                </a:lnTo>
                <a:lnTo>
                  <a:pt x="0" y="0"/>
                </a:lnTo>
              </a:path>
            </a:pathLst>
          </a:custGeom>
          <a:ln w="1633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 txBox="1"/>
          <p:nvPr/>
        </p:nvSpPr>
        <p:spPr>
          <a:xfrm>
            <a:off x="2917469" y="4080554"/>
            <a:ext cx="368935" cy="3016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800" spc="-5">
                <a:latin typeface="宋体"/>
                <a:cs typeface="宋体"/>
              </a:rPr>
              <a:t>KM2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545693" y="2996945"/>
            <a:ext cx="232981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 b="1">
                <a:solidFill>
                  <a:srgbClr val="006FC0"/>
                </a:solidFill>
                <a:latin typeface="宋体"/>
                <a:cs typeface="宋体"/>
              </a:rPr>
              <a:t>继电接触控制电路：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5151501" y="2907919"/>
            <a:ext cx="104965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 b="1">
                <a:solidFill>
                  <a:srgbClr val="006FC0"/>
                </a:solidFill>
                <a:latin typeface="宋体"/>
                <a:cs typeface="宋体"/>
              </a:rPr>
              <a:t>主电路：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9819" y="1520111"/>
            <a:ext cx="695325" cy="348615"/>
          </a:xfrm>
          <a:custGeom>
            <a:avLst/>
            <a:gdLst/>
            <a:ahLst/>
            <a:cxnLst/>
            <a:rect l="l" t="t" r="r" b="b"/>
            <a:pathLst>
              <a:path w="695325" h="348614">
                <a:moveTo>
                  <a:pt x="0" y="348103"/>
                </a:moveTo>
                <a:lnTo>
                  <a:pt x="695315" y="348103"/>
                </a:lnTo>
                <a:lnTo>
                  <a:pt x="695315" y="0"/>
                </a:lnTo>
                <a:lnTo>
                  <a:pt x="0" y="0"/>
                </a:lnTo>
                <a:lnTo>
                  <a:pt x="0" y="348103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60002" y="1519475"/>
            <a:ext cx="695325" cy="0"/>
          </a:xfrm>
          <a:custGeom>
            <a:avLst/>
            <a:gdLst/>
            <a:ahLst/>
            <a:cxnLst/>
            <a:rect l="l" t="t" r="r" b="b"/>
            <a:pathLst>
              <a:path w="695325" h="0">
                <a:moveTo>
                  <a:pt x="0" y="0"/>
                </a:moveTo>
                <a:lnTo>
                  <a:pt x="694969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43761" y="1502946"/>
            <a:ext cx="692311" cy="3463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43761" y="1502946"/>
            <a:ext cx="692785" cy="346710"/>
          </a:xfrm>
          <a:custGeom>
            <a:avLst/>
            <a:gdLst/>
            <a:ahLst/>
            <a:cxnLst/>
            <a:rect l="l" t="t" r="r" b="b"/>
            <a:pathLst>
              <a:path w="692785" h="346710">
                <a:moveTo>
                  <a:pt x="0" y="346394"/>
                </a:moveTo>
                <a:lnTo>
                  <a:pt x="692311" y="346394"/>
                </a:lnTo>
                <a:lnTo>
                  <a:pt x="692311" y="0"/>
                </a:lnTo>
                <a:lnTo>
                  <a:pt x="0" y="0"/>
                </a:lnTo>
                <a:lnTo>
                  <a:pt x="0" y="346394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745288" y="1574578"/>
            <a:ext cx="68961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89865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latin typeface="宋体"/>
                <a:cs typeface="宋体"/>
              </a:rPr>
              <a:t>M10.0</a:t>
            </a:r>
            <a:endParaRPr sz="95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60104" y="2734026"/>
            <a:ext cx="695325" cy="0"/>
          </a:xfrm>
          <a:custGeom>
            <a:avLst/>
            <a:gdLst/>
            <a:ahLst/>
            <a:cxnLst/>
            <a:rect l="l" t="t" r="r" b="b"/>
            <a:pathLst>
              <a:path w="695325" h="0">
                <a:moveTo>
                  <a:pt x="0" y="0"/>
                </a:moveTo>
                <a:lnTo>
                  <a:pt x="694775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759819" y="2385287"/>
            <a:ext cx="695325" cy="348615"/>
          </a:xfrm>
          <a:custGeom>
            <a:avLst/>
            <a:gdLst/>
            <a:ahLst/>
            <a:cxnLst/>
            <a:rect l="l" t="t" r="r" b="b"/>
            <a:pathLst>
              <a:path w="695325" h="348614">
                <a:moveTo>
                  <a:pt x="0" y="348103"/>
                </a:moveTo>
                <a:lnTo>
                  <a:pt x="695315" y="348103"/>
                </a:lnTo>
                <a:lnTo>
                  <a:pt x="695315" y="0"/>
                </a:lnTo>
                <a:lnTo>
                  <a:pt x="0" y="0"/>
                </a:lnTo>
                <a:lnTo>
                  <a:pt x="0" y="348103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743761" y="2368872"/>
            <a:ext cx="692311" cy="3463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743761" y="2368872"/>
            <a:ext cx="692785" cy="346710"/>
          </a:xfrm>
          <a:custGeom>
            <a:avLst/>
            <a:gdLst/>
            <a:ahLst/>
            <a:cxnLst/>
            <a:rect l="l" t="t" r="r" b="b"/>
            <a:pathLst>
              <a:path w="692785" h="346710">
                <a:moveTo>
                  <a:pt x="0" y="346394"/>
                </a:moveTo>
                <a:lnTo>
                  <a:pt x="692311" y="346394"/>
                </a:lnTo>
                <a:lnTo>
                  <a:pt x="692311" y="0"/>
                </a:lnTo>
                <a:lnTo>
                  <a:pt x="0" y="0"/>
                </a:lnTo>
                <a:lnTo>
                  <a:pt x="0" y="346394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745288" y="2440687"/>
            <a:ext cx="689610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89865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latin typeface="宋体"/>
                <a:cs typeface="宋体"/>
              </a:rPr>
              <a:t>M10.1</a:t>
            </a:r>
            <a:endParaRPr sz="95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84924" y="2007785"/>
            <a:ext cx="27051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宋体"/>
                <a:cs typeface="宋体"/>
              </a:rPr>
              <a:t>I</a:t>
            </a:r>
            <a:r>
              <a:rPr dirty="0" sz="950" spc="25">
                <a:latin typeface="宋体"/>
                <a:cs typeface="宋体"/>
              </a:rPr>
              <a:t>0</a:t>
            </a:r>
            <a:r>
              <a:rPr dirty="0" sz="950" spc="-10">
                <a:latin typeface="宋体"/>
                <a:cs typeface="宋体"/>
              </a:rPr>
              <a:t>.</a:t>
            </a:r>
            <a:r>
              <a:rPr dirty="0" sz="950" spc="10">
                <a:latin typeface="宋体"/>
                <a:cs typeface="宋体"/>
              </a:rPr>
              <a:t>0</a:t>
            </a:r>
            <a:endParaRPr sz="950">
              <a:latin typeface="宋体"/>
              <a:cs typeface="宋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452767" y="2561245"/>
            <a:ext cx="867410" cy="0"/>
          </a:xfrm>
          <a:custGeom>
            <a:avLst/>
            <a:gdLst/>
            <a:ahLst/>
            <a:cxnLst/>
            <a:rect l="l" t="t" r="r" b="b"/>
            <a:pathLst>
              <a:path w="867410" h="0">
                <a:moveTo>
                  <a:pt x="0" y="0"/>
                </a:moveTo>
                <a:lnTo>
                  <a:pt x="867117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452082" y="2559974"/>
            <a:ext cx="868680" cy="0"/>
          </a:xfrm>
          <a:custGeom>
            <a:avLst/>
            <a:gdLst/>
            <a:ahLst/>
            <a:cxnLst/>
            <a:rect l="l" t="t" r="r" b="b"/>
            <a:pathLst>
              <a:path w="868679" h="0">
                <a:moveTo>
                  <a:pt x="0" y="0"/>
                </a:moveTo>
                <a:lnTo>
                  <a:pt x="868487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452255" y="2558704"/>
            <a:ext cx="868680" cy="0"/>
          </a:xfrm>
          <a:custGeom>
            <a:avLst/>
            <a:gdLst/>
            <a:ahLst/>
            <a:cxnLst/>
            <a:rect l="l" t="t" r="r" b="b"/>
            <a:pathLst>
              <a:path w="868679" h="0">
                <a:moveTo>
                  <a:pt x="0" y="0"/>
                </a:moveTo>
                <a:lnTo>
                  <a:pt x="86814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436085" y="2542106"/>
            <a:ext cx="865505" cy="0"/>
          </a:xfrm>
          <a:custGeom>
            <a:avLst/>
            <a:gdLst/>
            <a:ahLst/>
            <a:cxnLst/>
            <a:rect l="l" t="t" r="r" b="b"/>
            <a:pathLst>
              <a:path w="865504" h="0">
                <a:moveTo>
                  <a:pt x="0" y="0"/>
                </a:moveTo>
                <a:lnTo>
                  <a:pt x="865434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317516" y="2445689"/>
            <a:ext cx="522605" cy="228600"/>
          </a:xfrm>
          <a:custGeom>
            <a:avLst/>
            <a:gdLst/>
            <a:ahLst/>
            <a:cxnLst/>
            <a:rect l="l" t="t" r="r" b="b"/>
            <a:pathLst>
              <a:path w="522604" h="228600">
                <a:moveTo>
                  <a:pt x="501651" y="158985"/>
                </a:moveTo>
                <a:lnTo>
                  <a:pt x="20881" y="158985"/>
                </a:lnTo>
                <a:lnTo>
                  <a:pt x="31994" y="168761"/>
                </a:lnTo>
                <a:lnTo>
                  <a:pt x="77055" y="195035"/>
                </a:lnTo>
                <a:lnTo>
                  <a:pt x="115765" y="208843"/>
                </a:lnTo>
                <a:lnTo>
                  <a:pt x="159971" y="219231"/>
                </a:lnTo>
                <a:lnTo>
                  <a:pt x="208818" y="225830"/>
                </a:lnTo>
                <a:lnTo>
                  <a:pt x="261327" y="228151"/>
                </a:lnTo>
                <a:lnTo>
                  <a:pt x="313837" y="225830"/>
                </a:lnTo>
                <a:lnTo>
                  <a:pt x="362684" y="219231"/>
                </a:lnTo>
                <a:lnTo>
                  <a:pt x="406889" y="208843"/>
                </a:lnTo>
                <a:lnTo>
                  <a:pt x="445356" y="195157"/>
                </a:lnTo>
                <a:lnTo>
                  <a:pt x="490661" y="168883"/>
                </a:lnTo>
                <a:lnTo>
                  <a:pt x="501651" y="158985"/>
                </a:lnTo>
                <a:close/>
              </a:path>
              <a:path w="522604" h="228600">
                <a:moveTo>
                  <a:pt x="501773" y="158863"/>
                </a:moveTo>
                <a:lnTo>
                  <a:pt x="20759" y="158863"/>
                </a:lnTo>
                <a:lnTo>
                  <a:pt x="501773" y="158985"/>
                </a:lnTo>
                <a:close/>
              </a:path>
              <a:path w="522604" h="228600">
                <a:moveTo>
                  <a:pt x="510566" y="79675"/>
                </a:moveTo>
                <a:lnTo>
                  <a:pt x="11967" y="79675"/>
                </a:lnTo>
                <a:lnTo>
                  <a:pt x="5373" y="90674"/>
                </a:lnTo>
                <a:lnTo>
                  <a:pt x="5250" y="90918"/>
                </a:lnTo>
                <a:lnTo>
                  <a:pt x="1465" y="102161"/>
                </a:lnTo>
                <a:lnTo>
                  <a:pt x="1465" y="102405"/>
                </a:lnTo>
                <a:lnTo>
                  <a:pt x="0" y="113892"/>
                </a:lnTo>
                <a:lnTo>
                  <a:pt x="0" y="114259"/>
                </a:lnTo>
                <a:lnTo>
                  <a:pt x="1465" y="125746"/>
                </a:lnTo>
                <a:lnTo>
                  <a:pt x="1465" y="125990"/>
                </a:lnTo>
                <a:lnTo>
                  <a:pt x="5373" y="137477"/>
                </a:lnTo>
                <a:lnTo>
                  <a:pt x="11967" y="148353"/>
                </a:lnTo>
                <a:lnTo>
                  <a:pt x="20637" y="158863"/>
                </a:lnTo>
                <a:lnTo>
                  <a:pt x="501896" y="158863"/>
                </a:lnTo>
                <a:lnTo>
                  <a:pt x="510444" y="148475"/>
                </a:lnTo>
                <a:lnTo>
                  <a:pt x="517160" y="137477"/>
                </a:lnTo>
                <a:lnTo>
                  <a:pt x="521068" y="125990"/>
                </a:lnTo>
                <a:lnTo>
                  <a:pt x="521068" y="125746"/>
                </a:lnTo>
                <a:lnTo>
                  <a:pt x="522533" y="114259"/>
                </a:lnTo>
                <a:lnTo>
                  <a:pt x="522533" y="113892"/>
                </a:lnTo>
                <a:lnTo>
                  <a:pt x="521068" y="102405"/>
                </a:lnTo>
                <a:lnTo>
                  <a:pt x="521068" y="102161"/>
                </a:lnTo>
                <a:lnTo>
                  <a:pt x="517282" y="90918"/>
                </a:lnTo>
                <a:lnTo>
                  <a:pt x="517160" y="90674"/>
                </a:lnTo>
                <a:lnTo>
                  <a:pt x="510566" y="79798"/>
                </a:lnTo>
                <a:close/>
              </a:path>
              <a:path w="522604" h="228600">
                <a:moveTo>
                  <a:pt x="261449" y="0"/>
                </a:moveTo>
                <a:lnTo>
                  <a:pt x="208940" y="2199"/>
                </a:lnTo>
                <a:lnTo>
                  <a:pt x="160215" y="8798"/>
                </a:lnTo>
                <a:lnTo>
                  <a:pt x="116010" y="19185"/>
                </a:lnTo>
                <a:lnTo>
                  <a:pt x="77177" y="32994"/>
                </a:lnTo>
                <a:lnTo>
                  <a:pt x="32116" y="59268"/>
                </a:lnTo>
                <a:lnTo>
                  <a:pt x="12089" y="79553"/>
                </a:lnTo>
                <a:lnTo>
                  <a:pt x="510444" y="79675"/>
                </a:lnTo>
                <a:lnTo>
                  <a:pt x="477472" y="49736"/>
                </a:lnTo>
                <a:lnTo>
                  <a:pt x="407012" y="19185"/>
                </a:lnTo>
                <a:lnTo>
                  <a:pt x="362806" y="8920"/>
                </a:lnTo>
                <a:lnTo>
                  <a:pt x="313959" y="2321"/>
                </a:lnTo>
                <a:lnTo>
                  <a:pt x="261449" y="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301519" y="2429558"/>
            <a:ext cx="519236" cy="225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301519" y="2429558"/>
            <a:ext cx="519430" cy="225425"/>
          </a:xfrm>
          <a:custGeom>
            <a:avLst/>
            <a:gdLst/>
            <a:ahLst/>
            <a:cxnLst/>
            <a:rect l="l" t="t" r="r" b="b"/>
            <a:pathLst>
              <a:path w="519429" h="225425">
                <a:moveTo>
                  <a:pt x="519236" y="112548"/>
                </a:moveTo>
                <a:lnTo>
                  <a:pt x="492845" y="63034"/>
                </a:lnTo>
                <a:lnTo>
                  <a:pt x="421988" y="24712"/>
                </a:lnTo>
                <a:lnTo>
                  <a:pt x="373783" y="11432"/>
                </a:lnTo>
                <a:lnTo>
                  <a:pt x="319140" y="2970"/>
                </a:lnTo>
                <a:lnTo>
                  <a:pt x="259618" y="0"/>
                </a:lnTo>
                <a:lnTo>
                  <a:pt x="200057" y="2970"/>
                </a:lnTo>
                <a:lnTo>
                  <a:pt x="145399" y="11432"/>
                </a:lnTo>
                <a:lnTo>
                  <a:pt x="97197" y="24712"/>
                </a:lnTo>
                <a:lnTo>
                  <a:pt x="57002" y="42137"/>
                </a:lnTo>
                <a:lnTo>
                  <a:pt x="6851" y="86728"/>
                </a:lnTo>
                <a:lnTo>
                  <a:pt x="0" y="112548"/>
                </a:lnTo>
                <a:lnTo>
                  <a:pt x="6851" y="138368"/>
                </a:lnTo>
                <a:lnTo>
                  <a:pt x="57002" y="182959"/>
                </a:lnTo>
                <a:lnTo>
                  <a:pt x="97197" y="200384"/>
                </a:lnTo>
                <a:lnTo>
                  <a:pt x="145399" y="213664"/>
                </a:lnTo>
                <a:lnTo>
                  <a:pt x="200057" y="222126"/>
                </a:lnTo>
                <a:lnTo>
                  <a:pt x="259618" y="225096"/>
                </a:lnTo>
                <a:lnTo>
                  <a:pt x="319140" y="222126"/>
                </a:lnTo>
                <a:lnTo>
                  <a:pt x="373783" y="213664"/>
                </a:lnTo>
                <a:lnTo>
                  <a:pt x="421988" y="200384"/>
                </a:lnTo>
                <a:lnTo>
                  <a:pt x="462195" y="182959"/>
                </a:lnTo>
                <a:lnTo>
                  <a:pt x="512378" y="138368"/>
                </a:lnTo>
                <a:lnTo>
                  <a:pt x="519236" y="112548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425955" y="2440687"/>
            <a:ext cx="849630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69900" algn="l"/>
              </a:tabLst>
            </a:pPr>
            <a:r>
              <a:rPr dirty="0" sz="950" spc="-10">
                <a:latin typeface="宋体"/>
                <a:cs typeface="宋体"/>
              </a:rPr>
              <a:t>Q</a:t>
            </a:r>
            <a:r>
              <a:rPr dirty="0" sz="950" spc="25">
                <a:latin typeface="宋体"/>
                <a:cs typeface="宋体"/>
              </a:rPr>
              <a:t>0</a:t>
            </a:r>
            <a:r>
              <a:rPr dirty="0" sz="950" spc="-10">
                <a:latin typeface="宋体"/>
                <a:cs typeface="宋体"/>
              </a:rPr>
              <a:t>.</a:t>
            </a:r>
            <a:r>
              <a:rPr dirty="0" sz="950" spc="10">
                <a:latin typeface="宋体"/>
                <a:cs typeface="宋体"/>
              </a:rPr>
              <a:t>0</a:t>
            </a:r>
            <a:r>
              <a:rPr dirty="0" sz="950">
                <a:latin typeface="宋体"/>
                <a:cs typeface="宋体"/>
              </a:rPr>
              <a:t>	</a:t>
            </a:r>
            <a:r>
              <a:rPr dirty="0" sz="950" spc="25">
                <a:latin typeface="宋体"/>
                <a:cs typeface="宋体"/>
              </a:rPr>
              <a:t>东</a:t>
            </a:r>
            <a:r>
              <a:rPr dirty="0" sz="950" spc="-20">
                <a:latin typeface="宋体"/>
                <a:cs typeface="宋体"/>
              </a:rPr>
              <a:t>西</a:t>
            </a:r>
            <a:r>
              <a:rPr dirty="0" sz="950" spc="25">
                <a:latin typeface="宋体"/>
                <a:cs typeface="宋体"/>
              </a:rPr>
              <a:t>绿</a:t>
            </a:r>
            <a:endParaRPr sz="950">
              <a:latin typeface="宋体"/>
              <a:cs typeface="宋体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317516" y="2792010"/>
            <a:ext cx="522605" cy="228600"/>
          </a:xfrm>
          <a:custGeom>
            <a:avLst/>
            <a:gdLst/>
            <a:ahLst/>
            <a:cxnLst/>
            <a:rect l="l" t="t" r="r" b="b"/>
            <a:pathLst>
              <a:path w="522604" h="228600">
                <a:moveTo>
                  <a:pt x="501896" y="69288"/>
                </a:moveTo>
                <a:lnTo>
                  <a:pt x="20637" y="69288"/>
                </a:lnTo>
                <a:lnTo>
                  <a:pt x="12089" y="79675"/>
                </a:lnTo>
                <a:lnTo>
                  <a:pt x="5373" y="90674"/>
                </a:lnTo>
                <a:lnTo>
                  <a:pt x="1465" y="102161"/>
                </a:lnTo>
                <a:lnTo>
                  <a:pt x="1465" y="102527"/>
                </a:lnTo>
                <a:lnTo>
                  <a:pt x="0" y="113892"/>
                </a:lnTo>
                <a:lnTo>
                  <a:pt x="0" y="114259"/>
                </a:lnTo>
                <a:lnTo>
                  <a:pt x="1465" y="125746"/>
                </a:lnTo>
                <a:lnTo>
                  <a:pt x="1465" y="126112"/>
                </a:lnTo>
                <a:lnTo>
                  <a:pt x="5373" y="137599"/>
                </a:lnTo>
                <a:lnTo>
                  <a:pt x="11967" y="148475"/>
                </a:lnTo>
                <a:lnTo>
                  <a:pt x="20637" y="158863"/>
                </a:lnTo>
                <a:lnTo>
                  <a:pt x="59958" y="187091"/>
                </a:lnTo>
                <a:lnTo>
                  <a:pt x="115765" y="208966"/>
                </a:lnTo>
                <a:lnTo>
                  <a:pt x="159971" y="219353"/>
                </a:lnTo>
                <a:lnTo>
                  <a:pt x="208818" y="225952"/>
                </a:lnTo>
                <a:lnTo>
                  <a:pt x="261327" y="228151"/>
                </a:lnTo>
                <a:lnTo>
                  <a:pt x="313837" y="225952"/>
                </a:lnTo>
                <a:lnTo>
                  <a:pt x="362684" y="219353"/>
                </a:lnTo>
                <a:lnTo>
                  <a:pt x="406889" y="208966"/>
                </a:lnTo>
                <a:lnTo>
                  <a:pt x="445356" y="195157"/>
                </a:lnTo>
                <a:lnTo>
                  <a:pt x="490661" y="168883"/>
                </a:lnTo>
                <a:lnTo>
                  <a:pt x="510444" y="148598"/>
                </a:lnTo>
                <a:lnTo>
                  <a:pt x="517160" y="137599"/>
                </a:lnTo>
                <a:lnTo>
                  <a:pt x="521068" y="126112"/>
                </a:lnTo>
                <a:lnTo>
                  <a:pt x="521068" y="125746"/>
                </a:lnTo>
                <a:lnTo>
                  <a:pt x="522533" y="114259"/>
                </a:lnTo>
                <a:lnTo>
                  <a:pt x="522533" y="113892"/>
                </a:lnTo>
                <a:lnTo>
                  <a:pt x="521068" y="102527"/>
                </a:lnTo>
                <a:lnTo>
                  <a:pt x="521068" y="102161"/>
                </a:lnTo>
                <a:lnTo>
                  <a:pt x="517160" y="90674"/>
                </a:lnTo>
                <a:lnTo>
                  <a:pt x="510566" y="79798"/>
                </a:lnTo>
                <a:lnTo>
                  <a:pt x="501896" y="69288"/>
                </a:lnTo>
                <a:close/>
              </a:path>
              <a:path w="522604" h="228600">
                <a:moveTo>
                  <a:pt x="501773" y="69166"/>
                </a:moveTo>
                <a:lnTo>
                  <a:pt x="20759" y="69166"/>
                </a:lnTo>
                <a:lnTo>
                  <a:pt x="501773" y="69288"/>
                </a:lnTo>
                <a:close/>
              </a:path>
              <a:path w="522604" h="228600">
                <a:moveTo>
                  <a:pt x="261449" y="0"/>
                </a:moveTo>
                <a:lnTo>
                  <a:pt x="208940" y="2321"/>
                </a:lnTo>
                <a:lnTo>
                  <a:pt x="160215" y="8920"/>
                </a:lnTo>
                <a:lnTo>
                  <a:pt x="116010" y="19307"/>
                </a:lnTo>
                <a:lnTo>
                  <a:pt x="77177" y="33116"/>
                </a:lnTo>
                <a:lnTo>
                  <a:pt x="32116" y="59390"/>
                </a:lnTo>
                <a:lnTo>
                  <a:pt x="20881" y="69166"/>
                </a:lnTo>
                <a:lnTo>
                  <a:pt x="501651" y="69166"/>
                </a:lnTo>
                <a:lnTo>
                  <a:pt x="462574" y="41182"/>
                </a:lnTo>
                <a:lnTo>
                  <a:pt x="407012" y="19307"/>
                </a:lnTo>
                <a:lnTo>
                  <a:pt x="362806" y="8920"/>
                </a:lnTo>
                <a:lnTo>
                  <a:pt x="313959" y="2321"/>
                </a:lnTo>
                <a:lnTo>
                  <a:pt x="261449" y="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301519" y="2775880"/>
            <a:ext cx="519236" cy="2252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301519" y="2775880"/>
            <a:ext cx="519430" cy="225425"/>
          </a:xfrm>
          <a:custGeom>
            <a:avLst/>
            <a:gdLst/>
            <a:ahLst/>
            <a:cxnLst/>
            <a:rect l="l" t="t" r="r" b="b"/>
            <a:pathLst>
              <a:path w="519429" h="225425">
                <a:moveTo>
                  <a:pt x="519236" y="112670"/>
                </a:moveTo>
                <a:lnTo>
                  <a:pt x="492845" y="63131"/>
                </a:lnTo>
                <a:lnTo>
                  <a:pt x="421988" y="24760"/>
                </a:lnTo>
                <a:lnTo>
                  <a:pt x="373783" y="11456"/>
                </a:lnTo>
                <a:lnTo>
                  <a:pt x="319140" y="2977"/>
                </a:lnTo>
                <a:lnTo>
                  <a:pt x="259618" y="0"/>
                </a:lnTo>
                <a:lnTo>
                  <a:pt x="200057" y="2977"/>
                </a:lnTo>
                <a:lnTo>
                  <a:pt x="145399" y="11456"/>
                </a:lnTo>
                <a:lnTo>
                  <a:pt x="97197" y="24760"/>
                </a:lnTo>
                <a:lnTo>
                  <a:pt x="57002" y="42211"/>
                </a:lnTo>
                <a:lnTo>
                  <a:pt x="6851" y="86844"/>
                </a:lnTo>
                <a:lnTo>
                  <a:pt x="0" y="112670"/>
                </a:lnTo>
                <a:lnTo>
                  <a:pt x="6851" y="138490"/>
                </a:lnTo>
                <a:lnTo>
                  <a:pt x="57002" y="183081"/>
                </a:lnTo>
                <a:lnTo>
                  <a:pt x="97197" y="200506"/>
                </a:lnTo>
                <a:lnTo>
                  <a:pt x="145399" y="213786"/>
                </a:lnTo>
                <a:lnTo>
                  <a:pt x="200057" y="222248"/>
                </a:lnTo>
                <a:lnTo>
                  <a:pt x="259618" y="225219"/>
                </a:lnTo>
                <a:lnTo>
                  <a:pt x="319140" y="222248"/>
                </a:lnTo>
                <a:lnTo>
                  <a:pt x="373783" y="213786"/>
                </a:lnTo>
                <a:lnTo>
                  <a:pt x="421988" y="200506"/>
                </a:lnTo>
                <a:lnTo>
                  <a:pt x="462195" y="183081"/>
                </a:lnTo>
                <a:lnTo>
                  <a:pt x="512378" y="138490"/>
                </a:lnTo>
                <a:lnTo>
                  <a:pt x="519236" y="112670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425955" y="2787681"/>
            <a:ext cx="84963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69900" algn="l"/>
              </a:tabLst>
            </a:pPr>
            <a:r>
              <a:rPr dirty="0" sz="950" spc="-10">
                <a:latin typeface="宋体"/>
                <a:cs typeface="宋体"/>
              </a:rPr>
              <a:t>Q</a:t>
            </a:r>
            <a:r>
              <a:rPr dirty="0" sz="950" spc="25">
                <a:latin typeface="宋体"/>
                <a:cs typeface="宋体"/>
              </a:rPr>
              <a:t>0</a:t>
            </a:r>
            <a:r>
              <a:rPr dirty="0" sz="950" spc="-10">
                <a:latin typeface="宋体"/>
                <a:cs typeface="宋体"/>
              </a:rPr>
              <a:t>.</a:t>
            </a:r>
            <a:r>
              <a:rPr dirty="0" sz="950" spc="10">
                <a:latin typeface="宋体"/>
                <a:cs typeface="宋体"/>
              </a:rPr>
              <a:t>5</a:t>
            </a:r>
            <a:r>
              <a:rPr dirty="0" sz="950">
                <a:latin typeface="宋体"/>
                <a:cs typeface="宋体"/>
              </a:rPr>
              <a:t>	</a:t>
            </a:r>
            <a:r>
              <a:rPr dirty="0" sz="950" spc="20">
                <a:latin typeface="宋体"/>
                <a:cs typeface="宋体"/>
              </a:rPr>
              <a:t>南</a:t>
            </a:r>
            <a:r>
              <a:rPr dirty="0" sz="950" spc="-20">
                <a:latin typeface="宋体"/>
                <a:cs typeface="宋体"/>
              </a:rPr>
              <a:t>北</a:t>
            </a:r>
            <a:r>
              <a:rPr dirty="0" sz="950" spc="20">
                <a:latin typeface="宋体"/>
                <a:cs typeface="宋体"/>
              </a:rPr>
              <a:t>红</a:t>
            </a:r>
            <a:endParaRPr sz="950">
              <a:latin typeface="宋体"/>
              <a:cs typeface="宋体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972845" y="2559339"/>
            <a:ext cx="0" cy="348615"/>
          </a:xfrm>
          <a:custGeom>
            <a:avLst/>
            <a:gdLst/>
            <a:ahLst/>
            <a:cxnLst/>
            <a:rect l="l" t="t" r="r" b="b"/>
            <a:pathLst>
              <a:path w="0" h="348614">
                <a:moveTo>
                  <a:pt x="0" y="0"/>
                </a:moveTo>
                <a:lnTo>
                  <a:pt x="0" y="348103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971492" y="2558068"/>
            <a:ext cx="3175" cy="1270"/>
          </a:xfrm>
          <a:custGeom>
            <a:avLst/>
            <a:gdLst/>
            <a:ahLst/>
            <a:cxnLst/>
            <a:rect l="l" t="t" r="r" b="b"/>
            <a:pathLst>
              <a:path w="3175" h="1269">
                <a:moveTo>
                  <a:pt x="0" y="1270"/>
                </a:moveTo>
                <a:lnTo>
                  <a:pt x="2734" y="1270"/>
                </a:lnTo>
                <a:lnTo>
                  <a:pt x="2734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955321" y="2542106"/>
            <a:ext cx="0" cy="346710"/>
          </a:xfrm>
          <a:custGeom>
            <a:avLst/>
            <a:gdLst/>
            <a:ahLst/>
            <a:cxnLst/>
            <a:rect l="l" t="t" r="r" b="b"/>
            <a:pathLst>
              <a:path w="0" h="346710">
                <a:moveTo>
                  <a:pt x="0" y="0"/>
                </a:moveTo>
                <a:lnTo>
                  <a:pt x="0" y="346443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971318" y="2906086"/>
            <a:ext cx="349250" cy="0"/>
          </a:xfrm>
          <a:custGeom>
            <a:avLst/>
            <a:gdLst/>
            <a:ahLst/>
            <a:cxnLst/>
            <a:rect l="l" t="t" r="r" b="b"/>
            <a:pathLst>
              <a:path w="349250" h="0">
                <a:moveTo>
                  <a:pt x="0" y="0"/>
                </a:moveTo>
                <a:lnTo>
                  <a:pt x="349251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955321" y="2888550"/>
            <a:ext cx="346710" cy="0"/>
          </a:xfrm>
          <a:custGeom>
            <a:avLst/>
            <a:gdLst/>
            <a:ahLst/>
            <a:cxnLst/>
            <a:rect l="l" t="t" r="r" b="b"/>
            <a:pathLst>
              <a:path w="346710" h="0">
                <a:moveTo>
                  <a:pt x="0" y="0"/>
                </a:moveTo>
                <a:lnTo>
                  <a:pt x="346198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317516" y="3138454"/>
            <a:ext cx="522605" cy="228600"/>
          </a:xfrm>
          <a:custGeom>
            <a:avLst/>
            <a:gdLst/>
            <a:ahLst/>
            <a:cxnLst/>
            <a:rect l="l" t="t" r="r" b="b"/>
            <a:pathLst>
              <a:path w="522604" h="228600">
                <a:moveTo>
                  <a:pt x="510444" y="148475"/>
                </a:moveTo>
                <a:lnTo>
                  <a:pt x="12089" y="148475"/>
                </a:lnTo>
                <a:lnTo>
                  <a:pt x="44938" y="178293"/>
                </a:lnTo>
                <a:lnTo>
                  <a:pt x="115765" y="208843"/>
                </a:lnTo>
                <a:lnTo>
                  <a:pt x="159971" y="219231"/>
                </a:lnTo>
                <a:lnTo>
                  <a:pt x="208818" y="225830"/>
                </a:lnTo>
                <a:lnTo>
                  <a:pt x="261327" y="228151"/>
                </a:lnTo>
                <a:lnTo>
                  <a:pt x="313837" y="225830"/>
                </a:lnTo>
                <a:lnTo>
                  <a:pt x="362684" y="219231"/>
                </a:lnTo>
                <a:lnTo>
                  <a:pt x="406889" y="208966"/>
                </a:lnTo>
                <a:lnTo>
                  <a:pt x="445356" y="195157"/>
                </a:lnTo>
                <a:lnTo>
                  <a:pt x="490661" y="168883"/>
                </a:lnTo>
                <a:lnTo>
                  <a:pt x="501651" y="158985"/>
                </a:lnTo>
                <a:lnTo>
                  <a:pt x="501896" y="158863"/>
                </a:lnTo>
                <a:lnTo>
                  <a:pt x="510444" y="148598"/>
                </a:lnTo>
                <a:close/>
              </a:path>
              <a:path w="522604" h="228600">
                <a:moveTo>
                  <a:pt x="517160" y="137355"/>
                </a:moveTo>
                <a:lnTo>
                  <a:pt x="5373" y="137355"/>
                </a:lnTo>
                <a:lnTo>
                  <a:pt x="11967" y="148353"/>
                </a:lnTo>
                <a:lnTo>
                  <a:pt x="510566" y="148475"/>
                </a:lnTo>
                <a:lnTo>
                  <a:pt x="517160" y="137477"/>
                </a:lnTo>
                <a:close/>
              </a:path>
              <a:path w="522604" h="228600">
                <a:moveTo>
                  <a:pt x="510566" y="79675"/>
                </a:moveTo>
                <a:lnTo>
                  <a:pt x="11967" y="79675"/>
                </a:lnTo>
                <a:lnTo>
                  <a:pt x="5373" y="90674"/>
                </a:lnTo>
                <a:lnTo>
                  <a:pt x="5250" y="90918"/>
                </a:lnTo>
                <a:lnTo>
                  <a:pt x="1465" y="102161"/>
                </a:lnTo>
                <a:lnTo>
                  <a:pt x="1465" y="102405"/>
                </a:lnTo>
                <a:lnTo>
                  <a:pt x="0" y="113892"/>
                </a:lnTo>
                <a:lnTo>
                  <a:pt x="0" y="114259"/>
                </a:lnTo>
                <a:lnTo>
                  <a:pt x="1465" y="125746"/>
                </a:lnTo>
                <a:lnTo>
                  <a:pt x="1465" y="125990"/>
                </a:lnTo>
                <a:lnTo>
                  <a:pt x="5250" y="137233"/>
                </a:lnTo>
                <a:lnTo>
                  <a:pt x="517282" y="137355"/>
                </a:lnTo>
                <a:lnTo>
                  <a:pt x="521068" y="125990"/>
                </a:lnTo>
                <a:lnTo>
                  <a:pt x="521068" y="125746"/>
                </a:lnTo>
                <a:lnTo>
                  <a:pt x="522533" y="114259"/>
                </a:lnTo>
                <a:lnTo>
                  <a:pt x="522533" y="113892"/>
                </a:lnTo>
                <a:lnTo>
                  <a:pt x="521068" y="102405"/>
                </a:lnTo>
                <a:lnTo>
                  <a:pt x="521068" y="102161"/>
                </a:lnTo>
                <a:lnTo>
                  <a:pt x="517282" y="90918"/>
                </a:lnTo>
                <a:lnTo>
                  <a:pt x="517160" y="90674"/>
                </a:lnTo>
                <a:lnTo>
                  <a:pt x="510566" y="79798"/>
                </a:lnTo>
                <a:close/>
              </a:path>
              <a:path w="522604" h="228600">
                <a:moveTo>
                  <a:pt x="501773" y="69166"/>
                </a:moveTo>
                <a:lnTo>
                  <a:pt x="20759" y="69166"/>
                </a:lnTo>
                <a:lnTo>
                  <a:pt x="12089" y="79553"/>
                </a:lnTo>
                <a:lnTo>
                  <a:pt x="510444" y="79675"/>
                </a:lnTo>
                <a:lnTo>
                  <a:pt x="501896" y="69288"/>
                </a:lnTo>
                <a:close/>
              </a:path>
              <a:path w="522604" h="228600">
                <a:moveTo>
                  <a:pt x="261449" y="0"/>
                </a:moveTo>
                <a:lnTo>
                  <a:pt x="208940" y="2321"/>
                </a:lnTo>
                <a:lnTo>
                  <a:pt x="160215" y="8920"/>
                </a:lnTo>
                <a:lnTo>
                  <a:pt x="116010" y="19185"/>
                </a:lnTo>
                <a:lnTo>
                  <a:pt x="77177" y="32994"/>
                </a:lnTo>
                <a:lnTo>
                  <a:pt x="32116" y="59268"/>
                </a:lnTo>
                <a:lnTo>
                  <a:pt x="20881" y="69166"/>
                </a:lnTo>
                <a:lnTo>
                  <a:pt x="501651" y="69166"/>
                </a:lnTo>
                <a:lnTo>
                  <a:pt x="462574" y="41182"/>
                </a:lnTo>
                <a:lnTo>
                  <a:pt x="407012" y="19307"/>
                </a:lnTo>
                <a:lnTo>
                  <a:pt x="362806" y="8920"/>
                </a:lnTo>
                <a:lnTo>
                  <a:pt x="313959" y="2321"/>
                </a:lnTo>
                <a:lnTo>
                  <a:pt x="261449" y="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301519" y="3122324"/>
            <a:ext cx="519236" cy="2252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301519" y="3122323"/>
            <a:ext cx="519430" cy="225425"/>
          </a:xfrm>
          <a:custGeom>
            <a:avLst/>
            <a:gdLst/>
            <a:ahLst/>
            <a:cxnLst/>
            <a:rect l="l" t="t" r="r" b="b"/>
            <a:pathLst>
              <a:path w="519429" h="225425">
                <a:moveTo>
                  <a:pt x="519236" y="112548"/>
                </a:moveTo>
                <a:lnTo>
                  <a:pt x="492845" y="63087"/>
                </a:lnTo>
                <a:lnTo>
                  <a:pt x="421988" y="24750"/>
                </a:lnTo>
                <a:lnTo>
                  <a:pt x="373783" y="11453"/>
                </a:lnTo>
                <a:lnTo>
                  <a:pt x="319140" y="2976"/>
                </a:lnTo>
                <a:lnTo>
                  <a:pt x="259618" y="0"/>
                </a:lnTo>
                <a:lnTo>
                  <a:pt x="200057" y="2976"/>
                </a:lnTo>
                <a:lnTo>
                  <a:pt x="145399" y="11453"/>
                </a:lnTo>
                <a:lnTo>
                  <a:pt x="97197" y="24750"/>
                </a:lnTo>
                <a:lnTo>
                  <a:pt x="57002" y="42188"/>
                </a:lnTo>
                <a:lnTo>
                  <a:pt x="6851" y="86767"/>
                </a:lnTo>
                <a:lnTo>
                  <a:pt x="0" y="112548"/>
                </a:lnTo>
                <a:lnTo>
                  <a:pt x="6851" y="138374"/>
                </a:lnTo>
                <a:lnTo>
                  <a:pt x="57002" y="183007"/>
                </a:lnTo>
                <a:lnTo>
                  <a:pt x="97197" y="200458"/>
                </a:lnTo>
                <a:lnTo>
                  <a:pt x="145399" y="213762"/>
                </a:lnTo>
                <a:lnTo>
                  <a:pt x="200057" y="222242"/>
                </a:lnTo>
                <a:lnTo>
                  <a:pt x="259618" y="225219"/>
                </a:lnTo>
                <a:lnTo>
                  <a:pt x="319140" y="222242"/>
                </a:lnTo>
                <a:lnTo>
                  <a:pt x="373783" y="213762"/>
                </a:lnTo>
                <a:lnTo>
                  <a:pt x="421988" y="200458"/>
                </a:lnTo>
                <a:lnTo>
                  <a:pt x="462195" y="183007"/>
                </a:lnTo>
                <a:lnTo>
                  <a:pt x="512378" y="138374"/>
                </a:lnTo>
                <a:lnTo>
                  <a:pt x="519236" y="112548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3487013" y="3134125"/>
            <a:ext cx="14478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宋体"/>
                <a:cs typeface="宋体"/>
              </a:rPr>
              <a:t>T0</a:t>
            </a:r>
            <a:endParaRPr sz="950">
              <a:latin typeface="宋体"/>
              <a:cs typeface="宋体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974866" y="3134125"/>
            <a:ext cx="21082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宋体"/>
                <a:cs typeface="宋体"/>
              </a:rPr>
              <a:t>2</a:t>
            </a:r>
            <a:r>
              <a:rPr dirty="0" sz="950" spc="25">
                <a:latin typeface="宋体"/>
                <a:cs typeface="宋体"/>
              </a:rPr>
              <a:t>0</a:t>
            </a:r>
            <a:r>
              <a:rPr dirty="0" sz="950" spc="10">
                <a:latin typeface="宋体"/>
                <a:cs typeface="宋体"/>
              </a:rPr>
              <a:t>S</a:t>
            </a:r>
            <a:endParaRPr sz="950">
              <a:latin typeface="宋体"/>
              <a:cs typeface="宋体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971633" y="3253004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0" y="1270"/>
                </a:moveTo>
                <a:lnTo>
                  <a:pt x="2475" y="1270"/>
                </a:lnTo>
                <a:lnTo>
                  <a:pt x="2475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972845" y="2904901"/>
            <a:ext cx="0" cy="348615"/>
          </a:xfrm>
          <a:custGeom>
            <a:avLst/>
            <a:gdLst/>
            <a:ahLst/>
            <a:cxnLst/>
            <a:rect l="l" t="t" r="r" b="b"/>
            <a:pathLst>
              <a:path w="0" h="348614">
                <a:moveTo>
                  <a:pt x="0" y="0"/>
                </a:moveTo>
                <a:lnTo>
                  <a:pt x="0" y="348103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955321" y="2888550"/>
            <a:ext cx="0" cy="346710"/>
          </a:xfrm>
          <a:custGeom>
            <a:avLst/>
            <a:gdLst/>
            <a:ahLst/>
            <a:cxnLst/>
            <a:rect l="l" t="t" r="r" b="b"/>
            <a:pathLst>
              <a:path w="0" h="346710">
                <a:moveTo>
                  <a:pt x="0" y="0"/>
                </a:moveTo>
                <a:lnTo>
                  <a:pt x="0" y="346321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971633" y="3253640"/>
            <a:ext cx="348615" cy="0"/>
          </a:xfrm>
          <a:custGeom>
            <a:avLst/>
            <a:gdLst/>
            <a:ahLst/>
            <a:cxnLst/>
            <a:rect l="l" t="t" r="r" b="b"/>
            <a:pathLst>
              <a:path w="348614" h="0">
                <a:moveTo>
                  <a:pt x="0" y="0"/>
                </a:moveTo>
                <a:lnTo>
                  <a:pt x="348621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971318" y="3252369"/>
            <a:ext cx="349250" cy="0"/>
          </a:xfrm>
          <a:custGeom>
            <a:avLst/>
            <a:gdLst/>
            <a:ahLst/>
            <a:cxnLst/>
            <a:rect l="l" t="t" r="r" b="b"/>
            <a:pathLst>
              <a:path w="349250" h="0">
                <a:moveTo>
                  <a:pt x="0" y="0"/>
                </a:moveTo>
                <a:lnTo>
                  <a:pt x="349251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971936" y="3251099"/>
            <a:ext cx="348615" cy="0"/>
          </a:xfrm>
          <a:custGeom>
            <a:avLst/>
            <a:gdLst/>
            <a:ahLst/>
            <a:cxnLst/>
            <a:rect l="l" t="t" r="r" b="b"/>
            <a:pathLst>
              <a:path w="348614" h="0">
                <a:moveTo>
                  <a:pt x="0" y="0"/>
                </a:moveTo>
                <a:lnTo>
                  <a:pt x="348016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955321" y="3234872"/>
            <a:ext cx="346710" cy="0"/>
          </a:xfrm>
          <a:custGeom>
            <a:avLst/>
            <a:gdLst/>
            <a:ahLst/>
            <a:cxnLst/>
            <a:rect l="l" t="t" r="r" b="b"/>
            <a:pathLst>
              <a:path w="346710" h="0">
                <a:moveTo>
                  <a:pt x="0" y="0"/>
                </a:moveTo>
                <a:lnTo>
                  <a:pt x="346198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1548119" y="2995120"/>
            <a:ext cx="144780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宋体"/>
                <a:cs typeface="宋体"/>
              </a:rPr>
              <a:t>T0</a:t>
            </a:r>
            <a:endParaRPr sz="950">
              <a:latin typeface="宋体"/>
              <a:cs typeface="宋体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760122" y="3773254"/>
            <a:ext cx="695325" cy="0"/>
          </a:xfrm>
          <a:custGeom>
            <a:avLst/>
            <a:gdLst/>
            <a:ahLst/>
            <a:cxnLst/>
            <a:rect l="l" t="t" r="r" b="b"/>
            <a:pathLst>
              <a:path w="695325" h="0">
                <a:moveTo>
                  <a:pt x="0" y="0"/>
                </a:moveTo>
                <a:lnTo>
                  <a:pt x="694742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759819" y="3424515"/>
            <a:ext cx="695325" cy="348615"/>
          </a:xfrm>
          <a:custGeom>
            <a:avLst/>
            <a:gdLst/>
            <a:ahLst/>
            <a:cxnLst/>
            <a:rect l="l" t="t" r="r" b="b"/>
            <a:pathLst>
              <a:path w="695325" h="348614">
                <a:moveTo>
                  <a:pt x="0" y="348103"/>
                </a:moveTo>
                <a:lnTo>
                  <a:pt x="695315" y="348103"/>
                </a:lnTo>
                <a:lnTo>
                  <a:pt x="695315" y="0"/>
                </a:lnTo>
                <a:lnTo>
                  <a:pt x="0" y="0"/>
                </a:lnTo>
                <a:lnTo>
                  <a:pt x="0" y="348103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743761" y="3408082"/>
            <a:ext cx="692311" cy="3463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743761" y="3408082"/>
            <a:ext cx="692785" cy="346710"/>
          </a:xfrm>
          <a:custGeom>
            <a:avLst/>
            <a:gdLst/>
            <a:ahLst/>
            <a:cxnLst/>
            <a:rect l="l" t="t" r="r" b="b"/>
            <a:pathLst>
              <a:path w="692785" h="346710">
                <a:moveTo>
                  <a:pt x="0" y="346394"/>
                </a:moveTo>
                <a:lnTo>
                  <a:pt x="692311" y="346394"/>
                </a:lnTo>
                <a:lnTo>
                  <a:pt x="692311" y="0"/>
                </a:lnTo>
                <a:lnTo>
                  <a:pt x="0" y="0"/>
                </a:lnTo>
                <a:lnTo>
                  <a:pt x="0" y="346394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1745288" y="3480935"/>
            <a:ext cx="68961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89865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latin typeface="宋体"/>
                <a:cs typeface="宋体"/>
              </a:rPr>
              <a:t>M10.2</a:t>
            </a:r>
            <a:endParaRPr sz="950">
              <a:latin typeface="宋体"/>
              <a:cs typeface="宋体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452785" y="3600473"/>
            <a:ext cx="605155" cy="0"/>
          </a:xfrm>
          <a:custGeom>
            <a:avLst/>
            <a:gdLst/>
            <a:ahLst/>
            <a:cxnLst/>
            <a:rect l="l" t="t" r="r" b="b"/>
            <a:pathLst>
              <a:path w="605155" h="0">
                <a:moveTo>
                  <a:pt x="0" y="0"/>
                </a:moveTo>
                <a:lnTo>
                  <a:pt x="605019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452082" y="3599202"/>
            <a:ext cx="606425" cy="0"/>
          </a:xfrm>
          <a:custGeom>
            <a:avLst/>
            <a:gdLst/>
            <a:ahLst/>
            <a:cxnLst/>
            <a:rect l="l" t="t" r="r" b="b"/>
            <a:pathLst>
              <a:path w="606425" h="0">
                <a:moveTo>
                  <a:pt x="0" y="0"/>
                </a:moveTo>
                <a:lnTo>
                  <a:pt x="606427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452233" y="3597932"/>
            <a:ext cx="606425" cy="0"/>
          </a:xfrm>
          <a:custGeom>
            <a:avLst/>
            <a:gdLst/>
            <a:ahLst/>
            <a:cxnLst/>
            <a:rect l="l" t="t" r="r" b="b"/>
            <a:pathLst>
              <a:path w="606425" h="0">
                <a:moveTo>
                  <a:pt x="0" y="0"/>
                </a:moveTo>
                <a:lnTo>
                  <a:pt x="606125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436085" y="3581316"/>
            <a:ext cx="603250" cy="0"/>
          </a:xfrm>
          <a:custGeom>
            <a:avLst/>
            <a:gdLst/>
            <a:ahLst/>
            <a:cxnLst/>
            <a:rect l="l" t="t" r="r" b="b"/>
            <a:pathLst>
              <a:path w="603250" h="0">
                <a:moveTo>
                  <a:pt x="0" y="0"/>
                </a:moveTo>
                <a:lnTo>
                  <a:pt x="603252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317516" y="3484898"/>
            <a:ext cx="522605" cy="228600"/>
          </a:xfrm>
          <a:custGeom>
            <a:avLst/>
            <a:gdLst/>
            <a:ahLst/>
            <a:cxnLst/>
            <a:rect l="l" t="t" r="r" b="b"/>
            <a:pathLst>
              <a:path w="522604" h="228600">
                <a:moveTo>
                  <a:pt x="501651" y="158985"/>
                </a:moveTo>
                <a:lnTo>
                  <a:pt x="20881" y="158985"/>
                </a:lnTo>
                <a:lnTo>
                  <a:pt x="31994" y="168761"/>
                </a:lnTo>
                <a:lnTo>
                  <a:pt x="77055" y="195035"/>
                </a:lnTo>
                <a:lnTo>
                  <a:pt x="115765" y="208843"/>
                </a:lnTo>
                <a:lnTo>
                  <a:pt x="159971" y="219231"/>
                </a:lnTo>
                <a:lnTo>
                  <a:pt x="208818" y="225830"/>
                </a:lnTo>
                <a:lnTo>
                  <a:pt x="261327" y="228151"/>
                </a:lnTo>
                <a:lnTo>
                  <a:pt x="313837" y="225830"/>
                </a:lnTo>
                <a:lnTo>
                  <a:pt x="362684" y="219231"/>
                </a:lnTo>
                <a:lnTo>
                  <a:pt x="406889" y="208843"/>
                </a:lnTo>
                <a:lnTo>
                  <a:pt x="445356" y="195157"/>
                </a:lnTo>
                <a:lnTo>
                  <a:pt x="490661" y="168883"/>
                </a:lnTo>
                <a:lnTo>
                  <a:pt x="501651" y="158985"/>
                </a:lnTo>
                <a:close/>
              </a:path>
              <a:path w="522604" h="228600">
                <a:moveTo>
                  <a:pt x="501773" y="158863"/>
                </a:moveTo>
                <a:lnTo>
                  <a:pt x="20759" y="158863"/>
                </a:lnTo>
                <a:lnTo>
                  <a:pt x="501773" y="158985"/>
                </a:lnTo>
                <a:close/>
              </a:path>
              <a:path w="522604" h="228600">
                <a:moveTo>
                  <a:pt x="261449" y="0"/>
                </a:moveTo>
                <a:lnTo>
                  <a:pt x="208940" y="2199"/>
                </a:lnTo>
                <a:lnTo>
                  <a:pt x="160215" y="8798"/>
                </a:lnTo>
                <a:lnTo>
                  <a:pt x="116010" y="19185"/>
                </a:lnTo>
                <a:lnTo>
                  <a:pt x="77177" y="32994"/>
                </a:lnTo>
                <a:lnTo>
                  <a:pt x="32116" y="59268"/>
                </a:lnTo>
                <a:lnTo>
                  <a:pt x="11967" y="79798"/>
                </a:lnTo>
                <a:lnTo>
                  <a:pt x="5373" y="90674"/>
                </a:lnTo>
                <a:lnTo>
                  <a:pt x="5250" y="90918"/>
                </a:lnTo>
                <a:lnTo>
                  <a:pt x="1465" y="102039"/>
                </a:lnTo>
                <a:lnTo>
                  <a:pt x="1465" y="102405"/>
                </a:lnTo>
                <a:lnTo>
                  <a:pt x="0" y="113892"/>
                </a:lnTo>
                <a:lnTo>
                  <a:pt x="0" y="114259"/>
                </a:lnTo>
                <a:lnTo>
                  <a:pt x="1465" y="125624"/>
                </a:lnTo>
                <a:lnTo>
                  <a:pt x="1465" y="125990"/>
                </a:lnTo>
                <a:lnTo>
                  <a:pt x="5373" y="137477"/>
                </a:lnTo>
                <a:lnTo>
                  <a:pt x="11967" y="148353"/>
                </a:lnTo>
                <a:lnTo>
                  <a:pt x="20637" y="158863"/>
                </a:lnTo>
                <a:lnTo>
                  <a:pt x="501896" y="158863"/>
                </a:lnTo>
                <a:lnTo>
                  <a:pt x="510444" y="148475"/>
                </a:lnTo>
                <a:lnTo>
                  <a:pt x="517160" y="137477"/>
                </a:lnTo>
                <a:lnTo>
                  <a:pt x="521068" y="125990"/>
                </a:lnTo>
                <a:lnTo>
                  <a:pt x="521068" y="125624"/>
                </a:lnTo>
                <a:lnTo>
                  <a:pt x="522533" y="114259"/>
                </a:lnTo>
                <a:lnTo>
                  <a:pt x="522533" y="113892"/>
                </a:lnTo>
                <a:lnTo>
                  <a:pt x="521068" y="102405"/>
                </a:lnTo>
                <a:lnTo>
                  <a:pt x="521068" y="102039"/>
                </a:lnTo>
                <a:lnTo>
                  <a:pt x="517282" y="90918"/>
                </a:lnTo>
                <a:lnTo>
                  <a:pt x="517160" y="90674"/>
                </a:lnTo>
                <a:lnTo>
                  <a:pt x="510566" y="79798"/>
                </a:lnTo>
                <a:lnTo>
                  <a:pt x="510444" y="79553"/>
                </a:lnTo>
                <a:lnTo>
                  <a:pt x="477472" y="49736"/>
                </a:lnTo>
                <a:lnTo>
                  <a:pt x="407012" y="19185"/>
                </a:lnTo>
                <a:lnTo>
                  <a:pt x="362806" y="8920"/>
                </a:lnTo>
                <a:lnTo>
                  <a:pt x="313959" y="2199"/>
                </a:lnTo>
                <a:lnTo>
                  <a:pt x="261449" y="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301519" y="3468768"/>
            <a:ext cx="519236" cy="2250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301519" y="3468767"/>
            <a:ext cx="519430" cy="225425"/>
          </a:xfrm>
          <a:custGeom>
            <a:avLst/>
            <a:gdLst/>
            <a:ahLst/>
            <a:cxnLst/>
            <a:rect l="l" t="t" r="r" b="b"/>
            <a:pathLst>
              <a:path w="519429" h="225425">
                <a:moveTo>
                  <a:pt x="519236" y="112548"/>
                </a:moveTo>
                <a:lnTo>
                  <a:pt x="492845" y="63034"/>
                </a:lnTo>
                <a:lnTo>
                  <a:pt x="421988" y="24712"/>
                </a:lnTo>
                <a:lnTo>
                  <a:pt x="373783" y="11432"/>
                </a:lnTo>
                <a:lnTo>
                  <a:pt x="319140" y="2970"/>
                </a:lnTo>
                <a:lnTo>
                  <a:pt x="259618" y="0"/>
                </a:lnTo>
                <a:lnTo>
                  <a:pt x="200057" y="2970"/>
                </a:lnTo>
                <a:lnTo>
                  <a:pt x="145399" y="11432"/>
                </a:lnTo>
                <a:lnTo>
                  <a:pt x="97197" y="24712"/>
                </a:lnTo>
                <a:lnTo>
                  <a:pt x="57002" y="42137"/>
                </a:lnTo>
                <a:lnTo>
                  <a:pt x="6851" y="86728"/>
                </a:lnTo>
                <a:lnTo>
                  <a:pt x="0" y="112548"/>
                </a:lnTo>
                <a:lnTo>
                  <a:pt x="6851" y="138368"/>
                </a:lnTo>
                <a:lnTo>
                  <a:pt x="57002" y="182959"/>
                </a:lnTo>
                <a:lnTo>
                  <a:pt x="97197" y="200384"/>
                </a:lnTo>
                <a:lnTo>
                  <a:pt x="145399" y="213664"/>
                </a:lnTo>
                <a:lnTo>
                  <a:pt x="200057" y="222126"/>
                </a:lnTo>
                <a:lnTo>
                  <a:pt x="259618" y="225096"/>
                </a:lnTo>
                <a:lnTo>
                  <a:pt x="319140" y="222126"/>
                </a:lnTo>
                <a:lnTo>
                  <a:pt x="373783" y="213664"/>
                </a:lnTo>
                <a:lnTo>
                  <a:pt x="421988" y="200384"/>
                </a:lnTo>
                <a:lnTo>
                  <a:pt x="462195" y="182959"/>
                </a:lnTo>
                <a:lnTo>
                  <a:pt x="512378" y="138368"/>
                </a:lnTo>
                <a:lnTo>
                  <a:pt x="519236" y="112548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3425955" y="3480935"/>
            <a:ext cx="84963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69900" algn="l"/>
              </a:tabLst>
            </a:pPr>
            <a:r>
              <a:rPr dirty="0" sz="950" spc="-10">
                <a:latin typeface="宋体"/>
                <a:cs typeface="宋体"/>
              </a:rPr>
              <a:t>Q</a:t>
            </a:r>
            <a:r>
              <a:rPr dirty="0" sz="950" spc="25">
                <a:latin typeface="宋体"/>
                <a:cs typeface="宋体"/>
              </a:rPr>
              <a:t>0</a:t>
            </a:r>
            <a:r>
              <a:rPr dirty="0" sz="950" spc="-10">
                <a:latin typeface="宋体"/>
                <a:cs typeface="宋体"/>
              </a:rPr>
              <a:t>.</a:t>
            </a:r>
            <a:r>
              <a:rPr dirty="0" sz="950" spc="10">
                <a:latin typeface="宋体"/>
                <a:cs typeface="宋体"/>
              </a:rPr>
              <a:t>0</a:t>
            </a:r>
            <a:r>
              <a:rPr dirty="0" sz="950">
                <a:latin typeface="宋体"/>
                <a:cs typeface="宋体"/>
              </a:rPr>
              <a:t>	</a:t>
            </a:r>
            <a:r>
              <a:rPr dirty="0" sz="950" spc="20">
                <a:latin typeface="宋体"/>
                <a:cs typeface="宋体"/>
              </a:rPr>
              <a:t>东</a:t>
            </a:r>
            <a:r>
              <a:rPr dirty="0" sz="950" spc="-20">
                <a:latin typeface="宋体"/>
                <a:cs typeface="宋体"/>
              </a:rPr>
              <a:t>西</a:t>
            </a:r>
            <a:r>
              <a:rPr dirty="0" sz="950" spc="20">
                <a:latin typeface="宋体"/>
                <a:cs typeface="宋体"/>
              </a:rPr>
              <a:t>绿</a:t>
            </a:r>
            <a:endParaRPr sz="950">
              <a:latin typeface="宋体"/>
              <a:cs typeface="宋体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317516" y="3831220"/>
            <a:ext cx="522605" cy="228600"/>
          </a:xfrm>
          <a:custGeom>
            <a:avLst/>
            <a:gdLst/>
            <a:ahLst/>
            <a:cxnLst/>
            <a:rect l="l" t="t" r="r" b="b"/>
            <a:pathLst>
              <a:path w="522604" h="228600">
                <a:moveTo>
                  <a:pt x="501896" y="69288"/>
                </a:moveTo>
                <a:lnTo>
                  <a:pt x="20637" y="69288"/>
                </a:lnTo>
                <a:lnTo>
                  <a:pt x="12089" y="79675"/>
                </a:lnTo>
                <a:lnTo>
                  <a:pt x="5373" y="90674"/>
                </a:lnTo>
                <a:lnTo>
                  <a:pt x="1465" y="102161"/>
                </a:lnTo>
                <a:lnTo>
                  <a:pt x="1465" y="102527"/>
                </a:lnTo>
                <a:lnTo>
                  <a:pt x="0" y="113892"/>
                </a:lnTo>
                <a:lnTo>
                  <a:pt x="0" y="114259"/>
                </a:lnTo>
                <a:lnTo>
                  <a:pt x="1465" y="125746"/>
                </a:lnTo>
                <a:lnTo>
                  <a:pt x="1465" y="126112"/>
                </a:lnTo>
                <a:lnTo>
                  <a:pt x="5250" y="137233"/>
                </a:lnTo>
                <a:lnTo>
                  <a:pt x="5373" y="137477"/>
                </a:lnTo>
                <a:lnTo>
                  <a:pt x="11967" y="148475"/>
                </a:lnTo>
                <a:lnTo>
                  <a:pt x="20637" y="158863"/>
                </a:lnTo>
                <a:lnTo>
                  <a:pt x="59958" y="187091"/>
                </a:lnTo>
                <a:lnTo>
                  <a:pt x="115765" y="208966"/>
                </a:lnTo>
                <a:lnTo>
                  <a:pt x="159971" y="219231"/>
                </a:lnTo>
                <a:lnTo>
                  <a:pt x="208818" y="225952"/>
                </a:lnTo>
                <a:lnTo>
                  <a:pt x="261327" y="228151"/>
                </a:lnTo>
                <a:lnTo>
                  <a:pt x="313837" y="225952"/>
                </a:lnTo>
                <a:lnTo>
                  <a:pt x="362684" y="219353"/>
                </a:lnTo>
                <a:lnTo>
                  <a:pt x="406889" y="208966"/>
                </a:lnTo>
                <a:lnTo>
                  <a:pt x="445356" y="195157"/>
                </a:lnTo>
                <a:lnTo>
                  <a:pt x="490661" y="168883"/>
                </a:lnTo>
                <a:lnTo>
                  <a:pt x="510444" y="148598"/>
                </a:lnTo>
                <a:lnTo>
                  <a:pt x="517160" y="137477"/>
                </a:lnTo>
                <a:lnTo>
                  <a:pt x="517282" y="137233"/>
                </a:lnTo>
                <a:lnTo>
                  <a:pt x="521068" y="126112"/>
                </a:lnTo>
                <a:lnTo>
                  <a:pt x="521068" y="125746"/>
                </a:lnTo>
                <a:lnTo>
                  <a:pt x="522533" y="114259"/>
                </a:lnTo>
                <a:lnTo>
                  <a:pt x="522533" y="113892"/>
                </a:lnTo>
                <a:lnTo>
                  <a:pt x="521068" y="102527"/>
                </a:lnTo>
                <a:lnTo>
                  <a:pt x="521068" y="102161"/>
                </a:lnTo>
                <a:lnTo>
                  <a:pt x="517160" y="90674"/>
                </a:lnTo>
                <a:lnTo>
                  <a:pt x="510566" y="79798"/>
                </a:lnTo>
                <a:lnTo>
                  <a:pt x="501896" y="69288"/>
                </a:lnTo>
                <a:close/>
              </a:path>
              <a:path w="522604" h="228600">
                <a:moveTo>
                  <a:pt x="501773" y="69166"/>
                </a:moveTo>
                <a:lnTo>
                  <a:pt x="20759" y="69166"/>
                </a:lnTo>
                <a:lnTo>
                  <a:pt x="501773" y="69288"/>
                </a:lnTo>
                <a:close/>
              </a:path>
              <a:path w="522604" h="228600">
                <a:moveTo>
                  <a:pt x="261449" y="0"/>
                </a:moveTo>
                <a:lnTo>
                  <a:pt x="208940" y="2321"/>
                </a:lnTo>
                <a:lnTo>
                  <a:pt x="160215" y="8920"/>
                </a:lnTo>
                <a:lnTo>
                  <a:pt x="116010" y="19307"/>
                </a:lnTo>
                <a:lnTo>
                  <a:pt x="77177" y="33116"/>
                </a:lnTo>
                <a:lnTo>
                  <a:pt x="32116" y="59268"/>
                </a:lnTo>
                <a:lnTo>
                  <a:pt x="20881" y="69166"/>
                </a:lnTo>
                <a:lnTo>
                  <a:pt x="501651" y="69166"/>
                </a:lnTo>
                <a:lnTo>
                  <a:pt x="462574" y="41182"/>
                </a:lnTo>
                <a:lnTo>
                  <a:pt x="407012" y="19307"/>
                </a:lnTo>
                <a:lnTo>
                  <a:pt x="362806" y="8920"/>
                </a:lnTo>
                <a:lnTo>
                  <a:pt x="313959" y="2321"/>
                </a:lnTo>
                <a:lnTo>
                  <a:pt x="261449" y="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301519" y="3815089"/>
            <a:ext cx="519236" cy="2252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301519" y="3815089"/>
            <a:ext cx="519430" cy="225425"/>
          </a:xfrm>
          <a:custGeom>
            <a:avLst/>
            <a:gdLst/>
            <a:ahLst/>
            <a:cxnLst/>
            <a:rect l="l" t="t" r="r" b="b"/>
            <a:pathLst>
              <a:path w="519429" h="225425">
                <a:moveTo>
                  <a:pt x="519236" y="112670"/>
                </a:moveTo>
                <a:lnTo>
                  <a:pt x="492845" y="63131"/>
                </a:lnTo>
                <a:lnTo>
                  <a:pt x="421988" y="24760"/>
                </a:lnTo>
                <a:lnTo>
                  <a:pt x="373783" y="11456"/>
                </a:lnTo>
                <a:lnTo>
                  <a:pt x="319140" y="2977"/>
                </a:lnTo>
                <a:lnTo>
                  <a:pt x="259618" y="0"/>
                </a:lnTo>
                <a:lnTo>
                  <a:pt x="200057" y="2977"/>
                </a:lnTo>
                <a:lnTo>
                  <a:pt x="145399" y="11456"/>
                </a:lnTo>
                <a:lnTo>
                  <a:pt x="97197" y="24760"/>
                </a:lnTo>
                <a:lnTo>
                  <a:pt x="57002" y="42211"/>
                </a:lnTo>
                <a:lnTo>
                  <a:pt x="6851" y="86844"/>
                </a:lnTo>
                <a:lnTo>
                  <a:pt x="0" y="112670"/>
                </a:lnTo>
                <a:lnTo>
                  <a:pt x="6851" y="138451"/>
                </a:lnTo>
                <a:lnTo>
                  <a:pt x="57002" y="183030"/>
                </a:lnTo>
                <a:lnTo>
                  <a:pt x="97197" y="200468"/>
                </a:lnTo>
                <a:lnTo>
                  <a:pt x="145399" y="213765"/>
                </a:lnTo>
                <a:lnTo>
                  <a:pt x="200057" y="222242"/>
                </a:lnTo>
                <a:lnTo>
                  <a:pt x="259618" y="225219"/>
                </a:lnTo>
                <a:lnTo>
                  <a:pt x="319140" y="222242"/>
                </a:lnTo>
                <a:lnTo>
                  <a:pt x="373783" y="213765"/>
                </a:lnTo>
                <a:lnTo>
                  <a:pt x="421988" y="200468"/>
                </a:lnTo>
                <a:lnTo>
                  <a:pt x="462195" y="183030"/>
                </a:lnTo>
                <a:lnTo>
                  <a:pt x="512378" y="138451"/>
                </a:lnTo>
                <a:lnTo>
                  <a:pt x="519236" y="112670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3425955" y="3827379"/>
            <a:ext cx="84963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69900" algn="l"/>
              </a:tabLst>
            </a:pPr>
            <a:r>
              <a:rPr dirty="0" sz="950" spc="-10">
                <a:latin typeface="宋体"/>
                <a:cs typeface="宋体"/>
              </a:rPr>
              <a:t>Q</a:t>
            </a:r>
            <a:r>
              <a:rPr dirty="0" sz="950" spc="25">
                <a:latin typeface="宋体"/>
                <a:cs typeface="宋体"/>
              </a:rPr>
              <a:t>0</a:t>
            </a:r>
            <a:r>
              <a:rPr dirty="0" sz="950" spc="-10">
                <a:latin typeface="宋体"/>
                <a:cs typeface="宋体"/>
              </a:rPr>
              <a:t>.</a:t>
            </a:r>
            <a:r>
              <a:rPr dirty="0" sz="950" spc="10">
                <a:latin typeface="宋体"/>
                <a:cs typeface="宋体"/>
              </a:rPr>
              <a:t>5</a:t>
            </a:r>
            <a:r>
              <a:rPr dirty="0" sz="950">
                <a:latin typeface="宋体"/>
                <a:cs typeface="宋体"/>
              </a:rPr>
              <a:t>	</a:t>
            </a:r>
            <a:r>
              <a:rPr dirty="0" sz="950" spc="20">
                <a:latin typeface="宋体"/>
                <a:cs typeface="宋体"/>
              </a:rPr>
              <a:t>南</a:t>
            </a:r>
            <a:r>
              <a:rPr dirty="0" sz="950" spc="-20">
                <a:latin typeface="宋体"/>
                <a:cs typeface="宋体"/>
              </a:rPr>
              <a:t>北</a:t>
            </a:r>
            <a:r>
              <a:rPr dirty="0" sz="950" spc="20">
                <a:latin typeface="宋体"/>
                <a:cs typeface="宋体"/>
              </a:rPr>
              <a:t>红</a:t>
            </a:r>
            <a:endParaRPr sz="950">
              <a:latin typeface="宋体"/>
              <a:cs typeface="宋体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972845" y="3598567"/>
            <a:ext cx="0" cy="348615"/>
          </a:xfrm>
          <a:custGeom>
            <a:avLst/>
            <a:gdLst/>
            <a:ahLst/>
            <a:cxnLst/>
            <a:rect l="l" t="t" r="r" b="b"/>
            <a:pathLst>
              <a:path w="0" h="348614">
                <a:moveTo>
                  <a:pt x="0" y="0"/>
                </a:moveTo>
                <a:lnTo>
                  <a:pt x="0" y="348103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971469" y="3597297"/>
            <a:ext cx="3175" cy="1270"/>
          </a:xfrm>
          <a:custGeom>
            <a:avLst/>
            <a:gdLst/>
            <a:ahLst/>
            <a:cxnLst/>
            <a:rect l="l" t="t" r="r" b="b"/>
            <a:pathLst>
              <a:path w="3175" h="1270">
                <a:moveTo>
                  <a:pt x="0" y="1270"/>
                </a:moveTo>
                <a:lnTo>
                  <a:pt x="2776" y="1270"/>
                </a:lnTo>
                <a:lnTo>
                  <a:pt x="2776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955321" y="3581316"/>
            <a:ext cx="0" cy="346710"/>
          </a:xfrm>
          <a:custGeom>
            <a:avLst/>
            <a:gdLst/>
            <a:ahLst/>
            <a:cxnLst/>
            <a:rect l="l" t="t" r="r" b="b"/>
            <a:pathLst>
              <a:path w="0" h="346710">
                <a:moveTo>
                  <a:pt x="0" y="0"/>
                </a:moveTo>
                <a:lnTo>
                  <a:pt x="0" y="346443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971318" y="3945296"/>
            <a:ext cx="349250" cy="0"/>
          </a:xfrm>
          <a:custGeom>
            <a:avLst/>
            <a:gdLst/>
            <a:ahLst/>
            <a:cxnLst/>
            <a:rect l="l" t="t" r="r" b="b"/>
            <a:pathLst>
              <a:path w="349250" h="0">
                <a:moveTo>
                  <a:pt x="0" y="0"/>
                </a:moveTo>
                <a:lnTo>
                  <a:pt x="349251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955321" y="3927760"/>
            <a:ext cx="346710" cy="0"/>
          </a:xfrm>
          <a:custGeom>
            <a:avLst/>
            <a:gdLst/>
            <a:ahLst/>
            <a:cxnLst/>
            <a:rect l="l" t="t" r="r" b="b"/>
            <a:pathLst>
              <a:path w="346710" h="0">
                <a:moveTo>
                  <a:pt x="0" y="0"/>
                </a:moveTo>
                <a:lnTo>
                  <a:pt x="346198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317516" y="4177664"/>
            <a:ext cx="522605" cy="228600"/>
          </a:xfrm>
          <a:custGeom>
            <a:avLst/>
            <a:gdLst/>
            <a:ahLst/>
            <a:cxnLst/>
            <a:rect l="l" t="t" r="r" b="b"/>
            <a:pathLst>
              <a:path w="522604" h="228600">
                <a:moveTo>
                  <a:pt x="501651" y="158985"/>
                </a:moveTo>
                <a:lnTo>
                  <a:pt x="20881" y="158985"/>
                </a:lnTo>
                <a:lnTo>
                  <a:pt x="31994" y="168761"/>
                </a:lnTo>
                <a:lnTo>
                  <a:pt x="77055" y="195035"/>
                </a:lnTo>
                <a:lnTo>
                  <a:pt x="115765" y="208843"/>
                </a:lnTo>
                <a:lnTo>
                  <a:pt x="159971" y="219231"/>
                </a:lnTo>
                <a:lnTo>
                  <a:pt x="208818" y="225830"/>
                </a:lnTo>
                <a:lnTo>
                  <a:pt x="261327" y="228151"/>
                </a:lnTo>
                <a:lnTo>
                  <a:pt x="313837" y="225830"/>
                </a:lnTo>
                <a:lnTo>
                  <a:pt x="362684" y="219231"/>
                </a:lnTo>
                <a:lnTo>
                  <a:pt x="406889" y="208966"/>
                </a:lnTo>
                <a:lnTo>
                  <a:pt x="445356" y="195157"/>
                </a:lnTo>
                <a:lnTo>
                  <a:pt x="490661" y="168883"/>
                </a:lnTo>
                <a:lnTo>
                  <a:pt x="501651" y="158985"/>
                </a:lnTo>
                <a:close/>
              </a:path>
              <a:path w="522604" h="228600">
                <a:moveTo>
                  <a:pt x="510444" y="148475"/>
                </a:moveTo>
                <a:lnTo>
                  <a:pt x="12089" y="148475"/>
                </a:lnTo>
                <a:lnTo>
                  <a:pt x="20637" y="158863"/>
                </a:lnTo>
                <a:lnTo>
                  <a:pt x="501773" y="158985"/>
                </a:lnTo>
                <a:lnTo>
                  <a:pt x="510444" y="148598"/>
                </a:lnTo>
                <a:close/>
              </a:path>
              <a:path w="522604" h="228600">
                <a:moveTo>
                  <a:pt x="517282" y="90796"/>
                </a:moveTo>
                <a:lnTo>
                  <a:pt x="5250" y="90796"/>
                </a:lnTo>
                <a:lnTo>
                  <a:pt x="1465" y="102161"/>
                </a:lnTo>
                <a:lnTo>
                  <a:pt x="1465" y="102405"/>
                </a:lnTo>
                <a:lnTo>
                  <a:pt x="0" y="113892"/>
                </a:lnTo>
                <a:lnTo>
                  <a:pt x="0" y="114259"/>
                </a:lnTo>
                <a:lnTo>
                  <a:pt x="1465" y="125746"/>
                </a:lnTo>
                <a:lnTo>
                  <a:pt x="1465" y="125990"/>
                </a:lnTo>
                <a:lnTo>
                  <a:pt x="5250" y="137233"/>
                </a:lnTo>
                <a:lnTo>
                  <a:pt x="5373" y="137477"/>
                </a:lnTo>
                <a:lnTo>
                  <a:pt x="11967" y="148353"/>
                </a:lnTo>
                <a:lnTo>
                  <a:pt x="510566" y="148475"/>
                </a:lnTo>
                <a:lnTo>
                  <a:pt x="517160" y="137477"/>
                </a:lnTo>
                <a:lnTo>
                  <a:pt x="517282" y="137233"/>
                </a:lnTo>
                <a:lnTo>
                  <a:pt x="521068" y="125990"/>
                </a:lnTo>
                <a:lnTo>
                  <a:pt x="521068" y="125746"/>
                </a:lnTo>
                <a:lnTo>
                  <a:pt x="522533" y="114259"/>
                </a:lnTo>
                <a:lnTo>
                  <a:pt x="522533" y="113892"/>
                </a:lnTo>
                <a:lnTo>
                  <a:pt x="521068" y="102405"/>
                </a:lnTo>
                <a:lnTo>
                  <a:pt x="521068" y="102161"/>
                </a:lnTo>
                <a:lnTo>
                  <a:pt x="517282" y="90918"/>
                </a:lnTo>
                <a:close/>
              </a:path>
              <a:path w="522604" h="228600">
                <a:moveTo>
                  <a:pt x="510566" y="79675"/>
                </a:moveTo>
                <a:lnTo>
                  <a:pt x="11967" y="79675"/>
                </a:lnTo>
                <a:lnTo>
                  <a:pt x="5373" y="90674"/>
                </a:lnTo>
                <a:lnTo>
                  <a:pt x="517160" y="90796"/>
                </a:lnTo>
                <a:lnTo>
                  <a:pt x="510566" y="79798"/>
                </a:lnTo>
                <a:close/>
              </a:path>
              <a:path w="522604" h="228600">
                <a:moveTo>
                  <a:pt x="261449" y="0"/>
                </a:moveTo>
                <a:lnTo>
                  <a:pt x="208940" y="2321"/>
                </a:lnTo>
                <a:lnTo>
                  <a:pt x="160215" y="8920"/>
                </a:lnTo>
                <a:lnTo>
                  <a:pt x="116010" y="19185"/>
                </a:lnTo>
                <a:lnTo>
                  <a:pt x="77177" y="32994"/>
                </a:lnTo>
                <a:lnTo>
                  <a:pt x="32116" y="59268"/>
                </a:lnTo>
                <a:lnTo>
                  <a:pt x="12089" y="79553"/>
                </a:lnTo>
                <a:lnTo>
                  <a:pt x="510444" y="79675"/>
                </a:lnTo>
                <a:lnTo>
                  <a:pt x="501896" y="69288"/>
                </a:lnTo>
                <a:lnTo>
                  <a:pt x="501651" y="69166"/>
                </a:lnTo>
                <a:lnTo>
                  <a:pt x="490783" y="59390"/>
                </a:lnTo>
                <a:lnTo>
                  <a:pt x="445478" y="33116"/>
                </a:lnTo>
                <a:lnTo>
                  <a:pt x="407012" y="19307"/>
                </a:lnTo>
                <a:lnTo>
                  <a:pt x="362806" y="8920"/>
                </a:lnTo>
                <a:lnTo>
                  <a:pt x="313959" y="2321"/>
                </a:lnTo>
                <a:lnTo>
                  <a:pt x="261449" y="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301519" y="4161533"/>
            <a:ext cx="519236" cy="2252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301519" y="4161533"/>
            <a:ext cx="519430" cy="225425"/>
          </a:xfrm>
          <a:custGeom>
            <a:avLst/>
            <a:gdLst/>
            <a:ahLst/>
            <a:cxnLst/>
            <a:rect l="l" t="t" r="r" b="b"/>
            <a:pathLst>
              <a:path w="519429" h="225425">
                <a:moveTo>
                  <a:pt x="519236" y="112548"/>
                </a:moveTo>
                <a:lnTo>
                  <a:pt x="492845" y="63087"/>
                </a:lnTo>
                <a:lnTo>
                  <a:pt x="421988" y="24750"/>
                </a:lnTo>
                <a:lnTo>
                  <a:pt x="373783" y="11453"/>
                </a:lnTo>
                <a:lnTo>
                  <a:pt x="319140" y="2976"/>
                </a:lnTo>
                <a:lnTo>
                  <a:pt x="259618" y="0"/>
                </a:lnTo>
                <a:lnTo>
                  <a:pt x="200057" y="2976"/>
                </a:lnTo>
                <a:lnTo>
                  <a:pt x="145399" y="11453"/>
                </a:lnTo>
                <a:lnTo>
                  <a:pt x="97197" y="24750"/>
                </a:lnTo>
                <a:lnTo>
                  <a:pt x="57002" y="42188"/>
                </a:lnTo>
                <a:lnTo>
                  <a:pt x="6851" y="86767"/>
                </a:lnTo>
                <a:lnTo>
                  <a:pt x="0" y="112548"/>
                </a:lnTo>
                <a:lnTo>
                  <a:pt x="6851" y="138374"/>
                </a:lnTo>
                <a:lnTo>
                  <a:pt x="57002" y="183007"/>
                </a:lnTo>
                <a:lnTo>
                  <a:pt x="97197" y="200458"/>
                </a:lnTo>
                <a:lnTo>
                  <a:pt x="145399" y="213762"/>
                </a:lnTo>
                <a:lnTo>
                  <a:pt x="200057" y="222242"/>
                </a:lnTo>
                <a:lnTo>
                  <a:pt x="259618" y="225219"/>
                </a:lnTo>
                <a:lnTo>
                  <a:pt x="319140" y="222242"/>
                </a:lnTo>
                <a:lnTo>
                  <a:pt x="373783" y="213762"/>
                </a:lnTo>
                <a:lnTo>
                  <a:pt x="421988" y="200458"/>
                </a:lnTo>
                <a:lnTo>
                  <a:pt x="462195" y="183007"/>
                </a:lnTo>
                <a:lnTo>
                  <a:pt x="512378" y="138374"/>
                </a:lnTo>
                <a:lnTo>
                  <a:pt x="519236" y="112548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3487013" y="4174068"/>
            <a:ext cx="14478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宋体"/>
                <a:cs typeface="宋体"/>
              </a:rPr>
              <a:t>T1</a:t>
            </a:r>
            <a:endParaRPr sz="950">
              <a:latin typeface="宋体"/>
              <a:cs typeface="宋体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005395" y="4174068"/>
            <a:ext cx="14541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宋体"/>
                <a:cs typeface="宋体"/>
              </a:rPr>
              <a:t>3S</a:t>
            </a:r>
            <a:endParaRPr sz="950">
              <a:latin typeface="宋体"/>
              <a:cs typeface="宋体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2971652" y="4292233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0" y="1270"/>
                </a:moveTo>
                <a:lnTo>
                  <a:pt x="2440" y="1270"/>
                </a:lnTo>
                <a:lnTo>
                  <a:pt x="244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972845" y="3944129"/>
            <a:ext cx="0" cy="348615"/>
          </a:xfrm>
          <a:custGeom>
            <a:avLst/>
            <a:gdLst/>
            <a:ahLst/>
            <a:cxnLst/>
            <a:rect l="l" t="t" r="r" b="b"/>
            <a:pathLst>
              <a:path w="0" h="348614">
                <a:moveTo>
                  <a:pt x="0" y="0"/>
                </a:moveTo>
                <a:lnTo>
                  <a:pt x="0" y="348103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955321" y="3927760"/>
            <a:ext cx="0" cy="346710"/>
          </a:xfrm>
          <a:custGeom>
            <a:avLst/>
            <a:gdLst/>
            <a:ahLst/>
            <a:cxnLst/>
            <a:rect l="l" t="t" r="r" b="b"/>
            <a:pathLst>
              <a:path w="0" h="346710">
                <a:moveTo>
                  <a:pt x="0" y="0"/>
                </a:moveTo>
                <a:lnTo>
                  <a:pt x="0" y="346321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2971652" y="4292868"/>
            <a:ext cx="348615" cy="0"/>
          </a:xfrm>
          <a:custGeom>
            <a:avLst/>
            <a:gdLst/>
            <a:ahLst/>
            <a:cxnLst/>
            <a:rect l="l" t="t" r="r" b="b"/>
            <a:pathLst>
              <a:path w="348614" h="0">
                <a:moveTo>
                  <a:pt x="0" y="0"/>
                </a:moveTo>
                <a:lnTo>
                  <a:pt x="348583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2971318" y="4291598"/>
            <a:ext cx="349250" cy="0"/>
          </a:xfrm>
          <a:custGeom>
            <a:avLst/>
            <a:gdLst/>
            <a:ahLst/>
            <a:cxnLst/>
            <a:rect l="l" t="t" r="r" b="b"/>
            <a:pathLst>
              <a:path w="349250" h="0">
                <a:moveTo>
                  <a:pt x="0" y="0"/>
                </a:moveTo>
                <a:lnTo>
                  <a:pt x="349251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2971913" y="4290327"/>
            <a:ext cx="348615" cy="0"/>
          </a:xfrm>
          <a:custGeom>
            <a:avLst/>
            <a:gdLst/>
            <a:ahLst/>
            <a:cxnLst/>
            <a:rect l="l" t="t" r="r" b="b"/>
            <a:pathLst>
              <a:path w="348614" h="0">
                <a:moveTo>
                  <a:pt x="0" y="0"/>
                </a:moveTo>
                <a:lnTo>
                  <a:pt x="348061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2955321" y="4274081"/>
            <a:ext cx="346710" cy="0"/>
          </a:xfrm>
          <a:custGeom>
            <a:avLst/>
            <a:gdLst/>
            <a:ahLst/>
            <a:cxnLst/>
            <a:rect l="l" t="t" r="r" b="b"/>
            <a:pathLst>
              <a:path w="346710" h="0">
                <a:moveTo>
                  <a:pt x="0" y="0"/>
                </a:moveTo>
                <a:lnTo>
                  <a:pt x="346198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 txBox="1"/>
          <p:nvPr/>
        </p:nvSpPr>
        <p:spPr>
          <a:xfrm>
            <a:off x="1548119" y="3966079"/>
            <a:ext cx="14478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宋体"/>
                <a:cs typeface="宋体"/>
              </a:rPr>
              <a:t>T1</a:t>
            </a:r>
            <a:endParaRPr sz="950">
              <a:latin typeface="宋体"/>
              <a:cs typeface="宋体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3062008" y="3729423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0" y="1270"/>
                </a:moveTo>
                <a:lnTo>
                  <a:pt x="2340" y="1270"/>
                </a:lnTo>
                <a:lnTo>
                  <a:pt x="234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063210" y="3467711"/>
            <a:ext cx="0" cy="262255"/>
          </a:xfrm>
          <a:custGeom>
            <a:avLst/>
            <a:gdLst/>
            <a:ahLst/>
            <a:cxnLst/>
            <a:rect l="l" t="t" r="r" b="b"/>
            <a:pathLst>
              <a:path w="0" h="262254">
                <a:moveTo>
                  <a:pt x="0" y="0"/>
                </a:moveTo>
                <a:lnTo>
                  <a:pt x="0" y="261712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3045565" y="3451415"/>
            <a:ext cx="0" cy="260350"/>
          </a:xfrm>
          <a:custGeom>
            <a:avLst/>
            <a:gdLst/>
            <a:ahLst/>
            <a:cxnLst/>
            <a:rect l="l" t="t" r="r" b="b"/>
            <a:pathLst>
              <a:path w="0" h="260350">
                <a:moveTo>
                  <a:pt x="0" y="259802"/>
                </a:moveTo>
                <a:lnTo>
                  <a:pt x="0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171611" y="3729423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0" y="1270"/>
                </a:moveTo>
                <a:lnTo>
                  <a:pt x="2340" y="1270"/>
                </a:lnTo>
                <a:lnTo>
                  <a:pt x="234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172748" y="3467711"/>
            <a:ext cx="0" cy="262255"/>
          </a:xfrm>
          <a:custGeom>
            <a:avLst/>
            <a:gdLst/>
            <a:ahLst/>
            <a:cxnLst/>
            <a:rect l="l" t="t" r="r" b="b"/>
            <a:pathLst>
              <a:path w="0" h="262254">
                <a:moveTo>
                  <a:pt x="0" y="0"/>
                </a:moveTo>
                <a:lnTo>
                  <a:pt x="0" y="261712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155225" y="3451415"/>
            <a:ext cx="0" cy="260350"/>
          </a:xfrm>
          <a:custGeom>
            <a:avLst/>
            <a:gdLst/>
            <a:ahLst/>
            <a:cxnLst/>
            <a:rect l="l" t="t" r="r" b="b"/>
            <a:pathLst>
              <a:path w="0" h="260350">
                <a:moveTo>
                  <a:pt x="0" y="259802"/>
                </a:moveTo>
                <a:lnTo>
                  <a:pt x="0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2952728" y="3600473"/>
            <a:ext cx="111760" cy="0"/>
          </a:xfrm>
          <a:custGeom>
            <a:avLst/>
            <a:gdLst/>
            <a:ahLst/>
            <a:cxnLst/>
            <a:rect l="l" t="t" r="r" b="b"/>
            <a:pathLst>
              <a:path w="111760" h="0">
                <a:moveTo>
                  <a:pt x="0" y="0"/>
                </a:moveTo>
                <a:lnTo>
                  <a:pt x="111305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2952024" y="3599202"/>
            <a:ext cx="113030" cy="0"/>
          </a:xfrm>
          <a:custGeom>
            <a:avLst/>
            <a:gdLst/>
            <a:ahLst/>
            <a:cxnLst/>
            <a:rect l="l" t="t" r="r" b="b"/>
            <a:pathLst>
              <a:path w="113030" h="0">
                <a:moveTo>
                  <a:pt x="0" y="0"/>
                </a:moveTo>
                <a:lnTo>
                  <a:pt x="112712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2952175" y="3597932"/>
            <a:ext cx="113030" cy="0"/>
          </a:xfrm>
          <a:custGeom>
            <a:avLst/>
            <a:gdLst/>
            <a:ahLst/>
            <a:cxnLst/>
            <a:rect l="l" t="t" r="r" b="b"/>
            <a:pathLst>
              <a:path w="113030" h="0">
                <a:moveTo>
                  <a:pt x="0" y="0"/>
                </a:moveTo>
                <a:lnTo>
                  <a:pt x="112411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2936027" y="3581316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 h="0">
                <a:moveTo>
                  <a:pt x="0" y="0"/>
                </a:moveTo>
                <a:lnTo>
                  <a:pt x="109537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3171925" y="3600473"/>
            <a:ext cx="147955" cy="0"/>
          </a:xfrm>
          <a:custGeom>
            <a:avLst/>
            <a:gdLst/>
            <a:ahLst/>
            <a:cxnLst/>
            <a:rect l="l" t="t" r="r" b="b"/>
            <a:pathLst>
              <a:path w="147954" h="0">
                <a:moveTo>
                  <a:pt x="0" y="0"/>
                </a:moveTo>
                <a:lnTo>
                  <a:pt x="14794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3171222" y="3599202"/>
            <a:ext cx="149860" cy="0"/>
          </a:xfrm>
          <a:custGeom>
            <a:avLst/>
            <a:gdLst/>
            <a:ahLst/>
            <a:cxnLst/>
            <a:rect l="l" t="t" r="r" b="b"/>
            <a:pathLst>
              <a:path w="149860" h="0">
                <a:moveTo>
                  <a:pt x="0" y="0"/>
                </a:moveTo>
                <a:lnTo>
                  <a:pt x="149347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171373" y="3597932"/>
            <a:ext cx="149225" cy="0"/>
          </a:xfrm>
          <a:custGeom>
            <a:avLst/>
            <a:gdLst/>
            <a:ahLst/>
            <a:cxnLst/>
            <a:rect l="l" t="t" r="r" b="b"/>
            <a:pathLst>
              <a:path w="149225" h="0">
                <a:moveTo>
                  <a:pt x="0" y="0"/>
                </a:moveTo>
                <a:lnTo>
                  <a:pt x="149045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3155225" y="3581316"/>
            <a:ext cx="146685" cy="0"/>
          </a:xfrm>
          <a:custGeom>
            <a:avLst/>
            <a:gdLst/>
            <a:ahLst/>
            <a:cxnLst/>
            <a:rect l="l" t="t" r="r" b="b"/>
            <a:pathLst>
              <a:path w="146685" h="0">
                <a:moveTo>
                  <a:pt x="0" y="0"/>
                </a:moveTo>
                <a:lnTo>
                  <a:pt x="146294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1976172" y="2072121"/>
            <a:ext cx="262890" cy="0"/>
          </a:xfrm>
          <a:custGeom>
            <a:avLst/>
            <a:gdLst/>
            <a:ahLst/>
            <a:cxnLst/>
            <a:rect l="l" t="t" r="r" b="b"/>
            <a:pathLst>
              <a:path w="262889" h="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1976326" y="2070851"/>
            <a:ext cx="262890" cy="0"/>
          </a:xfrm>
          <a:custGeom>
            <a:avLst/>
            <a:gdLst/>
            <a:ahLst/>
            <a:cxnLst/>
            <a:rect l="l" t="t" r="r" b="b"/>
            <a:pathLst>
              <a:path w="262889" h="0">
                <a:moveTo>
                  <a:pt x="0" y="0"/>
                </a:moveTo>
                <a:lnTo>
                  <a:pt x="262362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1960114" y="2054274"/>
            <a:ext cx="259715" cy="0"/>
          </a:xfrm>
          <a:custGeom>
            <a:avLst/>
            <a:gdLst/>
            <a:ahLst/>
            <a:cxnLst/>
            <a:rect l="l" t="t" r="r" b="b"/>
            <a:pathLst>
              <a:path w="259714" h="0">
                <a:moveTo>
                  <a:pt x="0" y="0"/>
                </a:moveTo>
                <a:lnTo>
                  <a:pt x="259618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1976380" y="2182650"/>
            <a:ext cx="262255" cy="0"/>
          </a:xfrm>
          <a:custGeom>
            <a:avLst/>
            <a:gdLst/>
            <a:ahLst/>
            <a:cxnLst/>
            <a:rect l="l" t="t" r="r" b="b"/>
            <a:pathLst>
              <a:path w="262255" h="0">
                <a:moveTo>
                  <a:pt x="0" y="0"/>
                </a:moveTo>
                <a:lnTo>
                  <a:pt x="262255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976172" y="2181380"/>
            <a:ext cx="262890" cy="0"/>
          </a:xfrm>
          <a:custGeom>
            <a:avLst/>
            <a:gdLst/>
            <a:ahLst/>
            <a:cxnLst/>
            <a:rect l="l" t="t" r="r" b="b"/>
            <a:pathLst>
              <a:path w="262889" h="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1976773" y="2180109"/>
            <a:ext cx="261620" cy="0"/>
          </a:xfrm>
          <a:custGeom>
            <a:avLst/>
            <a:gdLst/>
            <a:ahLst/>
            <a:cxnLst/>
            <a:rect l="l" t="t" r="r" b="b"/>
            <a:pathLst>
              <a:path w="261619" h="0">
                <a:moveTo>
                  <a:pt x="0" y="0"/>
                </a:moveTo>
                <a:lnTo>
                  <a:pt x="261469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1960114" y="2164012"/>
            <a:ext cx="259715" cy="0"/>
          </a:xfrm>
          <a:custGeom>
            <a:avLst/>
            <a:gdLst/>
            <a:ahLst/>
            <a:cxnLst/>
            <a:rect l="l" t="t" r="r" b="b"/>
            <a:pathLst>
              <a:path w="259714" h="0">
                <a:moveTo>
                  <a:pt x="0" y="0"/>
                </a:moveTo>
                <a:lnTo>
                  <a:pt x="259618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2107507" y="1960667"/>
            <a:ext cx="0" cy="113030"/>
          </a:xfrm>
          <a:custGeom>
            <a:avLst/>
            <a:gdLst/>
            <a:ahLst/>
            <a:cxnLst/>
            <a:rect l="l" t="t" r="r" b="b"/>
            <a:pathLst>
              <a:path w="0" h="113030">
                <a:moveTo>
                  <a:pt x="0" y="0"/>
                </a:moveTo>
                <a:lnTo>
                  <a:pt x="0" y="11267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2089923" y="1944536"/>
            <a:ext cx="0" cy="109855"/>
          </a:xfrm>
          <a:custGeom>
            <a:avLst/>
            <a:gdLst/>
            <a:ahLst/>
            <a:cxnLst/>
            <a:rect l="l" t="t" r="r" b="b"/>
            <a:pathLst>
              <a:path w="0" h="109855">
                <a:moveTo>
                  <a:pt x="0" y="0"/>
                </a:moveTo>
                <a:lnTo>
                  <a:pt x="0" y="109737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2105981" y="2328117"/>
            <a:ext cx="3175" cy="1270"/>
          </a:xfrm>
          <a:custGeom>
            <a:avLst/>
            <a:gdLst/>
            <a:ahLst/>
            <a:cxnLst/>
            <a:rect l="l" t="t" r="r" b="b"/>
            <a:pathLst>
              <a:path w="3175" h="1269">
                <a:moveTo>
                  <a:pt x="0" y="1270"/>
                </a:moveTo>
                <a:lnTo>
                  <a:pt x="3052" y="1270"/>
                </a:lnTo>
                <a:lnTo>
                  <a:pt x="3052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2107507" y="2180745"/>
            <a:ext cx="0" cy="147955"/>
          </a:xfrm>
          <a:custGeom>
            <a:avLst/>
            <a:gdLst/>
            <a:ahLst/>
            <a:cxnLst/>
            <a:rect l="l" t="t" r="r" b="b"/>
            <a:pathLst>
              <a:path w="0" h="147955">
                <a:moveTo>
                  <a:pt x="0" y="0"/>
                </a:moveTo>
                <a:lnTo>
                  <a:pt x="0" y="147372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2106582" y="2179474"/>
            <a:ext cx="1905" cy="1270"/>
          </a:xfrm>
          <a:custGeom>
            <a:avLst/>
            <a:gdLst/>
            <a:ahLst/>
            <a:cxnLst/>
            <a:rect l="l" t="t" r="r" b="b"/>
            <a:pathLst>
              <a:path w="1905" h="1269">
                <a:moveTo>
                  <a:pt x="0" y="1270"/>
                </a:moveTo>
                <a:lnTo>
                  <a:pt x="1850" y="1270"/>
                </a:lnTo>
                <a:lnTo>
                  <a:pt x="18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2089923" y="2164012"/>
            <a:ext cx="0" cy="205104"/>
          </a:xfrm>
          <a:custGeom>
            <a:avLst/>
            <a:gdLst/>
            <a:ahLst/>
            <a:cxnLst/>
            <a:rect l="l" t="t" r="r" b="b"/>
            <a:pathLst>
              <a:path w="0" h="205105">
                <a:moveTo>
                  <a:pt x="0" y="0"/>
                </a:moveTo>
                <a:lnTo>
                  <a:pt x="0" y="204933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1976766" y="3060531"/>
            <a:ext cx="261620" cy="0"/>
          </a:xfrm>
          <a:custGeom>
            <a:avLst/>
            <a:gdLst/>
            <a:ahLst/>
            <a:cxnLst/>
            <a:rect l="l" t="t" r="r" b="b"/>
            <a:pathLst>
              <a:path w="261619" h="0">
                <a:moveTo>
                  <a:pt x="0" y="0"/>
                </a:moveTo>
                <a:lnTo>
                  <a:pt x="261482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1976172" y="3059261"/>
            <a:ext cx="262890" cy="0"/>
          </a:xfrm>
          <a:custGeom>
            <a:avLst/>
            <a:gdLst/>
            <a:ahLst/>
            <a:cxnLst/>
            <a:rect l="l" t="t" r="r" b="b"/>
            <a:pathLst>
              <a:path w="262889" h="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1976451" y="3057991"/>
            <a:ext cx="262255" cy="0"/>
          </a:xfrm>
          <a:custGeom>
            <a:avLst/>
            <a:gdLst/>
            <a:ahLst/>
            <a:cxnLst/>
            <a:rect l="l" t="t" r="r" b="b"/>
            <a:pathLst>
              <a:path w="262255" h="0">
                <a:moveTo>
                  <a:pt x="0" y="0"/>
                </a:moveTo>
                <a:lnTo>
                  <a:pt x="262113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1960114" y="3041548"/>
            <a:ext cx="259715" cy="0"/>
          </a:xfrm>
          <a:custGeom>
            <a:avLst/>
            <a:gdLst/>
            <a:ahLst/>
            <a:cxnLst/>
            <a:rect l="l" t="t" r="r" b="b"/>
            <a:pathLst>
              <a:path w="259714" h="0">
                <a:moveTo>
                  <a:pt x="0" y="0"/>
                </a:moveTo>
                <a:lnTo>
                  <a:pt x="259618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1976334" y="3169790"/>
            <a:ext cx="262890" cy="0"/>
          </a:xfrm>
          <a:custGeom>
            <a:avLst/>
            <a:gdLst/>
            <a:ahLst/>
            <a:cxnLst/>
            <a:rect l="l" t="t" r="r" b="b"/>
            <a:pathLst>
              <a:path w="262889" h="0">
                <a:moveTo>
                  <a:pt x="0" y="0"/>
                </a:moveTo>
                <a:lnTo>
                  <a:pt x="262346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1976172" y="3168520"/>
            <a:ext cx="262890" cy="0"/>
          </a:xfrm>
          <a:custGeom>
            <a:avLst/>
            <a:gdLst/>
            <a:ahLst/>
            <a:cxnLst/>
            <a:rect l="l" t="t" r="r" b="b"/>
            <a:pathLst>
              <a:path w="262889" h="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1960114" y="3151163"/>
            <a:ext cx="259715" cy="0"/>
          </a:xfrm>
          <a:custGeom>
            <a:avLst/>
            <a:gdLst/>
            <a:ahLst/>
            <a:cxnLst/>
            <a:rect l="l" t="t" r="r" b="b"/>
            <a:pathLst>
              <a:path w="259714" h="0">
                <a:moveTo>
                  <a:pt x="0" y="0"/>
                </a:moveTo>
                <a:lnTo>
                  <a:pt x="259618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2106575" y="3059896"/>
            <a:ext cx="1905" cy="1270"/>
          </a:xfrm>
          <a:custGeom>
            <a:avLst/>
            <a:gdLst/>
            <a:ahLst/>
            <a:cxnLst/>
            <a:rect l="l" t="t" r="r" b="b"/>
            <a:pathLst>
              <a:path w="1905" h="1269">
                <a:moveTo>
                  <a:pt x="0" y="1270"/>
                </a:moveTo>
                <a:lnTo>
                  <a:pt x="1864" y="1270"/>
                </a:lnTo>
                <a:lnTo>
                  <a:pt x="1864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2107507" y="2948096"/>
            <a:ext cx="0" cy="112395"/>
          </a:xfrm>
          <a:custGeom>
            <a:avLst/>
            <a:gdLst/>
            <a:ahLst/>
            <a:cxnLst/>
            <a:rect l="l" t="t" r="r" b="b"/>
            <a:pathLst>
              <a:path w="0" h="112394">
                <a:moveTo>
                  <a:pt x="0" y="0"/>
                </a:moveTo>
                <a:lnTo>
                  <a:pt x="0" y="111799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2089923" y="2931810"/>
            <a:ext cx="0" cy="109855"/>
          </a:xfrm>
          <a:custGeom>
            <a:avLst/>
            <a:gdLst/>
            <a:ahLst/>
            <a:cxnLst/>
            <a:rect l="l" t="t" r="r" b="b"/>
            <a:pathLst>
              <a:path w="0" h="109855">
                <a:moveTo>
                  <a:pt x="0" y="0"/>
                </a:moveTo>
                <a:lnTo>
                  <a:pt x="0" y="109737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2107507" y="3167294"/>
            <a:ext cx="0" cy="149860"/>
          </a:xfrm>
          <a:custGeom>
            <a:avLst/>
            <a:gdLst/>
            <a:ahLst/>
            <a:cxnLst/>
            <a:rect l="l" t="t" r="r" b="b"/>
            <a:pathLst>
              <a:path w="0" h="149860">
                <a:moveTo>
                  <a:pt x="0" y="0"/>
                </a:moveTo>
                <a:lnTo>
                  <a:pt x="0" y="149453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2089923" y="3151163"/>
            <a:ext cx="0" cy="146685"/>
          </a:xfrm>
          <a:custGeom>
            <a:avLst/>
            <a:gdLst/>
            <a:ahLst/>
            <a:cxnLst/>
            <a:rect l="l" t="t" r="r" b="b"/>
            <a:pathLst>
              <a:path w="0" h="146685">
                <a:moveTo>
                  <a:pt x="0" y="0"/>
                </a:moveTo>
                <a:lnTo>
                  <a:pt x="0" y="146398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1976172" y="4029004"/>
            <a:ext cx="262890" cy="0"/>
          </a:xfrm>
          <a:custGeom>
            <a:avLst/>
            <a:gdLst/>
            <a:ahLst/>
            <a:cxnLst/>
            <a:rect l="l" t="t" r="r" b="b"/>
            <a:pathLst>
              <a:path w="262889" h="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1960114" y="4011468"/>
            <a:ext cx="259715" cy="0"/>
          </a:xfrm>
          <a:custGeom>
            <a:avLst/>
            <a:gdLst/>
            <a:ahLst/>
            <a:cxnLst/>
            <a:rect l="l" t="t" r="r" b="b"/>
            <a:pathLst>
              <a:path w="259714" h="0">
                <a:moveTo>
                  <a:pt x="0" y="0"/>
                </a:moveTo>
                <a:lnTo>
                  <a:pt x="259618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1976172" y="4138742"/>
            <a:ext cx="262890" cy="0"/>
          </a:xfrm>
          <a:custGeom>
            <a:avLst/>
            <a:gdLst/>
            <a:ahLst/>
            <a:cxnLst/>
            <a:rect l="l" t="t" r="r" b="b"/>
            <a:pathLst>
              <a:path w="262889" h="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1960114" y="4121084"/>
            <a:ext cx="259715" cy="0"/>
          </a:xfrm>
          <a:custGeom>
            <a:avLst/>
            <a:gdLst/>
            <a:ahLst/>
            <a:cxnLst/>
            <a:rect l="l" t="t" r="r" b="b"/>
            <a:pathLst>
              <a:path w="259714" h="0">
                <a:moveTo>
                  <a:pt x="0" y="0"/>
                </a:moveTo>
                <a:lnTo>
                  <a:pt x="259618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2107507" y="3918720"/>
            <a:ext cx="0" cy="112395"/>
          </a:xfrm>
          <a:custGeom>
            <a:avLst/>
            <a:gdLst/>
            <a:ahLst/>
            <a:cxnLst/>
            <a:rect l="l" t="t" r="r" b="b"/>
            <a:pathLst>
              <a:path w="0" h="112395">
                <a:moveTo>
                  <a:pt x="0" y="0"/>
                </a:moveTo>
                <a:lnTo>
                  <a:pt x="0" y="111799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2106414" y="3917450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0" y="1270"/>
                </a:moveTo>
                <a:lnTo>
                  <a:pt x="2186" y="1270"/>
                </a:lnTo>
                <a:lnTo>
                  <a:pt x="2186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2089923" y="3901731"/>
            <a:ext cx="0" cy="109855"/>
          </a:xfrm>
          <a:custGeom>
            <a:avLst/>
            <a:gdLst/>
            <a:ahLst/>
            <a:cxnLst/>
            <a:rect l="l" t="t" r="r" b="b"/>
            <a:pathLst>
              <a:path w="0" h="109854">
                <a:moveTo>
                  <a:pt x="0" y="0"/>
                </a:moveTo>
                <a:lnTo>
                  <a:pt x="0" y="109737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2106523" y="4285881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0" y="1270"/>
                </a:moveTo>
                <a:lnTo>
                  <a:pt x="1969" y="1270"/>
                </a:lnTo>
                <a:lnTo>
                  <a:pt x="196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2107507" y="4137238"/>
            <a:ext cx="0" cy="149225"/>
          </a:xfrm>
          <a:custGeom>
            <a:avLst/>
            <a:gdLst/>
            <a:ahLst/>
            <a:cxnLst/>
            <a:rect l="l" t="t" r="r" b="b"/>
            <a:pathLst>
              <a:path w="0" h="149225">
                <a:moveTo>
                  <a:pt x="0" y="0"/>
                </a:moveTo>
                <a:lnTo>
                  <a:pt x="0" y="148642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2089923" y="4121084"/>
            <a:ext cx="0" cy="146685"/>
          </a:xfrm>
          <a:custGeom>
            <a:avLst/>
            <a:gdLst/>
            <a:ahLst/>
            <a:cxnLst/>
            <a:rect l="l" t="t" r="r" b="b"/>
            <a:pathLst>
              <a:path w="0" h="146685">
                <a:moveTo>
                  <a:pt x="0" y="0"/>
                </a:moveTo>
                <a:lnTo>
                  <a:pt x="0" y="146398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2107507" y="1865350"/>
            <a:ext cx="0" cy="142240"/>
          </a:xfrm>
          <a:custGeom>
            <a:avLst/>
            <a:gdLst/>
            <a:ahLst/>
            <a:cxnLst/>
            <a:rect l="l" t="t" r="r" b="b"/>
            <a:pathLst>
              <a:path w="0" h="142239">
                <a:moveTo>
                  <a:pt x="0" y="0"/>
                </a:moveTo>
                <a:lnTo>
                  <a:pt x="0" y="141632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2089923" y="1849341"/>
            <a:ext cx="0" cy="139065"/>
          </a:xfrm>
          <a:custGeom>
            <a:avLst/>
            <a:gdLst/>
            <a:ahLst/>
            <a:cxnLst/>
            <a:rect l="l" t="t" r="r" b="b"/>
            <a:pathLst>
              <a:path w="0" h="139064">
                <a:moveTo>
                  <a:pt x="0" y="138577"/>
                </a:moveTo>
                <a:lnTo>
                  <a:pt x="0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2105981" y="2322631"/>
            <a:ext cx="3175" cy="65405"/>
          </a:xfrm>
          <a:custGeom>
            <a:avLst/>
            <a:gdLst/>
            <a:ahLst/>
            <a:cxnLst/>
            <a:rect l="l" t="t" r="r" b="b"/>
            <a:pathLst>
              <a:path w="3175" h="65405">
                <a:moveTo>
                  <a:pt x="2369" y="0"/>
                </a:moveTo>
                <a:lnTo>
                  <a:pt x="683" y="0"/>
                </a:lnTo>
                <a:lnTo>
                  <a:pt x="0" y="733"/>
                </a:lnTo>
                <a:lnTo>
                  <a:pt x="0" y="64767"/>
                </a:lnTo>
                <a:lnTo>
                  <a:pt x="683" y="65378"/>
                </a:lnTo>
                <a:lnTo>
                  <a:pt x="2369" y="65378"/>
                </a:lnTo>
                <a:lnTo>
                  <a:pt x="3052" y="64767"/>
                </a:lnTo>
                <a:lnTo>
                  <a:pt x="3052" y="733"/>
                </a:lnTo>
                <a:lnTo>
                  <a:pt x="2369" y="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2106417" y="2976047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69">
                <a:moveTo>
                  <a:pt x="0" y="1270"/>
                </a:moveTo>
                <a:lnTo>
                  <a:pt x="2179" y="1270"/>
                </a:lnTo>
                <a:lnTo>
                  <a:pt x="217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2107507" y="2732120"/>
            <a:ext cx="0" cy="244475"/>
          </a:xfrm>
          <a:custGeom>
            <a:avLst/>
            <a:gdLst/>
            <a:ahLst/>
            <a:cxnLst/>
            <a:rect l="l" t="t" r="r" b="b"/>
            <a:pathLst>
              <a:path w="0" h="244475">
                <a:moveTo>
                  <a:pt x="0" y="0"/>
                </a:moveTo>
                <a:lnTo>
                  <a:pt x="0" y="243926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2106584" y="2730850"/>
            <a:ext cx="1905" cy="1270"/>
          </a:xfrm>
          <a:custGeom>
            <a:avLst/>
            <a:gdLst/>
            <a:ahLst/>
            <a:cxnLst/>
            <a:rect l="l" t="t" r="r" b="b"/>
            <a:pathLst>
              <a:path w="1905" h="1269">
                <a:moveTo>
                  <a:pt x="0" y="1270"/>
                </a:moveTo>
                <a:lnTo>
                  <a:pt x="1847" y="1270"/>
                </a:lnTo>
                <a:lnTo>
                  <a:pt x="1847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2089923" y="2715267"/>
            <a:ext cx="0" cy="242570"/>
          </a:xfrm>
          <a:custGeom>
            <a:avLst/>
            <a:gdLst/>
            <a:ahLst/>
            <a:cxnLst/>
            <a:rect l="l" t="t" r="r" b="b"/>
            <a:pathLst>
              <a:path w="0" h="242569">
                <a:moveTo>
                  <a:pt x="0" y="242571"/>
                </a:moveTo>
                <a:lnTo>
                  <a:pt x="0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2107507" y="3251734"/>
            <a:ext cx="0" cy="175895"/>
          </a:xfrm>
          <a:custGeom>
            <a:avLst/>
            <a:gdLst/>
            <a:ahLst/>
            <a:cxnLst/>
            <a:rect l="l" t="t" r="r" b="b"/>
            <a:pathLst>
              <a:path w="0" h="175895">
                <a:moveTo>
                  <a:pt x="0" y="0"/>
                </a:moveTo>
                <a:lnTo>
                  <a:pt x="0" y="175322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2106557" y="3250464"/>
            <a:ext cx="1905" cy="1270"/>
          </a:xfrm>
          <a:custGeom>
            <a:avLst/>
            <a:gdLst/>
            <a:ahLst/>
            <a:cxnLst/>
            <a:rect l="l" t="t" r="r" b="b"/>
            <a:pathLst>
              <a:path w="1905" h="1270">
                <a:moveTo>
                  <a:pt x="0" y="1270"/>
                </a:moveTo>
                <a:lnTo>
                  <a:pt x="1900" y="1270"/>
                </a:lnTo>
                <a:lnTo>
                  <a:pt x="190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2089923" y="3234872"/>
            <a:ext cx="0" cy="173355"/>
          </a:xfrm>
          <a:custGeom>
            <a:avLst/>
            <a:gdLst/>
            <a:ahLst/>
            <a:cxnLst/>
            <a:rect l="l" t="t" r="r" b="b"/>
            <a:pathLst>
              <a:path w="0" h="173354">
                <a:moveTo>
                  <a:pt x="0" y="0"/>
                </a:moveTo>
                <a:lnTo>
                  <a:pt x="0" y="173283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2106543" y="3953023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0" y="1270"/>
                </a:moveTo>
                <a:lnTo>
                  <a:pt x="1929" y="1270"/>
                </a:lnTo>
                <a:lnTo>
                  <a:pt x="192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2107507" y="3771348"/>
            <a:ext cx="0" cy="182245"/>
          </a:xfrm>
          <a:custGeom>
            <a:avLst/>
            <a:gdLst/>
            <a:ahLst/>
            <a:cxnLst/>
            <a:rect l="l" t="t" r="r" b="b"/>
            <a:pathLst>
              <a:path w="0" h="182245">
                <a:moveTo>
                  <a:pt x="0" y="0"/>
                </a:moveTo>
                <a:lnTo>
                  <a:pt x="0" y="181674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2106547" y="3770078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0" y="1270"/>
                </a:moveTo>
                <a:lnTo>
                  <a:pt x="1921" y="1270"/>
                </a:lnTo>
                <a:lnTo>
                  <a:pt x="1921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2089923" y="3754477"/>
            <a:ext cx="0" cy="180340"/>
          </a:xfrm>
          <a:custGeom>
            <a:avLst/>
            <a:gdLst/>
            <a:ahLst/>
            <a:cxnLst/>
            <a:rect l="l" t="t" r="r" b="b"/>
            <a:pathLst>
              <a:path w="0" h="180339">
                <a:moveTo>
                  <a:pt x="0" y="180126"/>
                </a:moveTo>
                <a:lnTo>
                  <a:pt x="0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 txBox="1"/>
          <p:nvPr/>
        </p:nvSpPr>
        <p:spPr>
          <a:xfrm>
            <a:off x="2964724" y="3294210"/>
            <a:ext cx="27178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宋体"/>
                <a:cs typeface="宋体"/>
              </a:rPr>
              <a:t>M</a:t>
            </a:r>
            <a:r>
              <a:rPr dirty="0" sz="950" spc="25">
                <a:latin typeface="宋体"/>
                <a:cs typeface="宋体"/>
              </a:rPr>
              <a:t>0</a:t>
            </a:r>
            <a:r>
              <a:rPr dirty="0" sz="950" spc="-10">
                <a:latin typeface="宋体"/>
                <a:cs typeface="宋体"/>
              </a:rPr>
              <a:t>.</a:t>
            </a:r>
            <a:r>
              <a:rPr dirty="0" sz="950" spc="10">
                <a:latin typeface="宋体"/>
                <a:cs typeface="宋体"/>
              </a:rPr>
              <a:t>5</a:t>
            </a:r>
            <a:endParaRPr sz="950">
              <a:latin typeface="宋体"/>
              <a:cs typeface="宋体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1759819" y="4429442"/>
            <a:ext cx="695325" cy="348615"/>
          </a:xfrm>
          <a:custGeom>
            <a:avLst/>
            <a:gdLst/>
            <a:ahLst/>
            <a:cxnLst/>
            <a:rect l="l" t="t" r="r" b="b"/>
            <a:pathLst>
              <a:path w="695325" h="348614">
                <a:moveTo>
                  <a:pt x="0" y="348103"/>
                </a:moveTo>
                <a:lnTo>
                  <a:pt x="695315" y="348103"/>
                </a:lnTo>
                <a:lnTo>
                  <a:pt x="695315" y="0"/>
                </a:lnTo>
                <a:lnTo>
                  <a:pt x="0" y="0"/>
                </a:lnTo>
                <a:lnTo>
                  <a:pt x="0" y="348103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1760485" y="4428806"/>
            <a:ext cx="694055" cy="0"/>
          </a:xfrm>
          <a:custGeom>
            <a:avLst/>
            <a:gdLst/>
            <a:ahLst/>
            <a:cxnLst/>
            <a:rect l="l" t="t" r="r" b="b"/>
            <a:pathLst>
              <a:path w="694055" h="0">
                <a:moveTo>
                  <a:pt x="0" y="0"/>
                </a:moveTo>
                <a:lnTo>
                  <a:pt x="694055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1743761" y="4412708"/>
            <a:ext cx="692311" cy="34639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1743761" y="4412708"/>
            <a:ext cx="692785" cy="346710"/>
          </a:xfrm>
          <a:custGeom>
            <a:avLst/>
            <a:gdLst/>
            <a:ahLst/>
            <a:cxnLst/>
            <a:rect l="l" t="t" r="r" b="b"/>
            <a:pathLst>
              <a:path w="692785" h="346710">
                <a:moveTo>
                  <a:pt x="0" y="346394"/>
                </a:moveTo>
                <a:lnTo>
                  <a:pt x="692311" y="346394"/>
                </a:lnTo>
                <a:lnTo>
                  <a:pt x="692311" y="0"/>
                </a:lnTo>
                <a:lnTo>
                  <a:pt x="0" y="0"/>
                </a:lnTo>
                <a:lnTo>
                  <a:pt x="0" y="346394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 txBox="1"/>
          <p:nvPr/>
        </p:nvSpPr>
        <p:spPr>
          <a:xfrm>
            <a:off x="1745288" y="4486050"/>
            <a:ext cx="68961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89865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latin typeface="宋体"/>
                <a:cs typeface="宋体"/>
              </a:rPr>
              <a:t>M10.3</a:t>
            </a:r>
            <a:endParaRPr sz="950">
              <a:latin typeface="宋体"/>
              <a:cs typeface="宋体"/>
            </a:endParaRPr>
          </a:p>
        </p:txBody>
      </p:sp>
      <p:sp>
        <p:nvSpPr>
          <p:cNvPr id="147" name="object 147"/>
          <p:cNvSpPr/>
          <p:nvPr/>
        </p:nvSpPr>
        <p:spPr>
          <a:xfrm>
            <a:off x="2452082" y="4603478"/>
            <a:ext cx="868680" cy="0"/>
          </a:xfrm>
          <a:custGeom>
            <a:avLst/>
            <a:gdLst/>
            <a:ahLst/>
            <a:cxnLst/>
            <a:rect l="l" t="t" r="r" b="b"/>
            <a:pathLst>
              <a:path w="868679" h="0">
                <a:moveTo>
                  <a:pt x="0" y="0"/>
                </a:moveTo>
                <a:lnTo>
                  <a:pt x="868487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2436085" y="4585942"/>
            <a:ext cx="865505" cy="0"/>
          </a:xfrm>
          <a:custGeom>
            <a:avLst/>
            <a:gdLst/>
            <a:ahLst/>
            <a:cxnLst/>
            <a:rect l="l" t="t" r="r" b="b"/>
            <a:pathLst>
              <a:path w="865504" h="0">
                <a:moveTo>
                  <a:pt x="0" y="0"/>
                </a:moveTo>
                <a:lnTo>
                  <a:pt x="865434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3317516" y="4489402"/>
            <a:ext cx="522605" cy="228600"/>
          </a:xfrm>
          <a:custGeom>
            <a:avLst/>
            <a:gdLst/>
            <a:ahLst/>
            <a:cxnLst/>
            <a:rect l="l" t="t" r="r" b="b"/>
            <a:pathLst>
              <a:path w="522604" h="228600">
                <a:moveTo>
                  <a:pt x="510444" y="148475"/>
                </a:moveTo>
                <a:lnTo>
                  <a:pt x="12089" y="148475"/>
                </a:lnTo>
                <a:lnTo>
                  <a:pt x="44938" y="178293"/>
                </a:lnTo>
                <a:lnTo>
                  <a:pt x="115765" y="208966"/>
                </a:lnTo>
                <a:lnTo>
                  <a:pt x="159971" y="219231"/>
                </a:lnTo>
                <a:lnTo>
                  <a:pt x="208818" y="225830"/>
                </a:lnTo>
                <a:lnTo>
                  <a:pt x="261327" y="228151"/>
                </a:lnTo>
                <a:lnTo>
                  <a:pt x="313837" y="225952"/>
                </a:lnTo>
                <a:lnTo>
                  <a:pt x="362684" y="219231"/>
                </a:lnTo>
                <a:lnTo>
                  <a:pt x="406889" y="208966"/>
                </a:lnTo>
                <a:lnTo>
                  <a:pt x="445356" y="195157"/>
                </a:lnTo>
                <a:lnTo>
                  <a:pt x="490661" y="168883"/>
                </a:lnTo>
                <a:lnTo>
                  <a:pt x="510444" y="148598"/>
                </a:lnTo>
                <a:close/>
              </a:path>
              <a:path w="522604" h="228600">
                <a:moveTo>
                  <a:pt x="510566" y="79675"/>
                </a:moveTo>
                <a:lnTo>
                  <a:pt x="11967" y="79675"/>
                </a:lnTo>
                <a:lnTo>
                  <a:pt x="5373" y="90674"/>
                </a:lnTo>
                <a:lnTo>
                  <a:pt x="1465" y="102161"/>
                </a:lnTo>
                <a:lnTo>
                  <a:pt x="1465" y="102405"/>
                </a:lnTo>
                <a:lnTo>
                  <a:pt x="0" y="113892"/>
                </a:lnTo>
                <a:lnTo>
                  <a:pt x="0" y="114259"/>
                </a:lnTo>
                <a:lnTo>
                  <a:pt x="1465" y="125746"/>
                </a:lnTo>
                <a:lnTo>
                  <a:pt x="1465" y="125990"/>
                </a:lnTo>
                <a:lnTo>
                  <a:pt x="5250" y="137233"/>
                </a:lnTo>
                <a:lnTo>
                  <a:pt x="5373" y="137477"/>
                </a:lnTo>
                <a:lnTo>
                  <a:pt x="11967" y="148353"/>
                </a:lnTo>
                <a:lnTo>
                  <a:pt x="510566" y="148475"/>
                </a:lnTo>
                <a:lnTo>
                  <a:pt x="517160" y="137477"/>
                </a:lnTo>
                <a:lnTo>
                  <a:pt x="517282" y="137233"/>
                </a:lnTo>
                <a:lnTo>
                  <a:pt x="521068" y="125990"/>
                </a:lnTo>
                <a:lnTo>
                  <a:pt x="521068" y="125746"/>
                </a:lnTo>
                <a:lnTo>
                  <a:pt x="522533" y="114259"/>
                </a:lnTo>
                <a:lnTo>
                  <a:pt x="522533" y="113892"/>
                </a:lnTo>
                <a:lnTo>
                  <a:pt x="521068" y="102405"/>
                </a:lnTo>
                <a:lnTo>
                  <a:pt x="521068" y="102161"/>
                </a:lnTo>
                <a:lnTo>
                  <a:pt x="517160" y="90674"/>
                </a:lnTo>
                <a:lnTo>
                  <a:pt x="510566" y="79798"/>
                </a:lnTo>
                <a:close/>
              </a:path>
              <a:path w="522604" h="228600">
                <a:moveTo>
                  <a:pt x="501896" y="69288"/>
                </a:moveTo>
                <a:lnTo>
                  <a:pt x="20637" y="69288"/>
                </a:lnTo>
                <a:lnTo>
                  <a:pt x="12089" y="79553"/>
                </a:lnTo>
                <a:lnTo>
                  <a:pt x="510444" y="79675"/>
                </a:lnTo>
                <a:lnTo>
                  <a:pt x="501896" y="69288"/>
                </a:lnTo>
                <a:close/>
              </a:path>
              <a:path w="522604" h="228600">
                <a:moveTo>
                  <a:pt x="501773" y="69166"/>
                </a:moveTo>
                <a:lnTo>
                  <a:pt x="20759" y="69166"/>
                </a:lnTo>
                <a:lnTo>
                  <a:pt x="501773" y="69288"/>
                </a:lnTo>
                <a:close/>
              </a:path>
              <a:path w="522604" h="228600">
                <a:moveTo>
                  <a:pt x="261449" y="0"/>
                </a:moveTo>
                <a:lnTo>
                  <a:pt x="208940" y="2321"/>
                </a:lnTo>
                <a:lnTo>
                  <a:pt x="160215" y="8920"/>
                </a:lnTo>
                <a:lnTo>
                  <a:pt x="116010" y="19185"/>
                </a:lnTo>
                <a:lnTo>
                  <a:pt x="77177" y="32994"/>
                </a:lnTo>
                <a:lnTo>
                  <a:pt x="32116" y="59268"/>
                </a:lnTo>
                <a:lnTo>
                  <a:pt x="20881" y="69166"/>
                </a:lnTo>
                <a:lnTo>
                  <a:pt x="501651" y="69166"/>
                </a:lnTo>
                <a:lnTo>
                  <a:pt x="462574" y="41182"/>
                </a:lnTo>
                <a:lnTo>
                  <a:pt x="407012" y="19307"/>
                </a:lnTo>
                <a:lnTo>
                  <a:pt x="362806" y="8920"/>
                </a:lnTo>
                <a:lnTo>
                  <a:pt x="313959" y="2321"/>
                </a:lnTo>
                <a:lnTo>
                  <a:pt x="261449" y="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3301519" y="4473271"/>
            <a:ext cx="519236" cy="2252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3301519" y="4473271"/>
            <a:ext cx="519430" cy="225425"/>
          </a:xfrm>
          <a:custGeom>
            <a:avLst/>
            <a:gdLst/>
            <a:ahLst/>
            <a:cxnLst/>
            <a:rect l="l" t="t" r="r" b="b"/>
            <a:pathLst>
              <a:path w="519429" h="225425">
                <a:moveTo>
                  <a:pt x="519236" y="112670"/>
                </a:moveTo>
                <a:lnTo>
                  <a:pt x="492845" y="63131"/>
                </a:lnTo>
                <a:lnTo>
                  <a:pt x="421988" y="24760"/>
                </a:lnTo>
                <a:lnTo>
                  <a:pt x="373783" y="11456"/>
                </a:lnTo>
                <a:lnTo>
                  <a:pt x="319140" y="2977"/>
                </a:lnTo>
                <a:lnTo>
                  <a:pt x="259618" y="0"/>
                </a:lnTo>
                <a:lnTo>
                  <a:pt x="200057" y="2977"/>
                </a:lnTo>
                <a:lnTo>
                  <a:pt x="145399" y="11456"/>
                </a:lnTo>
                <a:lnTo>
                  <a:pt x="97197" y="24760"/>
                </a:lnTo>
                <a:lnTo>
                  <a:pt x="57002" y="42211"/>
                </a:lnTo>
                <a:lnTo>
                  <a:pt x="6851" y="86844"/>
                </a:lnTo>
                <a:lnTo>
                  <a:pt x="0" y="112670"/>
                </a:lnTo>
                <a:lnTo>
                  <a:pt x="6851" y="138451"/>
                </a:lnTo>
                <a:lnTo>
                  <a:pt x="57002" y="183030"/>
                </a:lnTo>
                <a:lnTo>
                  <a:pt x="97197" y="200468"/>
                </a:lnTo>
                <a:lnTo>
                  <a:pt x="145399" y="213765"/>
                </a:lnTo>
                <a:lnTo>
                  <a:pt x="200057" y="222242"/>
                </a:lnTo>
                <a:lnTo>
                  <a:pt x="259618" y="225219"/>
                </a:lnTo>
                <a:lnTo>
                  <a:pt x="319140" y="222242"/>
                </a:lnTo>
                <a:lnTo>
                  <a:pt x="373783" y="213765"/>
                </a:lnTo>
                <a:lnTo>
                  <a:pt x="421988" y="200468"/>
                </a:lnTo>
                <a:lnTo>
                  <a:pt x="462195" y="183030"/>
                </a:lnTo>
                <a:lnTo>
                  <a:pt x="512378" y="138451"/>
                </a:lnTo>
                <a:lnTo>
                  <a:pt x="519236" y="112670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 txBox="1"/>
          <p:nvPr/>
        </p:nvSpPr>
        <p:spPr>
          <a:xfrm>
            <a:off x="3425955" y="4486050"/>
            <a:ext cx="84963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69900" algn="l"/>
              </a:tabLst>
            </a:pPr>
            <a:r>
              <a:rPr dirty="0" sz="950" spc="-10">
                <a:latin typeface="宋体"/>
                <a:cs typeface="宋体"/>
              </a:rPr>
              <a:t>Q</a:t>
            </a:r>
            <a:r>
              <a:rPr dirty="0" sz="950" spc="25">
                <a:latin typeface="宋体"/>
                <a:cs typeface="宋体"/>
              </a:rPr>
              <a:t>0</a:t>
            </a:r>
            <a:r>
              <a:rPr dirty="0" sz="950" spc="-10">
                <a:latin typeface="宋体"/>
                <a:cs typeface="宋体"/>
              </a:rPr>
              <a:t>.</a:t>
            </a:r>
            <a:r>
              <a:rPr dirty="0" sz="950" spc="10">
                <a:latin typeface="宋体"/>
                <a:cs typeface="宋体"/>
              </a:rPr>
              <a:t>1</a:t>
            </a:r>
            <a:r>
              <a:rPr dirty="0" sz="950">
                <a:latin typeface="宋体"/>
                <a:cs typeface="宋体"/>
              </a:rPr>
              <a:t>	</a:t>
            </a:r>
            <a:r>
              <a:rPr dirty="0" sz="950" spc="20">
                <a:latin typeface="宋体"/>
                <a:cs typeface="宋体"/>
              </a:rPr>
              <a:t>东</a:t>
            </a:r>
            <a:r>
              <a:rPr dirty="0" sz="950" spc="-20">
                <a:latin typeface="宋体"/>
                <a:cs typeface="宋体"/>
              </a:rPr>
              <a:t>西</a:t>
            </a:r>
            <a:r>
              <a:rPr dirty="0" sz="950" spc="20">
                <a:latin typeface="宋体"/>
                <a:cs typeface="宋体"/>
              </a:rPr>
              <a:t>黄</a:t>
            </a:r>
            <a:endParaRPr sz="950">
              <a:latin typeface="宋体"/>
              <a:cs typeface="宋体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3317516" y="4835809"/>
            <a:ext cx="522605" cy="228600"/>
          </a:xfrm>
          <a:custGeom>
            <a:avLst/>
            <a:gdLst/>
            <a:ahLst/>
            <a:cxnLst/>
            <a:rect l="l" t="t" r="r" b="b"/>
            <a:pathLst>
              <a:path w="522604" h="228600">
                <a:moveTo>
                  <a:pt x="261449" y="0"/>
                </a:moveTo>
                <a:lnTo>
                  <a:pt x="208849" y="2309"/>
                </a:lnTo>
                <a:lnTo>
                  <a:pt x="160111" y="8920"/>
                </a:lnTo>
                <a:lnTo>
                  <a:pt x="116010" y="19234"/>
                </a:lnTo>
                <a:lnTo>
                  <a:pt x="77177" y="33031"/>
                </a:lnTo>
                <a:lnTo>
                  <a:pt x="32018" y="59390"/>
                </a:lnTo>
                <a:lnTo>
                  <a:pt x="20881" y="69117"/>
                </a:lnTo>
                <a:lnTo>
                  <a:pt x="1465" y="102149"/>
                </a:lnTo>
                <a:lnTo>
                  <a:pt x="1465" y="102442"/>
                </a:lnTo>
                <a:lnTo>
                  <a:pt x="0" y="113904"/>
                </a:lnTo>
                <a:lnTo>
                  <a:pt x="0" y="114283"/>
                </a:lnTo>
                <a:lnTo>
                  <a:pt x="1465" y="125734"/>
                </a:lnTo>
                <a:lnTo>
                  <a:pt x="1465" y="126027"/>
                </a:lnTo>
                <a:lnTo>
                  <a:pt x="20759" y="158948"/>
                </a:lnTo>
                <a:lnTo>
                  <a:pt x="32110" y="168883"/>
                </a:lnTo>
                <a:lnTo>
                  <a:pt x="77055" y="195096"/>
                </a:lnTo>
                <a:lnTo>
                  <a:pt x="115765" y="208905"/>
                </a:lnTo>
                <a:lnTo>
                  <a:pt x="159971" y="219255"/>
                </a:lnTo>
                <a:lnTo>
                  <a:pt x="208818" y="225866"/>
                </a:lnTo>
                <a:lnTo>
                  <a:pt x="261327" y="228176"/>
                </a:lnTo>
                <a:lnTo>
                  <a:pt x="313928" y="225866"/>
                </a:lnTo>
                <a:lnTo>
                  <a:pt x="362788" y="219255"/>
                </a:lnTo>
                <a:lnTo>
                  <a:pt x="406992" y="208905"/>
                </a:lnTo>
                <a:lnTo>
                  <a:pt x="445459" y="195096"/>
                </a:lnTo>
                <a:lnTo>
                  <a:pt x="490661" y="168883"/>
                </a:lnTo>
                <a:lnTo>
                  <a:pt x="501638" y="159058"/>
                </a:lnTo>
                <a:lnTo>
                  <a:pt x="501773" y="158948"/>
                </a:lnTo>
                <a:lnTo>
                  <a:pt x="510444" y="148573"/>
                </a:lnTo>
                <a:lnTo>
                  <a:pt x="517160" y="137502"/>
                </a:lnTo>
                <a:lnTo>
                  <a:pt x="517282" y="137196"/>
                </a:lnTo>
                <a:lnTo>
                  <a:pt x="521068" y="126027"/>
                </a:lnTo>
                <a:lnTo>
                  <a:pt x="521068" y="125734"/>
                </a:lnTo>
                <a:lnTo>
                  <a:pt x="522533" y="114283"/>
                </a:lnTo>
                <a:lnTo>
                  <a:pt x="522533" y="113904"/>
                </a:lnTo>
                <a:lnTo>
                  <a:pt x="521068" y="102442"/>
                </a:lnTo>
                <a:lnTo>
                  <a:pt x="521068" y="102149"/>
                </a:lnTo>
                <a:lnTo>
                  <a:pt x="501773" y="69178"/>
                </a:lnTo>
                <a:lnTo>
                  <a:pt x="501638" y="69117"/>
                </a:lnTo>
                <a:lnTo>
                  <a:pt x="490783" y="59390"/>
                </a:lnTo>
                <a:lnTo>
                  <a:pt x="445478" y="33092"/>
                </a:lnTo>
                <a:lnTo>
                  <a:pt x="407012" y="19283"/>
                </a:lnTo>
                <a:lnTo>
                  <a:pt x="362806" y="8920"/>
                </a:lnTo>
                <a:lnTo>
                  <a:pt x="313959" y="2309"/>
                </a:lnTo>
                <a:lnTo>
                  <a:pt x="261449" y="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3301519" y="4819715"/>
            <a:ext cx="519236" cy="22514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3301519" y="4819715"/>
            <a:ext cx="519430" cy="225425"/>
          </a:xfrm>
          <a:custGeom>
            <a:avLst/>
            <a:gdLst/>
            <a:ahLst/>
            <a:cxnLst/>
            <a:rect l="l" t="t" r="r" b="b"/>
            <a:pathLst>
              <a:path w="519429" h="225425">
                <a:moveTo>
                  <a:pt x="519236" y="112572"/>
                </a:moveTo>
                <a:lnTo>
                  <a:pt x="492845" y="63064"/>
                </a:lnTo>
                <a:lnTo>
                  <a:pt x="421988" y="24729"/>
                </a:lnTo>
                <a:lnTo>
                  <a:pt x="373783" y="11441"/>
                </a:lnTo>
                <a:lnTo>
                  <a:pt x="319140" y="2972"/>
                </a:lnTo>
                <a:lnTo>
                  <a:pt x="259618" y="0"/>
                </a:lnTo>
                <a:lnTo>
                  <a:pt x="200057" y="2972"/>
                </a:lnTo>
                <a:lnTo>
                  <a:pt x="145399" y="11441"/>
                </a:lnTo>
                <a:lnTo>
                  <a:pt x="97197" y="24729"/>
                </a:lnTo>
                <a:lnTo>
                  <a:pt x="57002" y="42162"/>
                </a:lnTo>
                <a:lnTo>
                  <a:pt x="6851" y="86759"/>
                </a:lnTo>
                <a:lnTo>
                  <a:pt x="0" y="112572"/>
                </a:lnTo>
                <a:lnTo>
                  <a:pt x="6851" y="138386"/>
                </a:lnTo>
                <a:lnTo>
                  <a:pt x="57002" y="182983"/>
                </a:lnTo>
                <a:lnTo>
                  <a:pt x="97197" y="200416"/>
                </a:lnTo>
                <a:lnTo>
                  <a:pt x="145399" y="213704"/>
                </a:lnTo>
                <a:lnTo>
                  <a:pt x="200057" y="222172"/>
                </a:lnTo>
                <a:lnTo>
                  <a:pt x="259618" y="225145"/>
                </a:lnTo>
                <a:lnTo>
                  <a:pt x="319140" y="222172"/>
                </a:lnTo>
                <a:lnTo>
                  <a:pt x="373783" y="213704"/>
                </a:lnTo>
                <a:lnTo>
                  <a:pt x="421988" y="200416"/>
                </a:lnTo>
                <a:lnTo>
                  <a:pt x="462195" y="182983"/>
                </a:lnTo>
                <a:lnTo>
                  <a:pt x="512378" y="138386"/>
                </a:lnTo>
                <a:lnTo>
                  <a:pt x="519236" y="112572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 txBox="1"/>
          <p:nvPr/>
        </p:nvSpPr>
        <p:spPr>
          <a:xfrm>
            <a:off x="3425955" y="4832446"/>
            <a:ext cx="84963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69900" algn="l"/>
              </a:tabLst>
            </a:pPr>
            <a:r>
              <a:rPr dirty="0" sz="950" spc="-10">
                <a:latin typeface="宋体"/>
                <a:cs typeface="宋体"/>
              </a:rPr>
              <a:t>Q</a:t>
            </a:r>
            <a:r>
              <a:rPr dirty="0" sz="950" spc="25">
                <a:latin typeface="宋体"/>
                <a:cs typeface="宋体"/>
              </a:rPr>
              <a:t>0</a:t>
            </a:r>
            <a:r>
              <a:rPr dirty="0" sz="950" spc="-10">
                <a:latin typeface="宋体"/>
                <a:cs typeface="宋体"/>
              </a:rPr>
              <a:t>.</a:t>
            </a:r>
            <a:r>
              <a:rPr dirty="0" sz="950" spc="10">
                <a:latin typeface="宋体"/>
                <a:cs typeface="宋体"/>
              </a:rPr>
              <a:t>5</a:t>
            </a:r>
            <a:r>
              <a:rPr dirty="0" sz="950">
                <a:latin typeface="宋体"/>
                <a:cs typeface="宋体"/>
              </a:rPr>
              <a:t>	</a:t>
            </a:r>
            <a:r>
              <a:rPr dirty="0" sz="950" spc="20">
                <a:latin typeface="宋体"/>
                <a:cs typeface="宋体"/>
              </a:rPr>
              <a:t>南</a:t>
            </a:r>
            <a:r>
              <a:rPr dirty="0" sz="950" spc="-20">
                <a:latin typeface="宋体"/>
                <a:cs typeface="宋体"/>
              </a:rPr>
              <a:t>北</a:t>
            </a:r>
            <a:r>
              <a:rPr dirty="0" sz="950" spc="20">
                <a:latin typeface="宋体"/>
                <a:cs typeface="宋体"/>
              </a:rPr>
              <a:t>红</a:t>
            </a:r>
            <a:endParaRPr sz="950">
              <a:latin typeface="宋体"/>
              <a:cs typeface="宋体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2971572" y="4950326"/>
            <a:ext cx="3175" cy="1270"/>
          </a:xfrm>
          <a:custGeom>
            <a:avLst/>
            <a:gdLst/>
            <a:ahLst/>
            <a:cxnLst/>
            <a:rect l="l" t="t" r="r" b="b"/>
            <a:pathLst>
              <a:path w="3175" h="1270">
                <a:moveTo>
                  <a:pt x="0" y="1270"/>
                </a:moveTo>
                <a:lnTo>
                  <a:pt x="2587" y="1270"/>
                </a:lnTo>
                <a:lnTo>
                  <a:pt x="2587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2972845" y="4602222"/>
            <a:ext cx="0" cy="348615"/>
          </a:xfrm>
          <a:custGeom>
            <a:avLst/>
            <a:gdLst/>
            <a:ahLst/>
            <a:cxnLst/>
            <a:rect l="l" t="t" r="r" b="b"/>
            <a:pathLst>
              <a:path w="0" h="348614">
                <a:moveTo>
                  <a:pt x="0" y="0"/>
                </a:moveTo>
                <a:lnTo>
                  <a:pt x="0" y="348103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2955321" y="4585942"/>
            <a:ext cx="0" cy="346710"/>
          </a:xfrm>
          <a:custGeom>
            <a:avLst/>
            <a:gdLst/>
            <a:ahLst/>
            <a:cxnLst/>
            <a:rect l="l" t="t" r="r" b="b"/>
            <a:pathLst>
              <a:path w="0" h="346710">
                <a:moveTo>
                  <a:pt x="0" y="0"/>
                </a:moveTo>
                <a:lnTo>
                  <a:pt x="0" y="346346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2971572" y="4950961"/>
            <a:ext cx="349250" cy="0"/>
          </a:xfrm>
          <a:custGeom>
            <a:avLst/>
            <a:gdLst/>
            <a:ahLst/>
            <a:cxnLst/>
            <a:rect l="l" t="t" r="r" b="b"/>
            <a:pathLst>
              <a:path w="349250" h="0">
                <a:moveTo>
                  <a:pt x="0" y="0"/>
                </a:moveTo>
                <a:lnTo>
                  <a:pt x="348743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2971318" y="4949691"/>
            <a:ext cx="349250" cy="0"/>
          </a:xfrm>
          <a:custGeom>
            <a:avLst/>
            <a:gdLst/>
            <a:ahLst/>
            <a:cxnLst/>
            <a:rect l="l" t="t" r="r" b="b"/>
            <a:pathLst>
              <a:path w="349250" h="0">
                <a:moveTo>
                  <a:pt x="0" y="0"/>
                </a:moveTo>
                <a:lnTo>
                  <a:pt x="349251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2971971" y="4948420"/>
            <a:ext cx="347980" cy="0"/>
          </a:xfrm>
          <a:custGeom>
            <a:avLst/>
            <a:gdLst/>
            <a:ahLst/>
            <a:cxnLst/>
            <a:rect l="l" t="t" r="r" b="b"/>
            <a:pathLst>
              <a:path w="347979" h="0">
                <a:moveTo>
                  <a:pt x="0" y="0"/>
                </a:moveTo>
                <a:lnTo>
                  <a:pt x="347946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2955321" y="4932288"/>
            <a:ext cx="346710" cy="0"/>
          </a:xfrm>
          <a:custGeom>
            <a:avLst/>
            <a:gdLst/>
            <a:ahLst/>
            <a:cxnLst/>
            <a:rect l="l" t="t" r="r" b="b"/>
            <a:pathLst>
              <a:path w="346710" h="0">
                <a:moveTo>
                  <a:pt x="0" y="0"/>
                </a:moveTo>
                <a:lnTo>
                  <a:pt x="346198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3317516" y="5182217"/>
            <a:ext cx="522605" cy="228600"/>
          </a:xfrm>
          <a:custGeom>
            <a:avLst/>
            <a:gdLst/>
            <a:ahLst/>
            <a:cxnLst/>
            <a:rect l="l" t="t" r="r" b="b"/>
            <a:pathLst>
              <a:path w="522604" h="228600">
                <a:moveTo>
                  <a:pt x="261449" y="0"/>
                </a:moveTo>
                <a:lnTo>
                  <a:pt x="208849" y="2297"/>
                </a:lnTo>
                <a:lnTo>
                  <a:pt x="160111" y="8908"/>
                </a:lnTo>
                <a:lnTo>
                  <a:pt x="116010" y="19222"/>
                </a:lnTo>
                <a:lnTo>
                  <a:pt x="77177" y="33019"/>
                </a:lnTo>
                <a:lnTo>
                  <a:pt x="32116" y="59292"/>
                </a:lnTo>
                <a:lnTo>
                  <a:pt x="20881" y="69105"/>
                </a:lnTo>
                <a:lnTo>
                  <a:pt x="1465" y="102149"/>
                </a:lnTo>
                <a:lnTo>
                  <a:pt x="1465" y="102442"/>
                </a:lnTo>
                <a:lnTo>
                  <a:pt x="0" y="113892"/>
                </a:lnTo>
                <a:lnTo>
                  <a:pt x="0" y="114271"/>
                </a:lnTo>
                <a:lnTo>
                  <a:pt x="1465" y="125734"/>
                </a:lnTo>
                <a:lnTo>
                  <a:pt x="1465" y="126027"/>
                </a:lnTo>
                <a:lnTo>
                  <a:pt x="20759" y="158948"/>
                </a:lnTo>
                <a:lnTo>
                  <a:pt x="32110" y="168883"/>
                </a:lnTo>
                <a:lnTo>
                  <a:pt x="77055" y="195083"/>
                </a:lnTo>
                <a:lnTo>
                  <a:pt x="115765" y="208892"/>
                </a:lnTo>
                <a:lnTo>
                  <a:pt x="159971" y="219255"/>
                </a:lnTo>
                <a:lnTo>
                  <a:pt x="208818" y="225866"/>
                </a:lnTo>
                <a:lnTo>
                  <a:pt x="261327" y="228164"/>
                </a:lnTo>
                <a:lnTo>
                  <a:pt x="313928" y="225866"/>
                </a:lnTo>
                <a:lnTo>
                  <a:pt x="362788" y="219255"/>
                </a:lnTo>
                <a:lnTo>
                  <a:pt x="406889" y="208941"/>
                </a:lnTo>
                <a:lnTo>
                  <a:pt x="445356" y="195145"/>
                </a:lnTo>
                <a:lnTo>
                  <a:pt x="490661" y="168883"/>
                </a:lnTo>
                <a:lnTo>
                  <a:pt x="501773" y="158936"/>
                </a:lnTo>
                <a:lnTo>
                  <a:pt x="510444" y="148573"/>
                </a:lnTo>
                <a:lnTo>
                  <a:pt x="517160" y="137502"/>
                </a:lnTo>
                <a:lnTo>
                  <a:pt x="517282" y="137196"/>
                </a:lnTo>
                <a:lnTo>
                  <a:pt x="521068" y="126027"/>
                </a:lnTo>
                <a:lnTo>
                  <a:pt x="521068" y="125734"/>
                </a:lnTo>
                <a:lnTo>
                  <a:pt x="522533" y="114271"/>
                </a:lnTo>
                <a:lnTo>
                  <a:pt x="522533" y="113892"/>
                </a:lnTo>
                <a:lnTo>
                  <a:pt x="521068" y="102442"/>
                </a:lnTo>
                <a:lnTo>
                  <a:pt x="521068" y="102149"/>
                </a:lnTo>
                <a:lnTo>
                  <a:pt x="501773" y="69178"/>
                </a:lnTo>
                <a:lnTo>
                  <a:pt x="501638" y="69105"/>
                </a:lnTo>
                <a:lnTo>
                  <a:pt x="490783" y="59390"/>
                </a:lnTo>
                <a:lnTo>
                  <a:pt x="445478" y="33080"/>
                </a:lnTo>
                <a:lnTo>
                  <a:pt x="407012" y="19271"/>
                </a:lnTo>
                <a:lnTo>
                  <a:pt x="362806" y="8908"/>
                </a:lnTo>
                <a:lnTo>
                  <a:pt x="313959" y="2297"/>
                </a:lnTo>
                <a:lnTo>
                  <a:pt x="261449" y="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3301519" y="5166098"/>
            <a:ext cx="519236" cy="22517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3301519" y="5166098"/>
            <a:ext cx="519430" cy="225425"/>
          </a:xfrm>
          <a:custGeom>
            <a:avLst/>
            <a:gdLst/>
            <a:ahLst/>
            <a:cxnLst/>
            <a:rect l="l" t="t" r="r" b="b"/>
            <a:pathLst>
              <a:path w="519429" h="225425">
                <a:moveTo>
                  <a:pt x="519236" y="112585"/>
                </a:moveTo>
                <a:lnTo>
                  <a:pt x="492845" y="63074"/>
                </a:lnTo>
                <a:lnTo>
                  <a:pt x="421988" y="24734"/>
                </a:lnTo>
                <a:lnTo>
                  <a:pt x="373783" y="11443"/>
                </a:lnTo>
                <a:lnTo>
                  <a:pt x="319140" y="2973"/>
                </a:lnTo>
                <a:lnTo>
                  <a:pt x="259618" y="0"/>
                </a:lnTo>
                <a:lnTo>
                  <a:pt x="200057" y="2973"/>
                </a:lnTo>
                <a:lnTo>
                  <a:pt x="145399" y="11443"/>
                </a:lnTo>
                <a:lnTo>
                  <a:pt x="97197" y="24734"/>
                </a:lnTo>
                <a:lnTo>
                  <a:pt x="57002" y="42169"/>
                </a:lnTo>
                <a:lnTo>
                  <a:pt x="6851" y="86771"/>
                </a:lnTo>
                <a:lnTo>
                  <a:pt x="0" y="112585"/>
                </a:lnTo>
                <a:lnTo>
                  <a:pt x="6851" y="138399"/>
                </a:lnTo>
                <a:lnTo>
                  <a:pt x="57002" y="183000"/>
                </a:lnTo>
                <a:lnTo>
                  <a:pt x="97197" y="200435"/>
                </a:lnTo>
                <a:lnTo>
                  <a:pt x="145399" y="213726"/>
                </a:lnTo>
                <a:lnTo>
                  <a:pt x="200057" y="222196"/>
                </a:lnTo>
                <a:lnTo>
                  <a:pt x="259618" y="225170"/>
                </a:lnTo>
                <a:lnTo>
                  <a:pt x="319140" y="222196"/>
                </a:lnTo>
                <a:lnTo>
                  <a:pt x="373783" y="213726"/>
                </a:lnTo>
                <a:lnTo>
                  <a:pt x="421988" y="200435"/>
                </a:lnTo>
                <a:lnTo>
                  <a:pt x="462195" y="183000"/>
                </a:lnTo>
                <a:lnTo>
                  <a:pt x="512378" y="138399"/>
                </a:lnTo>
                <a:lnTo>
                  <a:pt x="519236" y="112585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 txBox="1"/>
          <p:nvPr/>
        </p:nvSpPr>
        <p:spPr>
          <a:xfrm>
            <a:off x="3487013" y="5179195"/>
            <a:ext cx="14478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宋体"/>
                <a:cs typeface="宋体"/>
              </a:rPr>
              <a:t>T2</a:t>
            </a:r>
            <a:endParaRPr sz="950">
              <a:latin typeface="宋体"/>
              <a:cs typeface="宋体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4005395" y="5179195"/>
            <a:ext cx="14541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宋体"/>
                <a:cs typeface="宋体"/>
              </a:rPr>
              <a:t>2S</a:t>
            </a:r>
            <a:endParaRPr sz="950">
              <a:latin typeface="宋体"/>
              <a:cs typeface="宋体"/>
            </a:endParaRPr>
          </a:p>
        </p:txBody>
      </p:sp>
      <p:sp>
        <p:nvSpPr>
          <p:cNvPr id="169" name="object 169"/>
          <p:cNvSpPr/>
          <p:nvPr/>
        </p:nvSpPr>
        <p:spPr>
          <a:xfrm>
            <a:off x="2972036" y="5297159"/>
            <a:ext cx="1905" cy="1270"/>
          </a:xfrm>
          <a:custGeom>
            <a:avLst/>
            <a:gdLst/>
            <a:ahLst/>
            <a:cxnLst/>
            <a:rect l="l" t="t" r="r" b="b"/>
            <a:pathLst>
              <a:path w="1905" h="1270">
                <a:moveTo>
                  <a:pt x="0" y="1270"/>
                </a:moveTo>
                <a:lnTo>
                  <a:pt x="1736" y="1270"/>
                </a:lnTo>
                <a:lnTo>
                  <a:pt x="1736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2972845" y="4949056"/>
            <a:ext cx="0" cy="348615"/>
          </a:xfrm>
          <a:custGeom>
            <a:avLst/>
            <a:gdLst/>
            <a:ahLst/>
            <a:cxnLst/>
            <a:rect l="l" t="t" r="r" b="b"/>
            <a:pathLst>
              <a:path w="0" h="348614">
                <a:moveTo>
                  <a:pt x="0" y="0"/>
                </a:moveTo>
                <a:lnTo>
                  <a:pt x="0" y="348103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2971971" y="4947785"/>
            <a:ext cx="1905" cy="1270"/>
          </a:xfrm>
          <a:custGeom>
            <a:avLst/>
            <a:gdLst/>
            <a:ahLst/>
            <a:cxnLst/>
            <a:rect l="l" t="t" r="r" b="b"/>
            <a:pathLst>
              <a:path w="1905" h="1270">
                <a:moveTo>
                  <a:pt x="0" y="1270"/>
                </a:moveTo>
                <a:lnTo>
                  <a:pt x="1856" y="1270"/>
                </a:lnTo>
                <a:lnTo>
                  <a:pt x="1856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2955321" y="4932288"/>
            <a:ext cx="0" cy="346710"/>
          </a:xfrm>
          <a:custGeom>
            <a:avLst/>
            <a:gdLst/>
            <a:ahLst/>
            <a:cxnLst/>
            <a:rect l="l" t="t" r="r" b="b"/>
            <a:pathLst>
              <a:path w="0" h="346710">
                <a:moveTo>
                  <a:pt x="0" y="0"/>
                </a:moveTo>
                <a:lnTo>
                  <a:pt x="0" y="346394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2972036" y="5297794"/>
            <a:ext cx="347980" cy="0"/>
          </a:xfrm>
          <a:custGeom>
            <a:avLst/>
            <a:gdLst/>
            <a:ahLst/>
            <a:cxnLst/>
            <a:rect l="l" t="t" r="r" b="b"/>
            <a:pathLst>
              <a:path w="347979" h="0">
                <a:moveTo>
                  <a:pt x="0" y="0"/>
                </a:moveTo>
                <a:lnTo>
                  <a:pt x="347815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2971318" y="5296523"/>
            <a:ext cx="349250" cy="0"/>
          </a:xfrm>
          <a:custGeom>
            <a:avLst/>
            <a:gdLst/>
            <a:ahLst/>
            <a:cxnLst/>
            <a:rect l="l" t="t" r="r" b="b"/>
            <a:pathLst>
              <a:path w="349250" h="0">
                <a:moveTo>
                  <a:pt x="0" y="0"/>
                </a:moveTo>
                <a:lnTo>
                  <a:pt x="349251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2971515" y="5295253"/>
            <a:ext cx="349250" cy="0"/>
          </a:xfrm>
          <a:custGeom>
            <a:avLst/>
            <a:gdLst/>
            <a:ahLst/>
            <a:cxnLst/>
            <a:rect l="l" t="t" r="r" b="b"/>
            <a:pathLst>
              <a:path w="349250" h="0">
                <a:moveTo>
                  <a:pt x="0" y="0"/>
                </a:moveTo>
                <a:lnTo>
                  <a:pt x="348857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2955321" y="5278683"/>
            <a:ext cx="346710" cy="0"/>
          </a:xfrm>
          <a:custGeom>
            <a:avLst/>
            <a:gdLst/>
            <a:ahLst/>
            <a:cxnLst/>
            <a:rect l="l" t="t" r="r" b="b"/>
            <a:pathLst>
              <a:path w="346710" h="0">
                <a:moveTo>
                  <a:pt x="0" y="0"/>
                </a:moveTo>
                <a:lnTo>
                  <a:pt x="346198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 txBox="1"/>
          <p:nvPr/>
        </p:nvSpPr>
        <p:spPr>
          <a:xfrm>
            <a:off x="1548119" y="5040495"/>
            <a:ext cx="14478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宋体"/>
                <a:cs typeface="宋体"/>
              </a:rPr>
              <a:t>T2</a:t>
            </a:r>
            <a:endParaRPr sz="950">
              <a:latin typeface="宋体"/>
              <a:cs typeface="宋体"/>
            </a:endParaRPr>
          </a:p>
        </p:txBody>
      </p:sp>
      <p:sp>
        <p:nvSpPr>
          <p:cNvPr id="178" name="object 178"/>
          <p:cNvSpPr/>
          <p:nvPr/>
        </p:nvSpPr>
        <p:spPr>
          <a:xfrm>
            <a:off x="1976172" y="5102871"/>
            <a:ext cx="262890" cy="0"/>
          </a:xfrm>
          <a:custGeom>
            <a:avLst/>
            <a:gdLst/>
            <a:ahLst/>
            <a:cxnLst/>
            <a:rect l="l" t="t" r="r" b="b"/>
            <a:pathLst>
              <a:path w="262889" h="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1960114" y="5085273"/>
            <a:ext cx="259715" cy="0"/>
          </a:xfrm>
          <a:custGeom>
            <a:avLst/>
            <a:gdLst/>
            <a:ahLst/>
            <a:cxnLst/>
            <a:rect l="l" t="t" r="r" b="b"/>
            <a:pathLst>
              <a:path w="259714" h="0">
                <a:moveTo>
                  <a:pt x="0" y="0"/>
                </a:moveTo>
                <a:lnTo>
                  <a:pt x="259618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1976701" y="5213944"/>
            <a:ext cx="261620" cy="0"/>
          </a:xfrm>
          <a:custGeom>
            <a:avLst/>
            <a:gdLst/>
            <a:ahLst/>
            <a:cxnLst/>
            <a:rect l="l" t="t" r="r" b="b"/>
            <a:pathLst>
              <a:path w="261619" h="0">
                <a:moveTo>
                  <a:pt x="0" y="0"/>
                </a:moveTo>
                <a:lnTo>
                  <a:pt x="261612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1976172" y="5212674"/>
            <a:ext cx="262890" cy="0"/>
          </a:xfrm>
          <a:custGeom>
            <a:avLst/>
            <a:gdLst/>
            <a:ahLst/>
            <a:cxnLst/>
            <a:rect l="l" t="t" r="r" b="b"/>
            <a:pathLst>
              <a:path w="262889" h="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1976496" y="5211403"/>
            <a:ext cx="262255" cy="0"/>
          </a:xfrm>
          <a:custGeom>
            <a:avLst/>
            <a:gdLst/>
            <a:ahLst/>
            <a:cxnLst/>
            <a:rect l="l" t="t" r="r" b="b"/>
            <a:pathLst>
              <a:path w="262255" h="0">
                <a:moveTo>
                  <a:pt x="0" y="0"/>
                </a:moveTo>
                <a:lnTo>
                  <a:pt x="262021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1960114" y="5194974"/>
            <a:ext cx="259715" cy="0"/>
          </a:xfrm>
          <a:custGeom>
            <a:avLst/>
            <a:gdLst/>
            <a:ahLst/>
            <a:cxnLst/>
            <a:rect l="l" t="t" r="r" b="b"/>
            <a:pathLst>
              <a:path w="259714" h="0">
                <a:moveTo>
                  <a:pt x="0" y="0"/>
                </a:moveTo>
                <a:lnTo>
                  <a:pt x="259618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2107507" y="4991654"/>
            <a:ext cx="0" cy="113030"/>
          </a:xfrm>
          <a:custGeom>
            <a:avLst/>
            <a:gdLst/>
            <a:ahLst/>
            <a:cxnLst/>
            <a:rect l="l" t="t" r="r" b="b"/>
            <a:pathLst>
              <a:path w="0" h="113029">
                <a:moveTo>
                  <a:pt x="0" y="0"/>
                </a:moveTo>
                <a:lnTo>
                  <a:pt x="0" y="112743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2089923" y="4975585"/>
            <a:ext cx="0" cy="109855"/>
          </a:xfrm>
          <a:custGeom>
            <a:avLst/>
            <a:gdLst/>
            <a:ahLst/>
            <a:cxnLst/>
            <a:rect l="l" t="t" r="r" b="b"/>
            <a:pathLst>
              <a:path w="0" h="109854">
                <a:moveTo>
                  <a:pt x="0" y="0"/>
                </a:moveTo>
                <a:lnTo>
                  <a:pt x="0" y="109688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2106250" y="5359411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0" y="1270"/>
                </a:moveTo>
                <a:lnTo>
                  <a:pt x="2514" y="1270"/>
                </a:lnTo>
                <a:lnTo>
                  <a:pt x="2514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2107507" y="5212039"/>
            <a:ext cx="0" cy="147955"/>
          </a:xfrm>
          <a:custGeom>
            <a:avLst/>
            <a:gdLst/>
            <a:ahLst/>
            <a:cxnLst/>
            <a:rect l="l" t="t" r="r" b="b"/>
            <a:pathLst>
              <a:path w="0" h="147954">
                <a:moveTo>
                  <a:pt x="0" y="0"/>
                </a:moveTo>
                <a:lnTo>
                  <a:pt x="0" y="147372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2106306" y="5210768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0" y="1270"/>
                </a:moveTo>
                <a:lnTo>
                  <a:pt x="2403" y="1270"/>
                </a:lnTo>
                <a:lnTo>
                  <a:pt x="2403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2089923" y="5194974"/>
            <a:ext cx="0" cy="146685"/>
          </a:xfrm>
          <a:custGeom>
            <a:avLst/>
            <a:gdLst/>
            <a:ahLst/>
            <a:cxnLst/>
            <a:rect l="l" t="t" r="r" b="b"/>
            <a:pathLst>
              <a:path w="0" h="146685">
                <a:moveTo>
                  <a:pt x="0" y="0"/>
                </a:moveTo>
                <a:lnTo>
                  <a:pt x="0" y="146361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2106201" y="4430712"/>
            <a:ext cx="3175" cy="1270"/>
          </a:xfrm>
          <a:custGeom>
            <a:avLst/>
            <a:gdLst/>
            <a:ahLst/>
            <a:cxnLst/>
            <a:rect l="l" t="t" r="r" b="b"/>
            <a:pathLst>
              <a:path w="3175" h="1270">
                <a:moveTo>
                  <a:pt x="0" y="1270"/>
                </a:moveTo>
                <a:lnTo>
                  <a:pt x="2613" y="1270"/>
                </a:lnTo>
                <a:lnTo>
                  <a:pt x="2613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2107507" y="4290962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5">
                <a:moveTo>
                  <a:pt x="0" y="0"/>
                </a:moveTo>
                <a:lnTo>
                  <a:pt x="0" y="139749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2106536" y="4289692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0" y="1270"/>
                </a:moveTo>
                <a:lnTo>
                  <a:pt x="1942" y="1270"/>
                </a:lnTo>
                <a:lnTo>
                  <a:pt x="1942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2089923" y="4274081"/>
            <a:ext cx="0" cy="139065"/>
          </a:xfrm>
          <a:custGeom>
            <a:avLst/>
            <a:gdLst/>
            <a:ahLst/>
            <a:cxnLst/>
            <a:rect l="l" t="t" r="r" b="b"/>
            <a:pathLst>
              <a:path w="0" h="139064">
                <a:moveTo>
                  <a:pt x="0" y="0"/>
                </a:moveTo>
                <a:lnTo>
                  <a:pt x="0" y="138577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2107507" y="4776274"/>
            <a:ext cx="0" cy="244475"/>
          </a:xfrm>
          <a:custGeom>
            <a:avLst/>
            <a:gdLst/>
            <a:ahLst/>
            <a:cxnLst/>
            <a:rect l="l" t="t" r="r" b="b"/>
            <a:pathLst>
              <a:path w="0" h="244475">
                <a:moveTo>
                  <a:pt x="0" y="0"/>
                </a:moveTo>
                <a:lnTo>
                  <a:pt x="0" y="243926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2106173" y="4775004"/>
            <a:ext cx="3175" cy="1270"/>
          </a:xfrm>
          <a:custGeom>
            <a:avLst/>
            <a:gdLst/>
            <a:ahLst/>
            <a:cxnLst/>
            <a:rect l="l" t="t" r="r" b="b"/>
            <a:pathLst>
              <a:path w="3175" h="1270">
                <a:moveTo>
                  <a:pt x="0" y="1270"/>
                </a:moveTo>
                <a:lnTo>
                  <a:pt x="2669" y="1270"/>
                </a:lnTo>
                <a:lnTo>
                  <a:pt x="266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2089923" y="4759103"/>
            <a:ext cx="0" cy="242570"/>
          </a:xfrm>
          <a:custGeom>
            <a:avLst/>
            <a:gdLst/>
            <a:ahLst/>
            <a:cxnLst/>
            <a:rect l="l" t="t" r="r" b="b"/>
            <a:pathLst>
              <a:path w="0" h="242570">
                <a:moveTo>
                  <a:pt x="0" y="242461"/>
                </a:moveTo>
                <a:lnTo>
                  <a:pt x="0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2106235" y="5469940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0" y="1270"/>
                </a:moveTo>
                <a:lnTo>
                  <a:pt x="2544" y="1270"/>
                </a:lnTo>
                <a:lnTo>
                  <a:pt x="2544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2107507" y="5295888"/>
            <a:ext cx="0" cy="174625"/>
          </a:xfrm>
          <a:custGeom>
            <a:avLst/>
            <a:gdLst/>
            <a:ahLst/>
            <a:cxnLst/>
            <a:rect l="l" t="t" r="r" b="b"/>
            <a:pathLst>
              <a:path w="0" h="174625">
                <a:moveTo>
                  <a:pt x="0" y="0"/>
                </a:moveTo>
                <a:lnTo>
                  <a:pt x="0" y="174051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2106165" y="5294618"/>
            <a:ext cx="3175" cy="1270"/>
          </a:xfrm>
          <a:custGeom>
            <a:avLst/>
            <a:gdLst/>
            <a:ahLst/>
            <a:cxnLst/>
            <a:rect l="l" t="t" r="r" b="b"/>
            <a:pathLst>
              <a:path w="3175" h="1270">
                <a:moveTo>
                  <a:pt x="0" y="1270"/>
                </a:moveTo>
                <a:lnTo>
                  <a:pt x="2685" y="1270"/>
                </a:lnTo>
                <a:lnTo>
                  <a:pt x="2685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2089923" y="5278683"/>
            <a:ext cx="0" cy="173355"/>
          </a:xfrm>
          <a:custGeom>
            <a:avLst/>
            <a:gdLst/>
            <a:ahLst/>
            <a:cxnLst/>
            <a:rect l="l" t="t" r="r" b="b"/>
            <a:pathLst>
              <a:path w="0" h="173354">
                <a:moveTo>
                  <a:pt x="0" y="0"/>
                </a:moveTo>
                <a:lnTo>
                  <a:pt x="0" y="173197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5048570" y="2734026"/>
            <a:ext cx="695325" cy="0"/>
          </a:xfrm>
          <a:custGeom>
            <a:avLst/>
            <a:gdLst/>
            <a:ahLst/>
            <a:cxnLst/>
            <a:rect l="l" t="t" r="r" b="b"/>
            <a:pathLst>
              <a:path w="695325" h="0">
                <a:moveTo>
                  <a:pt x="0" y="0"/>
                </a:moveTo>
                <a:lnTo>
                  <a:pt x="694838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5048264" y="2385287"/>
            <a:ext cx="695960" cy="348615"/>
          </a:xfrm>
          <a:custGeom>
            <a:avLst/>
            <a:gdLst/>
            <a:ahLst/>
            <a:cxnLst/>
            <a:rect l="l" t="t" r="r" b="b"/>
            <a:pathLst>
              <a:path w="695960" h="348614">
                <a:moveTo>
                  <a:pt x="0" y="348103"/>
                </a:moveTo>
                <a:lnTo>
                  <a:pt x="695449" y="348103"/>
                </a:lnTo>
                <a:lnTo>
                  <a:pt x="695449" y="0"/>
                </a:lnTo>
                <a:lnTo>
                  <a:pt x="0" y="0"/>
                </a:lnTo>
                <a:lnTo>
                  <a:pt x="0" y="348103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5032267" y="2368872"/>
            <a:ext cx="692311" cy="34639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5032267" y="2368872"/>
            <a:ext cx="692785" cy="346710"/>
          </a:xfrm>
          <a:custGeom>
            <a:avLst/>
            <a:gdLst/>
            <a:ahLst/>
            <a:cxnLst/>
            <a:rect l="l" t="t" r="r" b="b"/>
            <a:pathLst>
              <a:path w="692785" h="346710">
                <a:moveTo>
                  <a:pt x="0" y="346394"/>
                </a:moveTo>
                <a:lnTo>
                  <a:pt x="692311" y="346394"/>
                </a:lnTo>
                <a:lnTo>
                  <a:pt x="692311" y="0"/>
                </a:lnTo>
                <a:lnTo>
                  <a:pt x="0" y="0"/>
                </a:lnTo>
                <a:lnTo>
                  <a:pt x="0" y="346394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 txBox="1"/>
          <p:nvPr/>
        </p:nvSpPr>
        <p:spPr>
          <a:xfrm>
            <a:off x="5213731" y="2440687"/>
            <a:ext cx="331470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宋体"/>
                <a:cs typeface="宋体"/>
              </a:rPr>
              <a:t>M</a:t>
            </a:r>
            <a:r>
              <a:rPr dirty="0" sz="950" spc="25">
                <a:latin typeface="宋体"/>
                <a:cs typeface="宋体"/>
              </a:rPr>
              <a:t>1</a:t>
            </a:r>
            <a:r>
              <a:rPr dirty="0" sz="950" spc="-10">
                <a:latin typeface="宋体"/>
                <a:cs typeface="宋体"/>
              </a:rPr>
              <a:t>0.</a:t>
            </a:r>
            <a:r>
              <a:rPr dirty="0" sz="950" spc="10">
                <a:latin typeface="宋体"/>
                <a:cs typeface="宋体"/>
              </a:rPr>
              <a:t>4</a:t>
            </a:r>
            <a:endParaRPr sz="950">
              <a:latin typeface="宋体"/>
              <a:cs typeface="宋体"/>
            </a:endParaRPr>
          </a:p>
        </p:txBody>
      </p:sp>
      <p:sp>
        <p:nvSpPr>
          <p:cNvPr id="206" name="object 206"/>
          <p:cNvSpPr/>
          <p:nvPr/>
        </p:nvSpPr>
        <p:spPr>
          <a:xfrm>
            <a:off x="5741232" y="2561245"/>
            <a:ext cx="867410" cy="0"/>
          </a:xfrm>
          <a:custGeom>
            <a:avLst/>
            <a:gdLst/>
            <a:ahLst/>
            <a:cxnLst/>
            <a:rect l="l" t="t" r="r" b="b"/>
            <a:pathLst>
              <a:path w="867409" h="0">
                <a:moveTo>
                  <a:pt x="0" y="0"/>
                </a:moveTo>
                <a:lnTo>
                  <a:pt x="867224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5740661" y="2559974"/>
            <a:ext cx="868680" cy="0"/>
          </a:xfrm>
          <a:custGeom>
            <a:avLst/>
            <a:gdLst/>
            <a:ahLst/>
            <a:cxnLst/>
            <a:rect l="l" t="t" r="r" b="b"/>
            <a:pathLst>
              <a:path w="868679" h="0">
                <a:moveTo>
                  <a:pt x="0" y="0"/>
                </a:moveTo>
                <a:lnTo>
                  <a:pt x="868365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5740806" y="2558704"/>
            <a:ext cx="868680" cy="0"/>
          </a:xfrm>
          <a:custGeom>
            <a:avLst/>
            <a:gdLst/>
            <a:ahLst/>
            <a:cxnLst/>
            <a:rect l="l" t="t" r="r" b="b"/>
            <a:pathLst>
              <a:path w="868679" h="0">
                <a:moveTo>
                  <a:pt x="0" y="0"/>
                </a:moveTo>
                <a:lnTo>
                  <a:pt x="868076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5724542" y="2542106"/>
            <a:ext cx="865505" cy="0"/>
          </a:xfrm>
          <a:custGeom>
            <a:avLst/>
            <a:gdLst/>
            <a:ahLst/>
            <a:cxnLst/>
            <a:rect l="l" t="t" r="r" b="b"/>
            <a:pathLst>
              <a:path w="865504" h="0">
                <a:moveTo>
                  <a:pt x="0" y="0"/>
                </a:moveTo>
                <a:lnTo>
                  <a:pt x="865434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6605974" y="2445689"/>
            <a:ext cx="522605" cy="228600"/>
          </a:xfrm>
          <a:custGeom>
            <a:avLst/>
            <a:gdLst/>
            <a:ahLst/>
            <a:cxnLst/>
            <a:rect l="l" t="t" r="r" b="b"/>
            <a:pathLst>
              <a:path w="522604" h="228600">
                <a:moveTo>
                  <a:pt x="501773" y="158863"/>
                </a:moveTo>
                <a:lnTo>
                  <a:pt x="20759" y="158863"/>
                </a:lnTo>
                <a:lnTo>
                  <a:pt x="31994" y="168761"/>
                </a:lnTo>
                <a:lnTo>
                  <a:pt x="77055" y="195035"/>
                </a:lnTo>
                <a:lnTo>
                  <a:pt x="115765" y="208843"/>
                </a:lnTo>
                <a:lnTo>
                  <a:pt x="160093" y="219231"/>
                </a:lnTo>
                <a:lnTo>
                  <a:pt x="208818" y="225830"/>
                </a:lnTo>
                <a:lnTo>
                  <a:pt x="261327" y="228151"/>
                </a:lnTo>
                <a:lnTo>
                  <a:pt x="313837" y="225830"/>
                </a:lnTo>
                <a:lnTo>
                  <a:pt x="362684" y="219231"/>
                </a:lnTo>
                <a:lnTo>
                  <a:pt x="406889" y="208843"/>
                </a:lnTo>
                <a:lnTo>
                  <a:pt x="445356" y="195157"/>
                </a:lnTo>
                <a:lnTo>
                  <a:pt x="490661" y="168883"/>
                </a:lnTo>
                <a:lnTo>
                  <a:pt x="501773" y="158985"/>
                </a:lnTo>
                <a:close/>
              </a:path>
              <a:path w="522604" h="228600">
                <a:moveTo>
                  <a:pt x="261449" y="0"/>
                </a:moveTo>
                <a:lnTo>
                  <a:pt x="208940" y="2199"/>
                </a:lnTo>
                <a:lnTo>
                  <a:pt x="160215" y="8798"/>
                </a:lnTo>
                <a:lnTo>
                  <a:pt x="116010" y="19185"/>
                </a:lnTo>
                <a:lnTo>
                  <a:pt x="77177" y="32994"/>
                </a:lnTo>
                <a:lnTo>
                  <a:pt x="32116" y="59268"/>
                </a:lnTo>
                <a:lnTo>
                  <a:pt x="12089" y="79553"/>
                </a:lnTo>
                <a:lnTo>
                  <a:pt x="11967" y="79798"/>
                </a:lnTo>
                <a:lnTo>
                  <a:pt x="5373" y="90674"/>
                </a:lnTo>
                <a:lnTo>
                  <a:pt x="5250" y="90918"/>
                </a:lnTo>
                <a:lnTo>
                  <a:pt x="1587" y="102161"/>
                </a:lnTo>
                <a:lnTo>
                  <a:pt x="1465" y="102405"/>
                </a:lnTo>
                <a:lnTo>
                  <a:pt x="0" y="113892"/>
                </a:lnTo>
                <a:lnTo>
                  <a:pt x="0" y="114259"/>
                </a:lnTo>
                <a:lnTo>
                  <a:pt x="1465" y="125746"/>
                </a:lnTo>
                <a:lnTo>
                  <a:pt x="1587" y="125990"/>
                </a:lnTo>
                <a:lnTo>
                  <a:pt x="5373" y="137477"/>
                </a:lnTo>
                <a:lnTo>
                  <a:pt x="11967" y="148353"/>
                </a:lnTo>
                <a:lnTo>
                  <a:pt x="20637" y="158863"/>
                </a:lnTo>
                <a:lnTo>
                  <a:pt x="501896" y="158863"/>
                </a:lnTo>
                <a:lnTo>
                  <a:pt x="510444" y="148475"/>
                </a:lnTo>
                <a:lnTo>
                  <a:pt x="517160" y="137477"/>
                </a:lnTo>
                <a:lnTo>
                  <a:pt x="521068" y="125990"/>
                </a:lnTo>
                <a:lnTo>
                  <a:pt x="521068" y="125746"/>
                </a:lnTo>
                <a:lnTo>
                  <a:pt x="522533" y="114259"/>
                </a:lnTo>
                <a:lnTo>
                  <a:pt x="522533" y="113892"/>
                </a:lnTo>
                <a:lnTo>
                  <a:pt x="521068" y="102405"/>
                </a:lnTo>
                <a:lnTo>
                  <a:pt x="521068" y="102161"/>
                </a:lnTo>
                <a:lnTo>
                  <a:pt x="517282" y="90918"/>
                </a:lnTo>
                <a:lnTo>
                  <a:pt x="517160" y="90674"/>
                </a:lnTo>
                <a:lnTo>
                  <a:pt x="510566" y="79798"/>
                </a:lnTo>
                <a:lnTo>
                  <a:pt x="510444" y="79553"/>
                </a:lnTo>
                <a:lnTo>
                  <a:pt x="501896" y="69288"/>
                </a:lnTo>
                <a:lnTo>
                  <a:pt x="501773" y="69044"/>
                </a:lnTo>
                <a:lnTo>
                  <a:pt x="490783" y="59390"/>
                </a:lnTo>
                <a:lnTo>
                  <a:pt x="445600" y="32994"/>
                </a:lnTo>
                <a:lnTo>
                  <a:pt x="407012" y="19185"/>
                </a:lnTo>
                <a:lnTo>
                  <a:pt x="362806" y="8920"/>
                </a:lnTo>
                <a:lnTo>
                  <a:pt x="313959" y="2321"/>
                </a:lnTo>
                <a:lnTo>
                  <a:pt x="261449" y="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6589976" y="2429558"/>
            <a:ext cx="519236" cy="22509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6589977" y="2429558"/>
            <a:ext cx="519430" cy="225425"/>
          </a:xfrm>
          <a:custGeom>
            <a:avLst/>
            <a:gdLst/>
            <a:ahLst/>
            <a:cxnLst/>
            <a:rect l="l" t="t" r="r" b="b"/>
            <a:pathLst>
              <a:path w="519429" h="225425">
                <a:moveTo>
                  <a:pt x="519236" y="112548"/>
                </a:moveTo>
                <a:lnTo>
                  <a:pt x="492845" y="63034"/>
                </a:lnTo>
                <a:lnTo>
                  <a:pt x="421988" y="24712"/>
                </a:lnTo>
                <a:lnTo>
                  <a:pt x="373783" y="11432"/>
                </a:lnTo>
                <a:lnTo>
                  <a:pt x="319140" y="2970"/>
                </a:lnTo>
                <a:lnTo>
                  <a:pt x="259618" y="0"/>
                </a:lnTo>
                <a:lnTo>
                  <a:pt x="200096" y="2970"/>
                </a:lnTo>
                <a:lnTo>
                  <a:pt x="145453" y="11432"/>
                </a:lnTo>
                <a:lnTo>
                  <a:pt x="97248" y="24712"/>
                </a:lnTo>
                <a:lnTo>
                  <a:pt x="57041" y="42137"/>
                </a:lnTo>
                <a:lnTo>
                  <a:pt x="6857" y="86728"/>
                </a:lnTo>
                <a:lnTo>
                  <a:pt x="0" y="112548"/>
                </a:lnTo>
                <a:lnTo>
                  <a:pt x="6857" y="138368"/>
                </a:lnTo>
                <a:lnTo>
                  <a:pt x="57041" y="182959"/>
                </a:lnTo>
                <a:lnTo>
                  <a:pt x="97248" y="200384"/>
                </a:lnTo>
                <a:lnTo>
                  <a:pt x="145453" y="213664"/>
                </a:lnTo>
                <a:lnTo>
                  <a:pt x="200096" y="222126"/>
                </a:lnTo>
                <a:lnTo>
                  <a:pt x="259618" y="225096"/>
                </a:lnTo>
                <a:lnTo>
                  <a:pt x="319140" y="222126"/>
                </a:lnTo>
                <a:lnTo>
                  <a:pt x="373783" y="213664"/>
                </a:lnTo>
                <a:lnTo>
                  <a:pt x="421988" y="200384"/>
                </a:lnTo>
                <a:lnTo>
                  <a:pt x="462195" y="182959"/>
                </a:lnTo>
                <a:lnTo>
                  <a:pt x="512378" y="138368"/>
                </a:lnTo>
                <a:lnTo>
                  <a:pt x="519236" y="112548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 txBox="1"/>
          <p:nvPr/>
        </p:nvSpPr>
        <p:spPr>
          <a:xfrm>
            <a:off x="6716733" y="2440687"/>
            <a:ext cx="850265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69265" algn="l"/>
              </a:tabLst>
            </a:pPr>
            <a:r>
              <a:rPr dirty="0" sz="950" spc="-10">
                <a:latin typeface="宋体"/>
                <a:cs typeface="宋体"/>
              </a:rPr>
              <a:t>Q</a:t>
            </a:r>
            <a:r>
              <a:rPr dirty="0" sz="950" spc="25">
                <a:latin typeface="宋体"/>
                <a:cs typeface="宋体"/>
              </a:rPr>
              <a:t>0</a:t>
            </a:r>
            <a:r>
              <a:rPr dirty="0" sz="950" spc="-10">
                <a:latin typeface="宋体"/>
                <a:cs typeface="宋体"/>
              </a:rPr>
              <a:t>.</a:t>
            </a:r>
            <a:r>
              <a:rPr dirty="0" sz="950" spc="10">
                <a:latin typeface="宋体"/>
                <a:cs typeface="宋体"/>
              </a:rPr>
              <a:t>3</a:t>
            </a:r>
            <a:r>
              <a:rPr dirty="0" sz="950">
                <a:latin typeface="宋体"/>
                <a:cs typeface="宋体"/>
              </a:rPr>
              <a:t>	</a:t>
            </a:r>
            <a:r>
              <a:rPr dirty="0" sz="950" spc="25">
                <a:latin typeface="宋体"/>
                <a:cs typeface="宋体"/>
              </a:rPr>
              <a:t>南</a:t>
            </a:r>
            <a:r>
              <a:rPr dirty="0" sz="950" spc="-15">
                <a:latin typeface="宋体"/>
                <a:cs typeface="宋体"/>
              </a:rPr>
              <a:t>北</a:t>
            </a:r>
            <a:r>
              <a:rPr dirty="0" sz="950" spc="25">
                <a:latin typeface="宋体"/>
                <a:cs typeface="宋体"/>
              </a:rPr>
              <a:t>绿</a:t>
            </a:r>
            <a:endParaRPr sz="950">
              <a:latin typeface="宋体"/>
              <a:cs typeface="宋体"/>
            </a:endParaRPr>
          </a:p>
        </p:txBody>
      </p:sp>
      <p:sp>
        <p:nvSpPr>
          <p:cNvPr id="214" name="object 214"/>
          <p:cNvSpPr/>
          <p:nvPr/>
        </p:nvSpPr>
        <p:spPr>
          <a:xfrm>
            <a:off x="6605974" y="2792010"/>
            <a:ext cx="522605" cy="228600"/>
          </a:xfrm>
          <a:custGeom>
            <a:avLst/>
            <a:gdLst/>
            <a:ahLst/>
            <a:cxnLst/>
            <a:rect l="l" t="t" r="r" b="b"/>
            <a:pathLst>
              <a:path w="522604" h="228600">
                <a:moveTo>
                  <a:pt x="501896" y="69288"/>
                </a:moveTo>
                <a:lnTo>
                  <a:pt x="20637" y="69288"/>
                </a:lnTo>
                <a:lnTo>
                  <a:pt x="12089" y="79675"/>
                </a:lnTo>
                <a:lnTo>
                  <a:pt x="5373" y="90674"/>
                </a:lnTo>
                <a:lnTo>
                  <a:pt x="1465" y="102527"/>
                </a:lnTo>
                <a:lnTo>
                  <a:pt x="0" y="113892"/>
                </a:lnTo>
                <a:lnTo>
                  <a:pt x="0" y="114259"/>
                </a:lnTo>
                <a:lnTo>
                  <a:pt x="1465" y="125746"/>
                </a:lnTo>
                <a:lnTo>
                  <a:pt x="5373" y="137599"/>
                </a:lnTo>
                <a:lnTo>
                  <a:pt x="11967" y="148475"/>
                </a:lnTo>
                <a:lnTo>
                  <a:pt x="20637" y="158863"/>
                </a:lnTo>
                <a:lnTo>
                  <a:pt x="60080" y="187091"/>
                </a:lnTo>
                <a:lnTo>
                  <a:pt x="115765" y="208966"/>
                </a:lnTo>
                <a:lnTo>
                  <a:pt x="160093" y="219353"/>
                </a:lnTo>
                <a:lnTo>
                  <a:pt x="208818" y="225952"/>
                </a:lnTo>
                <a:lnTo>
                  <a:pt x="261327" y="228151"/>
                </a:lnTo>
                <a:lnTo>
                  <a:pt x="313837" y="225952"/>
                </a:lnTo>
                <a:lnTo>
                  <a:pt x="362684" y="219353"/>
                </a:lnTo>
                <a:lnTo>
                  <a:pt x="406889" y="208966"/>
                </a:lnTo>
                <a:lnTo>
                  <a:pt x="445356" y="195157"/>
                </a:lnTo>
                <a:lnTo>
                  <a:pt x="490661" y="168883"/>
                </a:lnTo>
                <a:lnTo>
                  <a:pt x="501896" y="158863"/>
                </a:lnTo>
                <a:lnTo>
                  <a:pt x="510444" y="148598"/>
                </a:lnTo>
                <a:lnTo>
                  <a:pt x="517160" y="137599"/>
                </a:lnTo>
                <a:lnTo>
                  <a:pt x="521068" y="126112"/>
                </a:lnTo>
                <a:lnTo>
                  <a:pt x="521068" y="125746"/>
                </a:lnTo>
                <a:lnTo>
                  <a:pt x="522533" y="114259"/>
                </a:lnTo>
                <a:lnTo>
                  <a:pt x="522533" y="113892"/>
                </a:lnTo>
                <a:lnTo>
                  <a:pt x="521068" y="102527"/>
                </a:lnTo>
                <a:lnTo>
                  <a:pt x="521068" y="102161"/>
                </a:lnTo>
                <a:lnTo>
                  <a:pt x="517160" y="90674"/>
                </a:lnTo>
                <a:lnTo>
                  <a:pt x="510566" y="79798"/>
                </a:lnTo>
                <a:lnTo>
                  <a:pt x="501896" y="69288"/>
                </a:lnTo>
                <a:close/>
              </a:path>
              <a:path w="522604" h="228600">
                <a:moveTo>
                  <a:pt x="261449" y="0"/>
                </a:moveTo>
                <a:lnTo>
                  <a:pt x="208940" y="2321"/>
                </a:lnTo>
                <a:lnTo>
                  <a:pt x="160215" y="8920"/>
                </a:lnTo>
                <a:lnTo>
                  <a:pt x="116010" y="19307"/>
                </a:lnTo>
                <a:lnTo>
                  <a:pt x="77177" y="33116"/>
                </a:lnTo>
                <a:lnTo>
                  <a:pt x="32116" y="59390"/>
                </a:lnTo>
                <a:lnTo>
                  <a:pt x="20759" y="69288"/>
                </a:lnTo>
                <a:lnTo>
                  <a:pt x="501773" y="69288"/>
                </a:lnTo>
                <a:lnTo>
                  <a:pt x="490783" y="59390"/>
                </a:lnTo>
                <a:lnTo>
                  <a:pt x="445600" y="33116"/>
                </a:lnTo>
                <a:lnTo>
                  <a:pt x="407012" y="19307"/>
                </a:lnTo>
                <a:lnTo>
                  <a:pt x="362806" y="8920"/>
                </a:lnTo>
                <a:lnTo>
                  <a:pt x="313959" y="2321"/>
                </a:lnTo>
                <a:lnTo>
                  <a:pt x="261449" y="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6589976" y="2775880"/>
            <a:ext cx="519236" cy="2252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6589977" y="2775880"/>
            <a:ext cx="519430" cy="225425"/>
          </a:xfrm>
          <a:custGeom>
            <a:avLst/>
            <a:gdLst/>
            <a:ahLst/>
            <a:cxnLst/>
            <a:rect l="l" t="t" r="r" b="b"/>
            <a:pathLst>
              <a:path w="519429" h="225425">
                <a:moveTo>
                  <a:pt x="519236" y="112670"/>
                </a:moveTo>
                <a:lnTo>
                  <a:pt x="492845" y="63131"/>
                </a:lnTo>
                <a:lnTo>
                  <a:pt x="421988" y="24760"/>
                </a:lnTo>
                <a:lnTo>
                  <a:pt x="373783" y="11456"/>
                </a:lnTo>
                <a:lnTo>
                  <a:pt x="319140" y="2977"/>
                </a:lnTo>
                <a:lnTo>
                  <a:pt x="259618" y="0"/>
                </a:lnTo>
                <a:lnTo>
                  <a:pt x="200096" y="2977"/>
                </a:lnTo>
                <a:lnTo>
                  <a:pt x="145453" y="11456"/>
                </a:lnTo>
                <a:lnTo>
                  <a:pt x="97248" y="24760"/>
                </a:lnTo>
                <a:lnTo>
                  <a:pt x="57041" y="42211"/>
                </a:lnTo>
                <a:lnTo>
                  <a:pt x="6857" y="86844"/>
                </a:lnTo>
                <a:lnTo>
                  <a:pt x="0" y="112670"/>
                </a:lnTo>
                <a:lnTo>
                  <a:pt x="6857" y="138490"/>
                </a:lnTo>
                <a:lnTo>
                  <a:pt x="57041" y="183081"/>
                </a:lnTo>
                <a:lnTo>
                  <a:pt x="97248" y="200506"/>
                </a:lnTo>
                <a:lnTo>
                  <a:pt x="145453" y="213786"/>
                </a:lnTo>
                <a:lnTo>
                  <a:pt x="200096" y="222248"/>
                </a:lnTo>
                <a:lnTo>
                  <a:pt x="259618" y="225219"/>
                </a:lnTo>
                <a:lnTo>
                  <a:pt x="319140" y="222248"/>
                </a:lnTo>
                <a:lnTo>
                  <a:pt x="373783" y="213786"/>
                </a:lnTo>
                <a:lnTo>
                  <a:pt x="421988" y="200506"/>
                </a:lnTo>
                <a:lnTo>
                  <a:pt x="462195" y="183081"/>
                </a:lnTo>
                <a:lnTo>
                  <a:pt x="512378" y="138490"/>
                </a:lnTo>
                <a:lnTo>
                  <a:pt x="519236" y="112670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 txBox="1"/>
          <p:nvPr/>
        </p:nvSpPr>
        <p:spPr>
          <a:xfrm>
            <a:off x="6716733" y="2787681"/>
            <a:ext cx="84963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69265" algn="l"/>
              </a:tabLst>
            </a:pPr>
            <a:r>
              <a:rPr dirty="0" sz="950" spc="-10">
                <a:latin typeface="宋体"/>
                <a:cs typeface="宋体"/>
              </a:rPr>
              <a:t>Q</a:t>
            </a:r>
            <a:r>
              <a:rPr dirty="0" sz="950" spc="25">
                <a:latin typeface="宋体"/>
                <a:cs typeface="宋体"/>
              </a:rPr>
              <a:t>0</a:t>
            </a:r>
            <a:r>
              <a:rPr dirty="0" sz="950" spc="-10">
                <a:latin typeface="宋体"/>
                <a:cs typeface="宋体"/>
              </a:rPr>
              <a:t>.</a:t>
            </a:r>
            <a:r>
              <a:rPr dirty="0" sz="950" spc="10">
                <a:latin typeface="宋体"/>
                <a:cs typeface="宋体"/>
              </a:rPr>
              <a:t>2</a:t>
            </a:r>
            <a:r>
              <a:rPr dirty="0" sz="950">
                <a:latin typeface="宋体"/>
                <a:cs typeface="宋体"/>
              </a:rPr>
              <a:t>	</a:t>
            </a:r>
            <a:r>
              <a:rPr dirty="0" sz="950" spc="20">
                <a:latin typeface="宋体"/>
                <a:cs typeface="宋体"/>
              </a:rPr>
              <a:t>东</a:t>
            </a:r>
            <a:r>
              <a:rPr dirty="0" sz="950" spc="-15">
                <a:latin typeface="宋体"/>
                <a:cs typeface="宋体"/>
              </a:rPr>
              <a:t>西</a:t>
            </a:r>
            <a:r>
              <a:rPr dirty="0" sz="950" spc="20">
                <a:latin typeface="宋体"/>
                <a:cs typeface="宋体"/>
              </a:rPr>
              <a:t>红</a:t>
            </a:r>
            <a:endParaRPr sz="950">
              <a:latin typeface="宋体"/>
              <a:cs typeface="宋体"/>
            </a:endParaRPr>
          </a:p>
        </p:txBody>
      </p:sp>
      <p:sp>
        <p:nvSpPr>
          <p:cNvPr id="218" name="object 218"/>
          <p:cNvSpPr/>
          <p:nvPr/>
        </p:nvSpPr>
        <p:spPr>
          <a:xfrm>
            <a:off x="6261424" y="2559339"/>
            <a:ext cx="0" cy="348615"/>
          </a:xfrm>
          <a:custGeom>
            <a:avLst/>
            <a:gdLst/>
            <a:ahLst/>
            <a:cxnLst/>
            <a:rect l="l" t="t" r="r" b="b"/>
            <a:pathLst>
              <a:path w="0" h="348614">
                <a:moveTo>
                  <a:pt x="0" y="0"/>
                </a:moveTo>
                <a:lnTo>
                  <a:pt x="0" y="348103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6260042" y="2558068"/>
            <a:ext cx="3175" cy="1270"/>
          </a:xfrm>
          <a:custGeom>
            <a:avLst/>
            <a:gdLst/>
            <a:ahLst/>
            <a:cxnLst/>
            <a:rect l="l" t="t" r="r" b="b"/>
            <a:pathLst>
              <a:path w="3175" h="1269">
                <a:moveTo>
                  <a:pt x="0" y="1270"/>
                </a:moveTo>
                <a:lnTo>
                  <a:pt x="2734" y="1270"/>
                </a:lnTo>
                <a:lnTo>
                  <a:pt x="2734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6243778" y="2542106"/>
            <a:ext cx="0" cy="346710"/>
          </a:xfrm>
          <a:custGeom>
            <a:avLst/>
            <a:gdLst/>
            <a:ahLst/>
            <a:cxnLst/>
            <a:rect l="l" t="t" r="r" b="b"/>
            <a:pathLst>
              <a:path w="0" h="346710">
                <a:moveTo>
                  <a:pt x="0" y="0"/>
                </a:moveTo>
                <a:lnTo>
                  <a:pt x="0" y="346443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6259898" y="2906086"/>
            <a:ext cx="349250" cy="0"/>
          </a:xfrm>
          <a:custGeom>
            <a:avLst/>
            <a:gdLst/>
            <a:ahLst/>
            <a:cxnLst/>
            <a:rect l="l" t="t" r="r" b="b"/>
            <a:pathLst>
              <a:path w="349250" h="0">
                <a:moveTo>
                  <a:pt x="0" y="0"/>
                </a:moveTo>
                <a:lnTo>
                  <a:pt x="349129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6243778" y="2888550"/>
            <a:ext cx="346710" cy="0"/>
          </a:xfrm>
          <a:custGeom>
            <a:avLst/>
            <a:gdLst/>
            <a:ahLst/>
            <a:cxnLst/>
            <a:rect l="l" t="t" r="r" b="b"/>
            <a:pathLst>
              <a:path w="346709" h="0">
                <a:moveTo>
                  <a:pt x="0" y="0"/>
                </a:moveTo>
                <a:lnTo>
                  <a:pt x="346198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6605974" y="3138454"/>
            <a:ext cx="522605" cy="228600"/>
          </a:xfrm>
          <a:custGeom>
            <a:avLst/>
            <a:gdLst/>
            <a:ahLst/>
            <a:cxnLst/>
            <a:rect l="l" t="t" r="r" b="b"/>
            <a:pathLst>
              <a:path w="522604" h="228600">
                <a:moveTo>
                  <a:pt x="261449" y="0"/>
                </a:moveTo>
                <a:lnTo>
                  <a:pt x="208940" y="2321"/>
                </a:lnTo>
                <a:lnTo>
                  <a:pt x="160215" y="8920"/>
                </a:lnTo>
                <a:lnTo>
                  <a:pt x="116010" y="19185"/>
                </a:lnTo>
                <a:lnTo>
                  <a:pt x="77177" y="32994"/>
                </a:lnTo>
                <a:lnTo>
                  <a:pt x="32116" y="59268"/>
                </a:lnTo>
                <a:lnTo>
                  <a:pt x="20881" y="69166"/>
                </a:lnTo>
                <a:lnTo>
                  <a:pt x="20637" y="69288"/>
                </a:lnTo>
                <a:lnTo>
                  <a:pt x="12089" y="79553"/>
                </a:lnTo>
                <a:lnTo>
                  <a:pt x="11967" y="79798"/>
                </a:lnTo>
                <a:lnTo>
                  <a:pt x="5373" y="90674"/>
                </a:lnTo>
                <a:lnTo>
                  <a:pt x="5250" y="90918"/>
                </a:lnTo>
                <a:lnTo>
                  <a:pt x="1587" y="102161"/>
                </a:lnTo>
                <a:lnTo>
                  <a:pt x="1465" y="102405"/>
                </a:lnTo>
                <a:lnTo>
                  <a:pt x="0" y="113892"/>
                </a:lnTo>
                <a:lnTo>
                  <a:pt x="0" y="114259"/>
                </a:lnTo>
                <a:lnTo>
                  <a:pt x="1465" y="125746"/>
                </a:lnTo>
                <a:lnTo>
                  <a:pt x="1587" y="125990"/>
                </a:lnTo>
                <a:lnTo>
                  <a:pt x="5250" y="137233"/>
                </a:lnTo>
                <a:lnTo>
                  <a:pt x="5373" y="137477"/>
                </a:lnTo>
                <a:lnTo>
                  <a:pt x="11967" y="148353"/>
                </a:lnTo>
                <a:lnTo>
                  <a:pt x="12089" y="148598"/>
                </a:lnTo>
                <a:lnTo>
                  <a:pt x="20637" y="158863"/>
                </a:lnTo>
                <a:lnTo>
                  <a:pt x="60080" y="186969"/>
                </a:lnTo>
                <a:lnTo>
                  <a:pt x="115765" y="208843"/>
                </a:lnTo>
                <a:lnTo>
                  <a:pt x="160093" y="219231"/>
                </a:lnTo>
                <a:lnTo>
                  <a:pt x="208818" y="225830"/>
                </a:lnTo>
                <a:lnTo>
                  <a:pt x="261327" y="228151"/>
                </a:lnTo>
                <a:lnTo>
                  <a:pt x="313837" y="225830"/>
                </a:lnTo>
                <a:lnTo>
                  <a:pt x="362684" y="219231"/>
                </a:lnTo>
                <a:lnTo>
                  <a:pt x="406889" y="208966"/>
                </a:lnTo>
                <a:lnTo>
                  <a:pt x="445356" y="195157"/>
                </a:lnTo>
                <a:lnTo>
                  <a:pt x="490661" y="168883"/>
                </a:lnTo>
                <a:lnTo>
                  <a:pt x="510566" y="148353"/>
                </a:lnTo>
                <a:lnTo>
                  <a:pt x="517160" y="137477"/>
                </a:lnTo>
                <a:lnTo>
                  <a:pt x="517282" y="137233"/>
                </a:lnTo>
                <a:lnTo>
                  <a:pt x="521068" y="125990"/>
                </a:lnTo>
                <a:lnTo>
                  <a:pt x="521068" y="125746"/>
                </a:lnTo>
                <a:lnTo>
                  <a:pt x="522533" y="114259"/>
                </a:lnTo>
                <a:lnTo>
                  <a:pt x="522533" y="113892"/>
                </a:lnTo>
                <a:lnTo>
                  <a:pt x="521068" y="102405"/>
                </a:lnTo>
                <a:lnTo>
                  <a:pt x="521068" y="102161"/>
                </a:lnTo>
                <a:lnTo>
                  <a:pt x="517282" y="90918"/>
                </a:lnTo>
                <a:lnTo>
                  <a:pt x="517160" y="90674"/>
                </a:lnTo>
                <a:lnTo>
                  <a:pt x="510566" y="79798"/>
                </a:lnTo>
                <a:lnTo>
                  <a:pt x="510444" y="79553"/>
                </a:lnTo>
                <a:lnTo>
                  <a:pt x="477595" y="49858"/>
                </a:lnTo>
                <a:lnTo>
                  <a:pt x="407012" y="19307"/>
                </a:lnTo>
                <a:lnTo>
                  <a:pt x="362806" y="8920"/>
                </a:lnTo>
                <a:lnTo>
                  <a:pt x="313959" y="2321"/>
                </a:lnTo>
                <a:lnTo>
                  <a:pt x="261449" y="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6589976" y="3122324"/>
            <a:ext cx="519236" cy="22521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6589977" y="3122323"/>
            <a:ext cx="519430" cy="225425"/>
          </a:xfrm>
          <a:custGeom>
            <a:avLst/>
            <a:gdLst/>
            <a:ahLst/>
            <a:cxnLst/>
            <a:rect l="l" t="t" r="r" b="b"/>
            <a:pathLst>
              <a:path w="519429" h="225425">
                <a:moveTo>
                  <a:pt x="519236" y="112548"/>
                </a:moveTo>
                <a:lnTo>
                  <a:pt x="492845" y="63087"/>
                </a:lnTo>
                <a:lnTo>
                  <a:pt x="421988" y="24750"/>
                </a:lnTo>
                <a:lnTo>
                  <a:pt x="373783" y="11453"/>
                </a:lnTo>
                <a:lnTo>
                  <a:pt x="319140" y="2976"/>
                </a:lnTo>
                <a:lnTo>
                  <a:pt x="259618" y="0"/>
                </a:lnTo>
                <a:lnTo>
                  <a:pt x="200096" y="2976"/>
                </a:lnTo>
                <a:lnTo>
                  <a:pt x="145453" y="11453"/>
                </a:lnTo>
                <a:lnTo>
                  <a:pt x="97248" y="24750"/>
                </a:lnTo>
                <a:lnTo>
                  <a:pt x="57041" y="42188"/>
                </a:lnTo>
                <a:lnTo>
                  <a:pt x="6857" y="86767"/>
                </a:lnTo>
                <a:lnTo>
                  <a:pt x="0" y="112548"/>
                </a:lnTo>
                <a:lnTo>
                  <a:pt x="6857" y="138374"/>
                </a:lnTo>
                <a:lnTo>
                  <a:pt x="57041" y="183007"/>
                </a:lnTo>
                <a:lnTo>
                  <a:pt x="97248" y="200458"/>
                </a:lnTo>
                <a:lnTo>
                  <a:pt x="145453" y="213762"/>
                </a:lnTo>
                <a:lnTo>
                  <a:pt x="200096" y="222242"/>
                </a:lnTo>
                <a:lnTo>
                  <a:pt x="259618" y="225219"/>
                </a:lnTo>
                <a:lnTo>
                  <a:pt x="319140" y="222242"/>
                </a:lnTo>
                <a:lnTo>
                  <a:pt x="373783" y="213762"/>
                </a:lnTo>
                <a:lnTo>
                  <a:pt x="421988" y="200458"/>
                </a:lnTo>
                <a:lnTo>
                  <a:pt x="462195" y="183007"/>
                </a:lnTo>
                <a:lnTo>
                  <a:pt x="512378" y="138374"/>
                </a:lnTo>
                <a:lnTo>
                  <a:pt x="519236" y="112548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 txBox="1"/>
          <p:nvPr/>
        </p:nvSpPr>
        <p:spPr>
          <a:xfrm>
            <a:off x="6777669" y="3134125"/>
            <a:ext cx="14478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宋体"/>
                <a:cs typeface="宋体"/>
              </a:rPr>
              <a:t>T3</a:t>
            </a:r>
            <a:endParaRPr sz="950">
              <a:latin typeface="宋体"/>
              <a:cs typeface="宋体"/>
            </a:endParaRPr>
          </a:p>
        </p:txBody>
      </p:sp>
      <p:sp>
        <p:nvSpPr>
          <p:cNvPr id="227" name="object 227"/>
          <p:cNvSpPr txBox="1"/>
          <p:nvPr/>
        </p:nvSpPr>
        <p:spPr>
          <a:xfrm>
            <a:off x="7265888" y="3134125"/>
            <a:ext cx="21082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宋体"/>
                <a:cs typeface="宋体"/>
              </a:rPr>
              <a:t>2</a:t>
            </a:r>
            <a:r>
              <a:rPr dirty="0" sz="950" spc="25">
                <a:latin typeface="宋体"/>
                <a:cs typeface="宋体"/>
              </a:rPr>
              <a:t>0</a:t>
            </a:r>
            <a:r>
              <a:rPr dirty="0" sz="950" spc="10">
                <a:latin typeface="宋体"/>
                <a:cs typeface="宋体"/>
              </a:rPr>
              <a:t>S</a:t>
            </a:r>
            <a:endParaRPr sz="950">
              <a:latin typeface="宋体"/>
              <a:cs typeface="宋体"/>
            </a:endParaRPr>
          </a:p>
        </p:txBody>
      </p:sp>
      <p:sp>
        <p:nvSpPr>
          <p:cNvPr id="228" name="object 228"/>
          <p:cNvSpPr/>
          <p:nvPr/>
        </p:nvSpPr>
        <p:spPr>
          <a:xfrm>
            <a:off x="6260160" y="3253004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0" y="1270"/>
                </a:moveTo>
                <a:lnTo>
                  <a:pt x="2475" y="1270"/>
                </a:lnTo>
                <a:lnTo>
                  <a:pt x="2475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6261424" y="2904901"/>
            <a:ext cx="0" cy="348615"/>
          </a:xfrm>
          <a:custGeom>
            <a:avLst/>
            <a:gdLst/>
            <a:ahLst/>
            <a:cxnLst/>
            <a:rect l="l" t="t" r="r" b="b"/>
            <a:pathLst>
              <a:path w="0" h="348614">
                <a:moveTo>
                  <a:pt x="0" y="0"/>
                </a:moveTo>
                <a:lnTo>
                  <a:pt x="0" y="348103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6243778" y="2888550"/>
            <a:ext cx="0" cy="346710"/>
          </a:xfrm>
          <a:custGeom>
            <a:avLst/>
            <a:gdLst/>
            <a:ahLst/>
            <a:cxnLst/>
            <a:rect l="l" t="t" r="r" b="b"/>
            <a:pathLst>
              <a:path w="0" h="346710">
                <a:moveTo>
                  <a:pt x="0" y="0"/>
                </a:moveTo>
                <a:lnTo>
                  <a:pt x="0" y="346321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6260160" y="3253640"/>
            <a:ext cx="348615" cy="0"/>
          </a:xfrm>
          <a:custGeom>
            <a:avLst/>
            <a:gdLst/>
            <a:ahLst/>
            <a:cxnLst/>
            <a:rect l="l" t="t" r="r" b="b"/>
            <a:pathLst>
              <a:path w="348615" h="0">
                <a:moveTo>
                  <a:pt x="0" y="0"/>
                </a:moveTo>
                <a:lnTo>
                  <a:pt x="348604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6259898" y="3252369"/>
            <a:ext cx="349250" cy="0"/>
          </a:xfrm>
          <a:custGeom>
            <a:avLst/>
            <a:gdLst/>
            <a:ahLst/>
            <a:cxnLst/>
            <a:rect l="l" t="t" r="r" b="b"/>
            <a:pathLst>
              <a:path w="349250" h="0">
                <a:moveTo>
                  <a:pt x="0" y="0"/>
                </a:moveTo>
                <a:lnTo>
                  <a:pt x="349129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6260412" y="3251099"/>
            <a:ext cx="348615" cy="0"/>
          </a:xfrm>
          <a:custGeom>
            <a:avLst/>
            <a:gdLst/>
            <a:ahLst/>
            <a:cxnLst/>
            <a:rect l="l" t="t" r="r" b="b"/>
            <a:pathLst>
              <a:path w="348615" h="0">
                <a:moveTo>
                  <a:pt x="0" y="0"/>
                </a:moveTo>
                <a:lnTo>
                  <a:pt x="34810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6243778" y="3234872"/>
            <a:ext cx="346710" cy="0"/>
          </a:xfrm>
          <a:custGeom>
            <a:avLst/>
            <a:gdLst/>
            <a:ahLst/>
            <a:cxnLst/>
            <a:rect l="l" t="t" r="r" b="b"/>
            <a:pathLst>
              <a:path w="346709" h="0">
                <a:moveTo>
                  <a:pt x="0" y="0"/>
                </a:moveTo>
                <a:lnTo>
                  <a:pt x="346198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 txBox="1"/>
          <p:nvPr/>
        </p:nvSpPr>
        <p:spPr>
          <a:xfrm>
            <a:off x="4838836" y="2995120"/>
            <a:ext cx="144780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宋体"/>
                <a:cs typeface="宋体"/>
              </a:rPr>
              <a:t>T3</a:t>
            </a:r>
            <a:endParaRPr sz="950">
              <a:latin typeface="宋体"/>
              <a:cs typeface="宋体"/>
            </a:endParaRPr>
          </a:p>
        </p:txBody>
      </p:sp>
      <p:sp>
        <p:nvSpPr>
          <p:cNvPr id="236" name="object 236"/>
          <p:cNvSpPr/>
          <p:nvPr/>
        </p:nvSpPr>
        <p:spPr>
          <a:xfrm>
            <a:off x="5048589" y="3773254"/>
            <a:ext cx="695325" cy="0"/>
          </a:xfrm>
          <a:custGeom>
            <a:avLst/>
            <a:gdLst/>
            <a:ahLst/>
            <a:cxnLst/>
            <a:rect l="l" t="t" r="r" b="b"/>
            <a:pathLst>
              <a:path w="695325" h="0">
                <a:moveTo>
                  <a:pt x="0" y="0"/>
                </a:moveTo>
                <a:lnTo>
                  <a:pt x="69480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5048264" y="3424515"/>
            <a:ext cx="695960" cy="348615"/>
          </a:xfrm>
          <a:custGeom>
            <a:avLst/>
            <a:gdLst/>
            <a:ahLst/>
            <a:cxnLst/>
            <a:rect l="l" t="t" r="r" b="b"/>
            <a:pathLst>
              <a:path w="695960" h="348614">
                <a:moveTo>
                  <a:pt x="0" y="348103"/>
                </a:moveTo>
                <a:lnTo>
                  <a:pt x="695449" y="348103"/>
                </a:lnTo>
                <a:lnTo>
                  <a:pt x="695449" y="0"/>
                </a:lnTo>
                <a:lnTo>
                  <a:pt x="0" y="0"/>
                </a:lnTo>
                <a:lnTo>
                  <a:pt x="0" y="348103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5032267" y="3408082"/>
            <a:ext cx="692311" cy="34639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5032267" y="3408082"/>
            <a:ext cx="692785" cy="346710"/>
          </a:xfrm>
          <a:custGeom>
            <a:avLst/>
            <a:gdLst/>
            <a:ahLst/>
            <a:cxnLst/>
            <a:rect l="l" t="t" r="r" b="b"/>
            <a:pathLst>
              <a:path w="692785" h="346710">
                <a:moveTo>
                  <a:pt x="0" y="346394"/>
                </a:moveTo>
                <a:lnTo>
                  <a:pt x="692311" y="346394"/>
                </a:lnTo>
                <a:lnTo>
                  <a:pt x="692311" y="0"/>
                </a:lnTo>
                <a:lnTo>
                  <a:pt x="0" y="0"/>
                </a:lnTo>
                <a:lnTo>
                  <a:pt x="0" y="346394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 txBox="1"/>
          <p:nvPr/>
        </p:nvSpPr>
        <p:spPr>
          <a:xfrm>
            <a:off x="5033795" y="3480935"/>
            <a:ext cx="68961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92405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latin typeface="宋体"/>
                <a:cs typeface="宋体"/>
              </a:rPr>
              <a:t>M10.5</a:t>
            </a:r>
            <a:endParaRPr sz="950">
              <a:latin typeface="宋体"/>
              <a:cs typeface="宋体"/>
            </a:endParaRPr>
          </a:p>
        </p:txBody>
      </p:sp>
      <p:sp>
        <p:nvSpPr>
          <p:cNvPr id="241" name="object 241"/>
          <p:cNvSpPr/>
          <p:nvPr/>
        </p:nvSpPr>
        <p:spPr>
          <a:xfrm>
            <a:off x="5741248" y="3600473"/>
            <a:ext cx="605155" cy="0"/>
          </a:xfrm>
          <a:custGeom>
            <a:avLst/>
            <a:gdLst/>
            <a:ahLst/>
            <a:cxnLst/>
            <a:rect l="l" t="t" r="r" b="b"/>
            <a:pathLst>
              <a:path w="605154" h="0">
                <a:moveTo>
                  <a:pt x="0" y="0"/>
                </a:moveTo>
                <a:lnTo>
                  <a:pt x="605014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5740661" y="3599202"/>
            <a:ext cx="606425" cy="0"/>
          </a:xfrm>
          <a:custGeom>
            <a:avLst/>
            <a:gdLst/>
            <a:ahLst/>
            <a:cxnLst/>
            <a:rect l="l" t="t" r="r" b="b"/>
            <a:pathLst>
              <a:path w="606425" h="0">
                <a:moveTo>
                  <a:pt x="0" y="0"/>
                </a:moveTo>
                <a:lnTo>
                  <a:pt x="606305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5740787" y="3597932"/>
            <a:ext cx="606425" cy="0"/>
          </a:xfrm>
          <a:custGeom>
            <a:avLst/>
            <a:gdLst/>
            <a:ahLst/>
            <a:cxnLst/>
            <a:rect l="l" t="t" r="r" b="b"/>
            <a:pathLst>
              <a:path w="606425" h="0">
                <a:moveTo>
                  <a:pt x="0" y="0"/>
                </a:moveTo>
                <a:lnTo>
                  <a:pt x="606028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5724542" y="3581316"/>
            <a:ext cx="603250" cy="0"/>
          </a:xfrm>
          <a:custGeom>
            <a:avLst/>
            <a:gdLst/>
            <a:ahLst/>
            <a:cxnLst/>
            <a:rect l="l" t="t" r="r" b="b"/>
            <a:pathLst>
              <a:path w="603250" h="0">
                <a:moveTo>
                  <a:pt x="0" y="0"/>
                </a:moveTo>
                <a:lnTo>
                  <a:pt x="603252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6605974" y="3484898"/>
            <a:ext cx="522605" cy="228600"/>
          </a:xfrm>
          <a:custGeom>
            <a:avLst/>
            <a:gdLst/>
            <a:ahLst/>
            <a:cxnLst/>
            <a:rect l="l" t="t" r="r" b="b"/>
            <a:pathLst>
              <a:path w="522604" h="228600">
                <a:moveTo>
                  <a:pt x="501773" y="158863"/>
                </a:moveTo>
                <a:lnTo>
                  <a:pt x="20759" y="158863"/>
                </a:lnTo>
                <a:lnTo>
                  <a:pt x="31994" y="168761"/>
                </a:lnTo>
                <a:lnTo>
                  <a:pt x="77055" y="195035"/>
                </a:lnTo>
                <a:lnTo>
                  <a:pt x="115765" y="208843"/>
                </a:lnTo>
                <a:lnTo>
                  <a:pt x="160093" y="219231"/>
                </a:lnTo>
                <a:lnTo>
                  <a:pt x="208818" y="225830"/>
                </a:lnTo>
                <a:lnTo>
                  <a:pt x="261327" y="228151"/>
                </a:lnTo>
                <a:lnTo>
                  <a:pt x="313837" y="225830"/>
                </a:lnTo>
                <a:lnTo>
                  <a:pt x="362684" y="219231"/>
                </a:lnTo>
                <a:lnTo>
                  <a:pt x="406889" y="208843"/>
                </a:lnTo>
                <a:lnTo>
                  <a:pt x="445356" y="195157"/>
                </a:lnTo>
                <a:lnTo>
                  <a:pt x="490661" y="168883"/>
                </a:lnTo>
                <a:lnTo>
                  <a:pt x="501773" y="158985"/>
                </a:lnTo>
                <a:close/>
              </a:path>
              <a:path w="522604" h="228600">
                <a:moveTo>
                  <a:pt x="261449" y="0"/>
                </a:moveTo>
                <a:lnTo>
                  <a:pt x="208940" y="2199"/>
                </a:lnTo>
                <a:lnTo>
                  <a:pt x="160215" y="8798"/>
                </a:lnTo>
                <a:lnTo>
                  <a:pt x="116010" y="19185"/>
                </a:lnTo>
                <a:lnTo>
                  <a:pt x="77177" y="32994"/>
                </a:lnTo>
                <a:lnTo>
                  <a:pt x="32116" y="59268"/>
                </a:lnTo>
                <a:lnTo>
                  <a:pt x="11967" y="79798"/>
                </a:lnTo>
                <a:lnTo>
                  <a:pt x="5373" y="90674"/>
                </a:lnTo>
                <a:lnTo>
                  <a:pt x="5250" y="90918"/>
                </a:lnTo>
                <a:lnTo>
                  <a:pt x="1465" y="102405"/>
                </a:lnTo>
                <a:lnTo>
                  <a:pt x="0" y="113892"/>
                </a:lnTo>
                <a:lnTo>
                  <a:pt x="0" y="114259"/>
                </a:lnTo>
                <a:lnTo>
                  <a:pt x="1465" y="125624"/>
                </a:lnTo>
                <a:lnTo>
                  <a:pt x="5373" y="137477"/>
                </a:lnTo>
                <a:lnTo>
                  <a:pt x="11967" y="148353"/>
                </a:lnTo>
                <a:lnTo>
                  <a:pt x="20637" y="158863"/>
                </a:lnTo>
                <a:lnTo>
                  <a:pt x="501896" y="158863"/>
                </a:lnTo>
                <a:lnTo>
                  <a:pt x="510444" y="148475"/>
                </a:lnTo>
                <a:lnTo>
                  <a:pt x="517160" y="137477"/>
                </a:lnTo>
                <a:lnTo>
                  <a:pt x="521068" y="125990"/>
                </a:lnTo>
                <a:lnTo>
                  <a:pt x="521068" y="125624"/>
                </a:lnTo>
                <a:lnTo>
                  <a:pt x="522533" y="114259"/>
                </a:lnTo>
                <a:lnTo>
                  <a:pt x="522533" y="113892"/>
                </a:lnTo>
                <a:lnTo>
                  <a:pt x="521068" y="102405"/>
                </a:lnTo>
                <a:lnTo>
                  <a:pt x="521068" y="102039"/>
                </a:lnTo>
                <a:lnTo>
                  <a:pt x="517282" y="90918"/>
                </a:lnTo>
                <a:lnTo>
                  <a:pt x="517160" y="90674"/>
                </a:lnTo>
                <a:lnTo>
                  <a:pt x="510566" y="79798"/>
                </a:lnTo>
                <a:lnTo>
                  <a:pt x="510444" y="79553"/>
                </a:lnTo>
                <a:lnTo>
                  <a:pt x="501896" y="69288"/>
                </a:lnTo>
                <a:lnTo>
                  <a:pt x="501773" y="69044"/>
                </a:lnTo>
                <a:lnTo>
                  <a:pt x="490783" y="59390"/>
                </a:lnTo>
                <a:lnTo>
                  <a:pt x="445600" y="32994"/>
                </a:lnTo>
                <a:lnTo>
                  <a:pt x="407012" y="19185"/>
                </a:lnTo>
                <a:lnTo>
                  <a:pt x="362806" y="8920"/>
                </a:lnTo>
                <a:lnTo>
                  <a:pt x="313959" y="2199"/>
                </a:lnTo>
                <a:lnTo>
                  <a:pt x="261449" y="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6589976" y="3468768"/>
            <a:ext cx="519236" cy="2250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6589977" y="3468767"/>
            <a:ext cx="519430" cy="225425"/>
          </a:xfrm>
          <a:custGeom>
            <a:avLst/>
            <a:gdLst/>
            <a:ahLst/>
            <a:cxnLst/>
            <a:rect l="l" t="t" r="r" b="b"/>
            <a:pathLst>
              <a:path w="519429" h="225425">
                <a:moveTo>
                  <a:pt x="519236" y="112548"/>
                </a:moveTo>
                <a:lnTo>
                  <a:pt x="492845" y="63034"/>
                </a:lnTo>
                <a:lnTo>
                  <a:pt x="421988" y="24712"/>
                </a:lnTo>
                <a:lnTo>
                  <a:pt x="373783" y="11432"/>
                </a:lnTo>
                <a:lnTo>
                  <a:pt x="319140" y="2970"/>
                </a:lnTo>
                <a:lnTo>
                  <a:pt x="259618" y="0"/>
                </a:lnTo>
                <a:lnTo>
                  <a:pt x="200096" y="2970"/>
                </a:lnTo>
                <a:lnTo>
                  <a:pt x="145453" y="11432"/>
                </a:lnTo>
                <a:lnTo>
                  <a:pt x="97248" y="24712"/>
                </a:lnTo>
                <a:lnTo>
                  <a:pt x="57041" y="42137"/>
                </a:lnTo>
                <a:lnTo>
                  <a:pt x="6857" y="86728"/>
                </a:lnTo>
                <a:lnTo>
                  <a:pt x="0" y="112548"/>
                </a:lnTo>
                <a:lnTo>
                  <a:pt x="6857" y="138368"/>
                </a:lnTo>
                <a:lnTo>
                  <a:pt x="57041" y="182959"/>
                </a:lnTo>
                <a:lnTo>
                  <a:pt x="97248" y="200384"/>
                </a:lnTo>
                <a:lnTo>
                  <a:pt x="145453" y="213664"/>
                </a:lnTo>
                <a:lnTo>
                  <a:pt x="200096" y="222126"/>
                </a:lnTo>
                <a:lnTo>
                  <a:pt x="259618" y="225096"/>
                </a:lnTo>
                <a:lnTo>
                  <a:pt x="319140" y="222126"/>
                </a:lnTo>
                <a:lnTo>
                  <a:pt x="373783" y="213664"/>
                </a:lnTo>
                <a:lnTo>
                  <a:pt x="421988" y="200384"/>
                </a:lnTo>
                <a:lnTo>
                  <a:pt x="462195" y="182959"/>
                </a:lnTo>
                <a:lnTo>
                  <a:pt x="512378" y="138368"/>
                </a:lnTo>
                <a:lnTo>
                  <a:pt x="519236" y="112548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 txBox="1"/>
          <p:nvPr/>
        </p:nvSpPr>
        <p:spPr>
          <a:xfrm>
            <a:off x="6716733" y="3480935"/>
            <a:ext cx="84963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69265" algn="l"/>
              </a:tabLst>
            </a:pPr>
            <a:r>
              <a:rPr dirty="0" sz="950" spc="-10">
                <a:latin typeface="宋体"/>
                <a:cs typeface="宋体"/>
              </a:rPr>
              <a:t>Q</a:t>
            </a:r>
            <a:r>
              <a:rPr dirty="0" sz="950" spc="25">
                <a:latin typeface="宋体"/>
                <a:cs typeface="宋体"/>
              </a:rPr>
              <a:t>0</a:t>
            </a:r>
            <a:r>
              <a:rPr dirty="0" sz="950" spc="-10">
                <a:latin typeface="宋体"/>
                <a:cs typeface="宋体"/>
              </a:rPr>
              <a:t>.</a:t>
            </a:r>
            <a:r>
              <a:rPr dirty="0" sz="950" spc="10">
                <a:latin typeface="宋体"/>
                <a:cs typeface="宋体"/>
              </a:rPr>
              <a:t>3</a:t>
            </a:r>
            <a:r>
              <a:rPr dirty="0" sz="950">
                <a:latin typeface="宋体"/>
                <a:cs typeface="宋体"/>
              </a:rPr>
              <a:t>	</a:t>
            </a:r>
            <a:r>
              <a:rPr dirty="0" sz="950" spc="20">
                <a:latin typeface="宋体"/>
                <a:cs typeface="宋体"/>
              </a:rPr>
              <a:t>南</a:t>
            </a:r>
            <a:r>
              <a:rPr dirty="0" sz="950" spc="-15">
                <a:latin typeface="宋体"/>
                <a:cs typeface="宋体"/>
              </a:rPr>
              <a:t>北</a:t>
            </a:r>
            <a:r>
              <a:rPr dirty="0" sz="950" spc="20">
                <a:latin typeface="宋体"/>
                <a:cs typeface="宋体"/>
              </a:rPr>
              <a:t>绿</a:t>
            </a:r>
            <a:endParaRPr sz="950">
              <a:latin typeface="宋体"/>
              <a:cs typeface="宋体"/>
            </a:endParaRPr>
          </a:p>
        </p:txBody>
      </p:sp>
      <p:sp>
        <p:nvSpPr>
          <p:cNvPr id="249" name="object 249"/>
          <p:cNvSpPr/>
          <p:nvPr/>
        </p:nvSpPr>
        <p:spPr>
          <a:xfrm>
            <a:off x="6605974" y="3831220"/>
            <a:ext cx="522605" cy="228600"/>
          </a:xfrm>
          <a:custGeom>
            <a:avLst/>
            <a:gdLst/>
            <a:ahLst/>
            <a:cxnLst/>
            <a:rect l="l" t="t" r="r" b="b"/>
            <a:pathLst>
              <a:path w="522604" h="228600">
                <a:moveTo>
                  <a:pt x="501896" y="69288"/>
                </a:moveTo>
                <a:lnTo>
                  <a:pt x="20637" y="69288"/>
                </a:lnTo>
                <a:lnTo>
                  <a:pt x="12089" y="79675"/>
                </a:lnTo>
                <a:lnTo>
                  <a:pt x="5373" y="90674"/>
                </a:lnTo>
                <a:lnTo>
                  <a:pt x="1465" y="102527"/>
                </a:lnTo>
                <a:lnTo>
                  <a:pt x="0" y="113892"/>
                </a:lnTo>
                <a:lnTo>
                  <a:pt x="0" y="114259"/>
                </a:lnTo>
                <a:lnTo>
                  <a:pt x="12089" y="148598"/>
                </a:lnTo>
                <a:lnTo>
                  <a:pt x="20637" y="158863"/>
                </a:lnTo>
                <a:lnTo>
                  <a:pt x="60080" y="187091"/>
                </a:lnTo>
                <a:lnTo>
                  <a:pt x="115765" y="208966"/>
                </a:lnTo>
                <a:lnTo>
                  <a:pt x="160093" y="219231"/>
                </a:lnTo>
                <a:lnTo>
                  <a:pt x="208818" y="225952"/>
                </a:lnTo>
                <a:lnTo>
                  <a:pt x="261327" y="228151"/>
                </a:lnTo>
                <a:lnTo>
                  <a:pt x="313837" y="225952"/>
                </a:lnTo>
                <a:lnTo>
                  <a:pt x="362684" y="219353"/>
                </a:lnTo>
                <a:lnTo>
                  <a:pt x="406889" y="208966"/>
                </a:lnTo>
                <a:lnTo>
                  <a:pt x="445356" y="195157"/>
                </a:lnTo>
                <a:lnTo>
                  <a:pt x="490661" y="168883"/>
                </a:lnTo>
                <a:lnTo>
                  <a:pt x="501896" y="158863"/>
                </a:lnTo>
                <a:lnTo>
                  <a:pt x="510444" y="148598"/>
                </a:lnTo>
                <a:lnTo>
                  <a:pt x="517160" y="137477"/>
                </a:lnTo>
                <a:lnTo>
                  <a:pt x="517282" y="137233"/>
                </a:lnTo>
                <a:lnTo>
                  <a:pt x="521068" y="126112"/>
                </a:lnTo>
                <a:lnTo>
                  <a:pt x="521068" y="125746"/>
                </a:lnTo>
                <a:lnTo>
                  <a:pt x="522533" y="114259"/>
                </a:lnTo>
                <a:lnTo>
                  <a:pt x="522533" y="113892"/>
                </a:lnTo>
                <a:lnTo>
                  <a:pt x="521068" y="102527"/>
                </a:lnTo>
                <a:lnTo>
                  <a:pt x="521068" y="102161"/>
                </a:lnTo>
                <a:lnTo>
                  <a:pt x="517160" y="90674"/>
                </a:lnTo>
                <a:lnTo>
                  <a:pt x="510566" y="79798"/>
                </a:lnTo>
                <a:lnTo>
                  <a:pt x="501896" y="69288"/>
                </a:lnTo>
                <a:close/>
              </a:path>
              <a:path w="522604" h="228600">
                <a:moveTo>
                  <a:pt x="261449" y="0"/>
                </a:moveTo>
                <a:lnTo>
                  <a:pt x="208940" y="2321"/>
                </a:lnTo>
                <a:lnTo>
                  <a:pt x="160215" y="8920"/>
                </a:lnTo>
                <a:lnTo>
                  <a:pt x="116010" y="19307"/>
                </a:lnTo>
                <a:lnTo>
                  <a:pt x="77177" y="33116"/>
                </a:lnTo>
                <a:lnTo>
                  <a:pt x="32116" y="59268"/>
                </a:lnTo>
                <a:lnTo>
                  <a:pt x="20759" y="69288"/>
                </a:lnTo>
                <a:lnTo>
                  <a:pt x="501773" y="69288"/>
                </a:lnTo>
                <a:lnTo>
                  <a:pt x="490783" y="59390"/>
                </a:lnTo>
                <a:lnTo>
                  <a:pt x="445600" y="33116"/>
                </a:lnTo>
                <a:lnTo>
                  <a:pt x="407012" y="19307"/>
                </a:lnTo>
                <a:lnTo>
                  <a:pt x="362806" y="8920"/>
                </a:lnTo>
                <a:lnTo>
                  <a:pt x="313959" y="2321"/>
                </a:lnTo>
                <a:lnTo>
                  <a:pt x="261449" y="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6589976" y="3815089"/>
            <a:ext cx="519236" cy="22521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6589977" y="3815089"/>
            <a:ext cx="519430" cy="225425"/>
          </a:xfrm>
          <a:custGeom>
            <a:avLst/>
            <a:gdLst/>
            <a:ahLst/>
            <a:cxnLst/>
            <a:rect l="l" t="t" r="r" b="b"/>
            <a:pathLst>
              <a:path w="519429" h="225425">
                <a:moveTo>
                  <a:pt x="519236" y="112670"/>
                </a:moveTo>
                <a:lnTo>
                  <a:pt x="492845" y="63131"/>
                </a:lnTo>
                <a:lnTo>
                  <a:pt x="421988" y="24760"/>
                </a:lnTo>
                <a:lnTo>
                  <a:pt x="373783" y="11456"/>
                </a:lnTo>
                <a:lnTo>
                  <a:pt x="319140" y="2977"/>
                </a:lnTo>
                <a:lnTo>
                  <a:pt x="259618" y="0"/>
                </a:lnTo>
                <a:lnTo>
                  <a:pt x="200096" y="2977"/>
                </a:lnTo>
                <a:lnTo>
                  <a:pt x="145453" y="11456"/>
                </a:lnTo>
                <a:lnTo>
                  <a:pt x="97248" y="24760"/>
                </a:lnTo>
                <a:lnTo>
                  <a:pt x="57041" y="42211"/>
                </a:lnTo>
                <a:lnTo>
                  <a:pt x="6857" y="86844"/>
                </a:lnTo>
                <a:lnTo>
                  <a:pt x="0" y="112670"/>
                </a:lnTo>
                <a:lnTo>
                  <a:pt x="6857" y="138451"/>
                </a:lnTo>
                <a:lnTo>
                  <a:pt x="57041" y="183030"/>
                </a:lnTo>
                <a:lnTo>
                  <a:pt x="97248" y="200468"/>
                </a:lnTo>
                <a:lnTo>
                  <a:pt x="145453" y="213765"/>
                </a:lnTo>
                <a:lnTo>
                  <a:pt x="200096" y="222242"/>
                </a:lnTo>
                <a:lnTo>
                  <a:pt x="259618" y="225219"/>
                </a:lnTo>
                <a:lnTo>
                  <a:pt x="319140" y="222242"/>
                </a:lnTo>
                <a:lnTo>
                  <a:pt x="373783" y="213765"/>
                </a:lnTo>
                <a:lnTo>
                  <a:pt x="421988" y="200468"/>
                </a:lnTo>
                <a:lnTo>
                  <a:pt x="462195" y="183030"/>
                </a:lnTo>
                <a:lnTo>
                  <a:pt x="512378" y="138451"/>
                </a:lnTo>
                <a:lnTo>
                  <a:pt x="519236" y="112670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 txBox="1"/>
          <p:nvPr/>
        </p:nvSpPr>
        <p:spPr>
          <a:xfrm>
            <a:off x="6716733" y="3827379"/>
            <a:ext cx="84963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69265" algn="l"/>
              </a:tabLst>
            </a:pPr>
            <a:r>
              <a:rPr dirty="0" sz="950" spc="-10">
                <a:latin typeface="宋体"/>
                <a:cs typeface="宋体"/>
              </a:rPr>
              <a:t>Q</a:t>
            </a:r>
            <a:r>
              <a:rPr dirty="0" sz="950" spc="25">
                <a:latin typeface="宋体"/>
                <a:cs typeface="宋体"/>
              </a:rPr>
              <a:t>0</a:t>
            </a:r>
            <a:r>
              <a:rPr dirty="0" sz="950" spc="-10">
                <a:latin typeface="宋体"/>
                <a:cs typeface="宋体"/>
              </a:rPr>
              <a:t>.</a:t>
            </a:r>
            <a:r>
              <a:rPr dirty="0" sz="950" spc="10">
                <a:latin typeface="宋体"/>
                <a:cs typeface="宋体"/>
              </a:rPr>
              <a:t>2</a:t>
            </a:r>
            <a:r>
              <a:rPr dirty="0" sz="950">
                <a:latin typeface="宋体"/>
                <a:cs typeface="宋体"/>
              </a:rPr>
              <a:t>	</a:t>
            </a:r>
            <a:r>
              <a:rPr dirty="0" sz="950" spc="20">
                <a:latin typeface="宋体"/>
                <a:cs typeface="宋体"/>
              </a:rPr>
              <a:t>东</a:t>
            </a:r>
            <a:r>
              <a:rPr dirty="0" sz="950" spc="-15">
                <a:latin typeface="宋体"/>
                <a:cs typeface="宋体"/>
              </a:rPr>
              <a:t>西</a:t>
            </a:r>
            <a:r>
              <a:rPr dirty="0" sz="950" spc="20">
                <a:latin typeface="宋体"/>
                <a:cs typeface="宋体"/>
              </a:rPr>
              <a:t>红</a:t>
            </a:r>
            <a:endParaRPr sz="950">
              <a:latin typeface="宋体"/>
              <a:cs typeface="宋体"/>
            </a:endParaRPr>
          </a:p>
        </p:txBody>
      </p:sp>
      <p:sp>
        <p:nvSpPr>
          <p:cNvPr id="253" name="object 253"/>
          <p:cNvSpPr/>
          <p:nvPr/>
        </p:nvSpPr>
        <p:spPr>
          <a:xfrm>
            <a:off x="6261424" y="3598567"/>
            <a:ext cx="0" cy="348615"/>
          </a:xfrm>
          <a:custGeom>
            <a:avLst/>
            <a:gdLst/>
            <a:ahLst/>
            <a:cxnLst/>
            <a:rect l="l" t="t" r="r" b="b"/>
            <a:pathLst>
              <a:path w="0" h="348614">
                <a:moveTo>
                  <a:pt x="0" y="0"/>
                </a:moveTo>
                <a:lnTo>
                  <a:pt x="0" y="348103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6260023" y="3597297"/>
            <a:ext cx="3175" cy="1270"/>
          </a:xfrm>
          <a:custGeom>
            <a:avLst/>
            <a:gdLst/>
            <a:ahLst/>
            <a:cxnLst/>
            <a:rect l="l" t="t" r="r" b="b"/>
            <a:pathLst>
              <a:path w="3175" h="1270">
                <a:moveTo>
                  <a:pt x="0" y="1270"/>
                </a:moveTo>
                <a:lnTo>
                  <a:pt x="2776" y="1270"/>
                </a:lnTo>
                <a:lnTo>
                  <a:pt x="2776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6243778" y="3581316"/>
            <a:ext cx="0" cy="346710"/>
          </a:xfrm>
          <a:custGeom>
            <a:avLst/>
            <a:gdLst/>
            <a:ahLst/>
            <a:cxnLst/>
            <a:rect l="l" t="t" r="r" b="b"/>
            <a:pathLst>
              <a:path w="0" h="346710">
                <a:moveTo>
                  <a:pt x="0" y="0"/>
                </a:moveTo>
                <a:lnTo>
                  <a:pt x="0" y="346443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6259898" y="3945296"/>
            <a:ext cx="349250" cy="0"/>
          </a:xfrm>
          <a:custGeom>
            <a:avLst/>
            <a:gdLst/>
            <a:ahLst/>
            <a:cxnLst/>
            <a:rect l="l" t="t" r="r" b="b"/>
            <a:pathLst>
              <a:path w="349250" h="0">
                <a:moveTo>
                  <a:pt x="0" y="0"/>
                </a:moveTo>
                <a:lnTo>
                  <a:pt x="349129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6243778" y="3927760"/>
            <a:ext cx="346710" cy="0"/>
          </a:xfrm>
          <a:custGeom>
            <a:avLst/>
            <a:gdLst/>
            <a:ahLst/>
            <a:cxnLst/>
            <a:rect l="l" t="t" r="r" b="b"/>
            <a:pathLst>
              <a:path w="346709" h="0">
                <a:moveTo>
                  <a:pt x="0" y="0"/>
                </a:moveTo>
                <a:lnTo>
                  <a:pt x="346198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6605974" y="4177664"/>
            <a:ext cx="522605" cy="228600"/>
          </a:xfrm>
          <a:custGeom>
            <a:avLst/>
            <a:gdLst/>
            <a:ahLst/>
            <a:cxnLst/>
            <a:rect l="l" t="t" r="r" b="b"/>
            <a:pathLst>
              <a:path w="522604" h="228600">
                <a:moveTo>
                  <a:pt x="261449" y="0"/>
                </a:moveTo>
                <a:lnTo>
                  <a:pt x="208940" y="2321"/>
                </a:lnTo>
                <a:lnTo>
                  <a:pt x="160215" y="8920"/>
                </a:lnTo>
                <a:lnTo>
                  <a:pt x="116010" y="19185"/>
                </a:lnTo>
                <a:lnTo>
                  <a:pt x="77177" y="32994"/>
                </a:lnTo>
                <a:lnTo>
                  <a:pt x="32116" y="59268"/>
                </a:lnTo>
                <a:lnTo>
                  <a:pt x="12089" y="79553"/>
                </a:lnTo>
                <a:lnTo>
                  <a:pt x="11967" y="79798"/>
                </a:lnTo>
                <a:lnTo>
                  <a:pt x="5373" y="90674"/>
                </a:lnTo>
                <a:lnTo>
                  <a:pt x="5250" y="90918"/>
                </a:lnTo>
                <a:lnTo>
                  <a:pt x="1587" y="102161"/>
                </a:lnTo>
                <a:lnTo>
                  <a:pt x="1465" y="102405"/>
                </a:lnTo>
                <a:lnTo>
                  <a:pt x="0" y="113892"/>
                </a:lnTo>
                <a:lnTo>
                  <a:pt x="0" y="114259"/>
                </a:lnTo>
                <a:lnTo>
                  <a:pt x="1465" y="125746"/>
                </a:lnTo>
                <a:lnTo>
                  <a:pt x="1587" y="125990"/>
                </a:lnTo>
                <a:lnTo>
                  <a:pt x="5250" y="137233"/>
                </a:lnTo>
                <a:lnTo>
                  <a:pt x="5373" y="137477"/>
                </a:lnTo>
                <a:lnTo>
                  <a:pt x="11967" y="148353"/>
                </a:lnTo>
                <a:lnTo>
                  <a:pt x="12089" y="148598"/>
                </a:lnTo>
                <a:lnTo>
                  <a:pt x="20637" y="158863"/>
                </a:lnTo>
                <a:lnTo>
                  <a:pt x="20881" y="158985"/>
                </a:lnTo>
                <a:lnTo>
                  <a:pt x="31994" y="168761"/>
                </a:lnTo>
                <a:lnTo>
                  <a:pt x="45060" y="178293"/>
                </a:lnTo>
                <a:lnTo>
                  <a:pt x="115765" y="208843"/>
                </a:lnTo>
                <a:lnTo>
                  <a:pt x="160093" y="219231"/>
                </a:lnTo>
                <a:lnTo>
                  <a:pt x="208818" y="225830"/>
                </a:lnTo>
                <a:lnTo>
                  <a:pt x="261327" y="228151"/>
                </a:lnTo>
                <a:lnTo>
                  <a:pt x="313837" y="225830"/>
                </a:lnTo>
                <a:lnTo>
                  <a:pt x="362684" y="219231"/>
                </a:lnTo>
                <a:lnTo>
                  <a:pt x="406889" y="208966"/>
                </a:lnTo>
                <a:lnTo>
                  <a:pt x="445356" y="195157"/>
                </a:lnTo>
                <a:lnTo>
                  <a:pt x="490661" y="168883"/>
                </a:lnTo>
                <a:lnTo>
                  <a:pt x="510566" y="148353"/>
                </a:lnTo>
                <a:lnTo>
                  <a:pt x="517160" y="137477"/>
                </a:lnTo>
                <a:lnTo>
                  <a:pt x="517282" y="137233"/>
                </a:lnTo>
                <a:lnTo>
                  <a:pt x="521068" y="125990"/>
                </a:lnTo>
                <a:lnTo>
                  <a:pt x="521068" y="125746"/>
                </a:lnTo>
                <a:lnTo>
                  <a:pt x="522533" y="114259"/>
                </a:lnTo>
                <a:lnTo>
                  <a:pt x="522533" y="113892"/>
                </a:lnTo>
                <a:lnTo>
                  <a:pt x="521068" y="102405"/>
                </a:lnTo>
                <a:lnTo>
                  <a:pt x="521068" y="102161"/>
                </a:lnTo>
                <a:lnTo>
                  <a:pt x="517282" y="90918"/>
                </a:lnTo>
                <a:lnTo>
                  <a:pt x="517160" y="90674"/>
                </a:lnTo>
                <a:lnTo>
                  <a:pt x="510566" y="79798"/>
                </a:lnTo>
                <a:lnTo>
                  <a:pt x="510444" y="79553"/>
                </a:lnTo>
                <a:lnTo>
                  <a:pt x="477595" y="49858"/>
                </a:lnTo>
                <a:lnTo>
                  <a:pt x="407012" y="19307"/>
                </a:lnTo>
                <a:lnTo>
                  <a:pt x="362806" y="8920"/>
                </a:lnTo>
                <a:lnTo>
                  <a:pt x="313959" y="2321"/>
                </a:lnTo>
                <a:lnTo>
                  <a:pt x="261449" y="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6589976" y="4161533"/>
            <a:ext cx="519236" cy="22521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6589977" y="4161533"/>
            <a:ext cx="519430" cy="225425"/>
          </a:xfrm>
          <a:custGeom>
            <a:avLst/>
            <a:gdLst/>
            <a:ahLst/>
            <a:cxnLst/>
            <a:rect l="l" t="t" r="r" b="b"/>
            <a:pathLst>
              <a:path w="519429" h="225425">
                <a:moveTo>
                  <a:pt x="519236" y="112548"/>
                </a:moveTo>
                <a:lnTo>
                  <a:pt x="492845" y="63087"/>
                </a:lnTo>
                <a:lnTo>
                  <a:pt x="421988" y="24750"/>
                </a:lnTo>
                <a:lnTo>
                  <a:pt x="373783" y="11453"/>
                </a:lnTo>
                <a:lnTo>
                  <a:pt x="319140" y="2976"/>
                </a:lnTo>
                <a:lnTo>
                  <a:pt x="259618" y="0"/>
                </a:lnTo>
                <a:lnTo>
                  <a:pt x="200096" y="2976"/>
                </a:lnTo>
                <a:lnTo>
                  <a:pt x="145453" y="11453"/>
                </a:lnTo>
                <a:lnTo>
                  <a:pt x="97248" y="24750"/>
                </a:lnTo>
                <a:lnTo>
                  <a:pt x="57041" y="42188"/>
                </a:lnTo>
                <a:lnTo>
                  <a:pt x="6857" y="86767"/>
                </a:lnTo>
                <a:lnTo>
                  <a:pt x="0" y="112548"/>
                </a:lnTo>
                <a:lnTo>
                  <a:pt x="6857" y="138374"/>
                </a:lnTo>
                <a:lnTo>
                  <a:pt x="57041" y="183007"/>
                </a:lnTo>
                <a:lnTo>
                  <a:pt x="97248" y="200458"/>
                </a:lnTo>
                <a:lnTo>
                  <a:pt x="145453" y="213762"/>
                </a:lnTo>
                <a:lnTo>
                  <a:pt x="200096" y="222242"/>
                </a:lnTo>
                <a:lnTo>
                  <a:pt x="259618" y="225219"/>
                </a:lnTo>
                <a:lnTo>
                  <a:pt x="319140" y="222242"/>
                </a:lnTo>
                <a:lnTo>
                  <a:pt x="373783" y="213762"/>
                </a:lnTo>
                <a:lnTo>
                  <a:pt x="421988" y="200458"/>
                </a:lnTo>
                <a:lnTo>
                  <a:pt x="462195" y="183007"/>
                </a:lnTo>
                <a:lnTo>
                  <a:pt x="512378" y="138374"/>
                </a:lnTo>
                <a:lnTo>
                  <a:pt x="519236" y="112548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 txBox="1"/>
          <p:nvPr/>
        </p:nvSpPr>
        <p:spPr>
          <a:xfrm>
            <a:off x="6777669" y="4174068"/>
            <a:ext cx="14478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宋体"/>
                <a:cs typeface="宋体"/>
              </a:rPr>
              <a:t>T4</a:t>
            </a:r>
            <a:endParaRPr sz="950">
              <a:latin typeface="宋体"/>
              <a:cs typeface="宋体"/>
            </a:endParaRPr>
          </a:p>
        </p:txBody>
      </p:sp>
      <p:sp>
        <p:nvSpPr>
          <p:cNvPr id="262" name="object 262"/>
          <p:cNvSpPr txBox="1"/>
          <p:nvPr/>
        </p:nvSpPr>
        <p:spPr>
          <a:xfrm>
            <a:off x="7296417" y="4174068"/>
            <a:ext cx="14478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宋体"/>
                <a:cs typeface="宋体"/>
              </a:rPr>
              <a:t>3S</a:t>
            </a:r>
            <a:endParaRPr sz="950">
              <a:latin typeface="宋体"/>
              <a:cs typeface="宋体"/>
            </a:endParaRPr>
          </a:p>
        </p:txBody>
      </p:sp>
      <p:sp>
        <p:nvSpPr>
          <p:cNvPr id="263" name="object 263"/>
          <p:cNvSpPr/>
          <p:nvPr/>
        </p:nvSpPr>
        <p:spPr>
          <a:xfrm>
            <a:off x="6260176" y="4292233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0" y="1270"/>
                </a:moveTo>
                <a:lnTo>
                  <a:pt x="2440" y="1270"/>
                </a:lnTo>
                <a:lnTo>
                  <a:pt x="244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6261424" y="3944129"/>
            <a:ext cx="0" cy="348615"/>
          </a:xfrm>
          <a:custGeom>
            <a:avLst/>
            <a:gdLst/>
            <a:ahLst/>
            <a:cxnLst/>
            <a:rect l="l" t="t" r="r" b="b"/>
            <a:pathLst>
              <a:path w="0" h="348614">
                <a:moveTo>
                  <a:pt x="0" y="0"/>
                </a:moveTo>
                <a:lnTo>
                  <a:pt x="0" y="348103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6243778" y="3927760"/>
            <a:ext cx="0" cy="346710"/>
          </a:xfrm>
          <a:custGeom>
            <a:avLst/>
            <a:gdLst/>
            <a:ahLst/>
            <a:cxnLst/>
            <a:rect l="l" t="t" r="r" b="b"/>
            <a:pathLst>
              <a:path w="0" h="346710">
                <a:moveTo>
                  <a:pt x="0" y="0"/>
                </a:moveTo>
                <a:lnTo>
                  <a:pt x="0" y="346321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6260176" y="4292868"/>
            <a:ext cx="348615" cy="0"/>
          </a:xfrm>
          <a:custGeom>
            <a:avLst/>
            <a:gdLst/>
            <a:ahLst/>
            <a:cxnLst/>
            <a:rect l="l" t="t" r="r" b="b"/>
            <a:pathLst>
              <a:path w="348615" h="0">
                <a:moveTo>
                  <a:pt x="0" y="0"/>
                </a:moveTo>
                <a:lnTo>
                  <a:pt x="348572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6259898" y="4291598"/>
            <a:ext cx="349250" cy="0"/>
          </a:xfrm>
          <a:custGeom>
            <a:avLst/>
            <a:gdLst/>
            <a:ahLst/>
            <a:cxnLst/>
            <a:rect l="l" t="t" r="r" b="b"/>
            <a:pathLst>
              <a:path w="349250" h="0">
                <a:moveTo>
                  <a:pt x="0" y="0"/>
                </a:moveTo>
                <a:lnTo>
                  <a:pt x="349129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6260393" y="4290327"/>
            <a:ext cx="348615" cy="0"/>
          </a:xfrm>
          <a:custGeom>
            <a:avLst/>
            <a:gdLst/>
            <a:ahLst/>
            <a:cxnLst/>
            <a:rect l="l" t="t" r="r" b="b"/>
            <a:pathLst>
              <a:path w="348615" h="0">
                <a:moveTo>
                  <a:pt x="0" y="0"/>
                </a:moveTo>
                <a:lnTo>
                  <a:pt x="348137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6243778" y="4274081"/>
            <a:ext cx="346710" cy="0"/>
          </a:xfrm>
          <a:custGeom>
            <a:avLst/>
            <a:gdLst/>
            <a:ahLst/>
            <a:cxnLst/>
            <a:rect l="l" t="t" r="r" b="b"/>
            <a:pathLst>
              <a:path w="346709" h="0">
                <a:moveTo>
                  <a:pt x="0" y="0"/>
                </a:moveTo>
                <a:lnTo>
                  <a:pt x="346198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 txBox="1"/>
          <p:nvPr/>
        </p:nvSpPr>
        <p:spPr>
          <a:xfrm>
            <a:off x="4838836" y="3966079"/>
            <a:ext cx="14478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宋体"/>
                <a:cs typeface="宋体"/>
              </a:rPr>
              <a:t>T4</a:t>
            </a:r>
            <a:endParaRPr sz="950">
              <a:latin typeface="宋体"/>
              <a:cs typeface="宋体"/>
            </a:endParaRPr>
          </a:p>
        </p:txBody>
      </p:sp>
      <p:sp>
        <p:nvSpPr>
          <p:cNvPr id="271" name="object 271"/>
          <p:cNvSpPr/>
          <p:nvPr/>
        </p:nvSpPr>
        <p:spPr>
          <a:xfrm>
            <a:off x="6350465" y="3729423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0" y="1270"/>
                </a:moveTo>
                <a:lnTo>
                  <a:pt x="2340" y="1270"/>
                </a:lnTo>
                <a:lnTo>
                  <a:pt x="234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6351668" y="3467711"/>
            <a:ext cx="0" cy="262255"/>
          </a:xfrm>
          <a:custGeom>
            <a:avLst/>
            <a:gdLst/>
            <a:ahLst/>
            <a:cxnLst/>
            <a:rect l="l" t="t" r="r" b="b"/>
            <a:pathLst>
              <a:path w="0" h="262254">
                <a:moveTo>
                  <a:pt x="0" y="0"/>
                </a:moveTo>
                <a:lnTo>
                  <a:pt x="0" y="261712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6334022" y="3451415"/>
            <a:ext cx="0" cy="260350"/>
          </a:xfrm>
          <a:custGeom>
            <a:avLst/>
            <a:gdLst/>
            <a:ahLst/>
            <a:cxnLst/>
            <a:rect l="l" t="t" r="r" b="b"/>
            <a:pathLst>
              <a:path w="0" h="260350">
                <a:moveTo>
                  <a:pt x="0" y="259802"/>
                </a:moveTo>
                <a:lnTo>
                  <a:pt x="0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6460068" y="3729423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0" y="1270"/>
                </a:moveTo>
                <a:lnTo>
                  <a:pt x="2340" y="1270"/>
                </a:lnTo>
                <a:lnTo>
                  <a:pt x="234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6461206" y="3467711"/>
            <a:ext cx="0" cy="262255"/>
          </a:xfrm>
          <a:custGeom>
            <a:avLst/>
            <a:gdLst/>
            <a:ahLst/>
            <a:cxnLst/>
            <a:rect l="l" t="t" r="r" b="b"/>
            <a:pathLst>
              <a:path w="0" h="262254">
                <a:moveTo>
                  <a:pt x="0" y="0"/>
                </a:moveTo>
                <a:lnTo>
                  <a:pt x="0" y="261712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6443682" y="3451415"/>
            <a:ext cx="0" cy="260350"/>
          </a:xfrm>
          <a:custGeom>
            <a:avLst/>
            <a:gdLst/>
            <a:ahLst/>
            <a:cxnLst/>
            <a:rect l="l" t="t" r="r" b="b"/>
            <a:pathLst>
              <a:path w="0" h="260350">
                <a:moveTo>
                  <a:pt x="0" y="259802"/>
                </a:moveTo>
                <a:lnTo>
                  <a:pt x="0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6241185" y="3600473"/>
            <a:ext cx="111760" cy="0"/>
          </a:xfrm>
          <a:custGeom>
            <a:avLst/>
            <a:gdLst/>
            <a:ahLst/>
            <a:cxnLst/>
            <a:rect l="l" t="t" r="r" b="b"/>
            <a:pathLst>
              <a:path w="111760" h="0">
                <a:moveTo>
                  <a:pt x="0" y="0"/>
                </a:moveTo>
                <a:lnTo>
                  <a:pt x="111305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6240481" y="3599202"/>
            <a:ext cx="113030" cy="0"/>
          </a:xfrm>
          <a:custGeom>
            <a:avLst/>
            <a:gdLst/>
            <a:ahLst/>
            <a:cxnLst/>
            <a:rect l="l" t="t" r="r" b="b"/>
            <a:pathLst>
              <a:path w="113029" h="0">
                <a:moveTo>
                  <a:pt x="0" y="0"/>
                </a:moveTo>
                <a:lnTo>
                  <a:pt x="112712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6240632" y="3597932"/>
            <a:ext cx="113030" cy="0"/>
          </a:xfrm>
          <a:custGeom>
            <a:avLst/>
            <a:gdLst/>
            <a:ahLst/>
            <a:cxnLst/>
            <a:rect l="l" t="t" r="r" b="b"/>
            <a:pathLst>
              <a:path w="113029" h="0">
                <a:moveTo>
                  <a:pt x="0" y="0"/>
                </a:moveTo>
                <a:lnTo>
                  <a:pt x="112411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6224484" y="3581316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4" h="0">
                <a:moveTo>
                  <a:pt x="0" y="0"/>
                </a:moveTo>
                <a:lnTo>
                  <a:pt x="109537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6460383" y="3600473"/>
            <a:ext cx="148590" cy="0"/>
          </a:xfrm>
          <a:custGeom>
            <a:avLst/>
            <a:gdLst/>
            <a:ahLst/>
            <a:cxnLst/>
            <a:rect l="l" t="t" r="r" b="b"/>
            <a:pathLst>
              <a:path w="148590" h="0">
                <a:moveTo>
                  <a:pt x="0" y="0"/>
                </a:moveTo>
                <a:lnTo>
                  <a:pt x="148057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6459679" y="3599202"/>
            <a:ext cx="149860" cy="0"/>
          </a:xfrm>
          <a:custGeom>
            <a:avLst/>
            <a:gdLst/>
            <a:ahLst/>
            <a:cxnLst/>
            <a:rect l="l" t="t" r="r" b="b"/>
            <a:pathLst>
              <a:path w="149859" h="0">
                <a:moveTo>
                  <a:pt x="0" y="0"/>
                </a:moveTo>
                <a:lnTo>
                  <a:pt x="149347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6459830" y="3597932"/>
            <a:ext cx="149225" cy="0"/>
          </a:xfrm>
          <a:custGeom>
            <a:avLst/>
            <a:gdLst/>
            <a:ahLst/>
            <a:cxnLst/>
            <a:rect l="l" t="t" r="r" b="b"/>
            <a:pathLst>
              <a:path w="149225" h="0">
                <a:moveTo>
                  <a:pt x="0" y="0"/>
                </a:moveTo>
                <a:lnTo>
                  <a:pt x="149071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6443682" y="3581316"/>
            <a:ext cx="146685" cy="0"/>
          </a:xfrm>
          <a:custGeom>
            <a:avLst/>
            <a:gdLst/>
            <a:ahLst/>
            <a:cxnLst/>
            <a:rect l="l" t="t" r="r" b="b"/>
            <a:pathLst>
              <a:path w="146684" h="0">
                <a:moveTo>
                  <a:pt x="0" y="0"/>
                </a:moveTo>
                <a:lnTo>
                  <a:pt x="146294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5265291" y="3060531"/>
            <a:ext cx="261620" cy="0"/>
          </a:xfrm>
          <a:custGeom>
            <a:avLst/>
            <a:gdLst/>
            <a:ahLst/>
            <a:cxnLst/>
            <a:rect l="l" t="t" r="r" b="b"/>
            <a:pathLst>
              <a:path w="261620" h="0">
                <a:moveTo>
                  <a:pt x="0" y="0"/>
                </a:moveTo>
                <a:lnTo>
                  <a:pt x="261397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5264653" y="3059261"/>
            <a:ext cx="262890" cy="0"/>
          </a:xfrm>
          <a:custGeom>
            <a:avLst/>
            <a:gdLst/>
            <a:ahLst/>
            <a:cxnLst/>
            <a:rect l="l" t="t" r="r" b="b"/>
            <a:pathLst>
              <a:path w="262889" h="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5264952" y="3057991"/>
            <a:ext cx="262255" cy="0"/>
          </a:xfrm>
          <a:custGeom>
            <a:avLst/>
            <a:gdLst/>
            <a:ahLst/>
            <a:cxnLst/>
            <a:rect l="l" t="t" r="r" b="b"/>
            <a:pathLst>
              <a:path w="262254" h="0">
                <a:moveTo>
                  <a:pt x="0" y="0"/>
                </a:moveTo>
                <a:lnTo>
                  <a:pt x="262073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5248534" y="3041548"/>
            <a:ext cx="259715" cy="0"/>
          </a:xfrm>
          <a:custGeom>
            <a:avLst/>
            <a:gdLst/>
            <a:ahLst/>
            <a:cxnLst/>
            <a:rect l="l" t="t" r="r" b="b"/>
            <a:pathLst>
              <a:path w="259714" h="0">
                <a:moveTo>
                  <a:pt x="0" y="0"/>
                </a:moveTo>
                <a:lnTo>
                  <a:pt x="259618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5264828" y="3169790"/>
            <a:ext cx="262890" cy="0"/>
          </a:xfrm>
          <a:custGeom>
            <a:avLst/>
            <a:gdLst/>
            <a:ahLst/>
            <a:cxnLst/>
            <a:rect l="l" t="t" r="r" b="b"/>
            <a:pathLst>
              <a:path w="262889" h="0">
                <a:moveTo>
                  <a:pt x="0" y="0"/>
                </a:moveTo>
                <a:lnTo>
                  <a:pt x="262323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5264653" y="3168520"/>
            <a:ext cx="262890" cy="0"/>
          </a:xfrm>
          <a:custGeom>
            <a:avLst/>
            <a:gdLst/>
            <a:ahLst/>
            <a:cxnLst/>
            <a:rect l="l" t="t" r="r" b="b"/>
            <a:pathLst>
              <a:path w="262889" h="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5248534" y="3151163"/>
            <a:ext cx="259715" cy="0"/>
          </a:xfrm>
          <a:custGeom>
            <a:avLst/>
            <a:gdLst/>
            <a:ahLst/>
            <a:cxnLst/>
            <a:rect l="l" t="t" r="r" b="b"/>
            <a:pathLst>
              <a:path w="259714" h="0">
                <a:moveTo>
                  <a:pt x="0" y="0"/>
                </a:moveTo>
                <a:lnTo>
                  <a:pt x="259618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5395100" y="3059896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0" y="1270"/>
                </a:moveTo>
                <a:lnTo>
                  <a:pt x="1779" y="1270"/>
                </a:lnTo>
                <a:lnTo>
                  <a:pt x="177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5395989" y="2948096"/>
            <a:ext cx="0" cy="112395"/>
          </a:xfrm>
          <a:custGeom>
            <a:avLst/>
            <a:gdLst/>
            <a:ahLst/>
            <a:cxnLst/>
            <a:rect l="l" t="t" r="r" b="b"/>
            <a:pathLst>
              <a:path w="0" h="112394">
                <a:moveTo>
                  <a:pt x="0" y="0"/>
                </a:moveTo>
                <a:lnTo>
                  <a:pt x="0" y="111799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5378343" y="2931810"/>
            <a:ext cx="0" cy="109855"/>
          </a:xfrm>
          <a:custGeom>
            <a:avLst/>
            <a:gdLst/>
            <a:ahLst/>
            <a:cxnLst/>
            <a:rect l="l" t="t" r="r" b="b"/>
            <a:pathLst>
              <a:path w="0" h="109855">
                <a:moveTo>
                  <a:pt x="0" y="0"/>
                </a:moveTo>
                <a:lnTo>
                  <a:pt x="0" y="109737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5395989" y="3167294"/>
            <a:ext cx="0" cy="149860"/>
          </a:xfrm>
          <a:custGeom>
            <a:avLst/>
            <a:gdLst/>
            <a:ahLst/>
            <a:cxnLst/>
            <a:rect l="l" t="t" r="r" b="b"/>
            <a:pathLst>
              <a:path w="0" h="149860">
                <a:moveTo>
                  <a:pt x="0" y="0"/>
                </a:moveTo>
                <a:lnTo>
                  <a:pt x="0" y="149453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5378343" y="3151163"/>
            <a:ext cx="0" cy="146685"/>
          </a:xfrm>
          <a:custGeom>
            <a:avLst/>
            <a:gdLst/>
            <a:ahLst/>
            <a:cxnLst/>
            <a:rect l="l" t="t" r="r" b="b"/>
            <a:pathLst>
              <a:path w="0" h="146685">
                <a:moveTo>
                  <a:pt x="0" y="0"/>
                </a:moveTo>
                <a:lnTo>
                  <a:pt x="0" y="146398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5264653" y="4029004"/>
            <a:ext cx="262890" cy="0"/>
          </a:xfrm>
          <a:custGeom>
            <a:avLst/>
            <a:gdLst/>
            <a:ahLst/>
            <a:cxnLst/>
            <a:rect l="l" t="t" r="r" b="b"/>
            <a:pathLst>
              <a:path w="262889" h="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5248534" y="4011468"/>
            <a:ext cx="259715" cy="0"/>
          </a:xfrm>
          <a:custGeom>
            <a:avLst/>
            <a:gdLst/>
            <a:ahLst/>
            <a:cxnLst/>
            <a:rect l="l" t="t" r="r" b="b"/>
            <a:pathLst>
              <a:path w="259714" h="0">
                <a:moveTo>
                  <a:pt x="0" y="0"/>
                </a:moveTo>
                <a:lnTo>
                  <a:pt x="259618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5264653" y="4138742"/>
            <a:ext cx="262890" cy="0"/>
          </a:xfrm>
          <a:custGeom>
            <a:avLst/>
            <a:gdLst/>
            <a:ahLst/>
            <a:cxnLst/>
            <a:rect l="l" t="t" r="r" b="b"/>
            <a:pathLst>
              <a:path w="262889" h="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5248534" y="4121084"/>
            <a:ext cx="259715" cy="0"/>
          </a:xfrm>
          <a:custGeom>
            <a:avLst/>
            <a:gdLst/>
            <a:ahLst/>
            <a:cxnLst/>
            <a:rect l="l" t="t" r="r" b="b"/>
            <a:pathLst>
              <a:path w="259714" h="0">
                <a:moveTo>
                  <a:pt x="0" y="0"/>
                </a:moveTo>
                <a:lnTo>
                  <a:pt x="259618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5395989" y="3918720"/>
            <a:ext cx="0" cy="112395"/>
          </a:xfrm>
          <a:custGeom>
            <a:avLst/>
            <a:gdLst/>
            <a:ahLst/>
            <a:cxnLst/>
            <a:rect l="l" t="t" r="r" b="b"/>
            <a:pathLst>
              <a:path w="0" h="112395">
                <a:moveTo>
                  <a:pt x="0" y="0"/>
                </a:moveTo>
                <a:lnTo>
                  <a:pt x="0" y="111799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5394927" y="3917450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0" y="1270"/>
                </a:moveTo>
                <a:lnTo>
                  <a:pt x="2124" y="1270"/>
                </a:lnTo>
                <a:lnTo>
                  <a:pt x="2124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5378343" y="3901731"/>
            <a:ext cx="0" cy="109855"/>
          </a:xfrm>
          <a:custGeom>
            <a:avLst/>
            <a:gdLst/>
            <a:ahLst/>
            <a:cxnLst/>
            <a:rect l="l" t="t" r="r" b="b"/>
            <a:pathLst>
              <a:path w="0" h="109854">
                <a:moveTo>
                  <a:pt x="0" y="0"/>
                </a:moveTo>
                <a:lnTo>
                  <a:pt x="0" y="109737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5395043" y="4285881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0" y="1270"/>
                </a:moveTo>
                <a:lnTo>
                  <a:pt x="1892" y="1270"/>
                </a:lnTo>
                <a:lnTo>
                  <a:pt x="1892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5395989" y="4137238"/>
            <a:ext cx="0" cy="149225"/>
          </a:xfrm>
          <a:custGeom>
            <a:avLst/>
            <a:gdLst/>
            <a:ahLst/>
            <a:cxnLst/>
            <a:rect l="l" t="t" r="r" b="b"/>
            <a:pathLst>
              <a:path w="0" h="149225">
                <a:moveTo>
                  <a:pt x="0" y="0"/>
                </a:moveTo>
                <a:lnTo>
                  <a:pt x="0" y="148642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5378343" y="4121084"/>
            <a:ext cx="0" cy="146685"/>
          </a:xfrm>
          <a:custGeom>
            <a:avLst/>
            <a:gdLst/>
            <a:ahLst/>
            <a:cxnLst/>
            <a:rect l="l" t="t" r="r" b="b"/>
            <a:pathLst>
              <a:path w="0" h="146685">
                <a:moveTo>
                  <a:pt x="0" y="0"/>
                </a:moveTo>
                <a:lnTo>
                  <a:pt x="0" y="146398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5394462" y="2322631"/>
            <a:ext cx="3175" cy="65405"/>
          </a:xfrm>
          <a:custGeom>
            <a:avLst/>
            <a:gdLst/>
            <a:ahLst/>
            <a:cxnLst/>
            <a:rect l="l" t="t" r="r" b="b"/>
            <a:pathLst>
              <a:path w="3175" h="65405">
                <a:moveTo>
                  <a:pt x="2320" y="0"/>
                </a:moveTo>
                <a:lnTo>
                  <a:pt x="732" y="0"/>
                </a:lnTo>
                <a:lnTo>
                  <a:pt x="0" y="733"/>
                </a:lnTo>
                <a:lnTo>
                  <a:pt x="0" y="64767"/>
                </a:lnTo>
                <a:lnTo>
                  <a:pt x="732" y="65378"/>
                </a:lnTo>
                <a:lnTo>
                  <a:pt x="2320" y="65378"/>
                </a:lnTo>
                <a:lnTo>
                  <a:pt x="3052" y="64767"/>
                </a:lnTo>
                <a:lnTo>
                  <a:pt x="3052" y="733"/>
                </a:lnTo>
                <a:lnTo>
                  <a:pt x="2320" y="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5378343" y="2306622"/>
            <a:ext cx="0" cy="62865"/>
          </a:xfrm>
          <a:custGeom>
            <a:avLst/>
            <a:gdLst/>
            <a:ahLst/>
            <a:cxnLst/>
            <a:rect l="l" t="t" r="r" b="b"/>
            <a:pathLst>
              <a:path w="0" h="62864">
                <a:moveTo>
                  <a:pt x="0" y="0"/>
                </a:moveTo>
                <a:lnTo>
                  <a:pt x="0" y="62323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5394930" y="2976047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69">
                <a:moveTo>
                  <a:pt x="0" y="1270"/>
                </a:moveTo>
                <a:lnTo>
                  <a:pt x="2117" y="1270"/>
                </a:lnTo>
                <a:lnTo>
                  <a:pt x="2117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5395989" y="2732120"/>
            <a:ext cx="0" cy="244475"/>
          </a:xfrm>
          <a:custGeom>
            <a:avLst/>
            <a:gdLst/>
            <a:ahLst/>
            <a:cxnLst/>
            <a:rect l="l" t="t" r="r" b="b"/>
            <a:pathLst>
              <a:path w="0" h="244475">
                <a:moveTo>
                  <a:pt x="0" y="0"/>
                </a:moveTo>
                <a:lnTo>
                  <a:pt x="0" y="243926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5395109" y="2730850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0" y="1270"/>
                </a:moveTo>
                <a:lnTo>
                  <a:pt x="1760" y="1270"/>
                </a:lnTo>
                <a:lnTo>
                  <a:pt x="176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5378343" y="2715267"/>
            <a:ext cx="0" cy="242570"/>
          </a:xfrm>
          <a:custGeom>
            <a:avLst/>
            <a:gdLst/>
            <a:ahLst/>
            <a:cxnLst/>
            <a:rect l="l" t="t" r="r" b="b"/>
            <a:pathLst>
              <a:path w="0" h="242569">
                <a:moveTo>
                  <a:pt x="0" y="242571"/>
                </a:moveTo>
                <a:lnTo>
                  <a:pt x="0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5395989" y="3251734"/>
            <a:ext cx="0" cy="175895"/>
          </a:xfrm>
          <a:custGeom>
            <a:avLst/>
            <a:gdLst/>
            <a:ahLst/>
            <a:cxnLst/>
            <a:rect l="l" t="t" r="r" b="b"/>
            <a:pathLst>
              <a:path w="0" h="175895">
                <a:moveTo>
                  <a:pt x="0" y="0"/>
                </a:moveTo>
                <a:lnTo>
                  <a:pt x="0" y="175322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5395080" y="3250464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0" y="1270"/>
                </a:moveTo>
                <a:lnTo>
                  <a:pt x="1818" y="1270"/>
                </a:lnTo>
                <a:lnTo>
                  <a:pt x="1818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5378343" y="3234872"/>
            <a:ext cx="0" cy="173355"/>
          </a:xfrm>
          <a:custGeom>
            <a:avLst/>
            <a:gdLst/>
            <a:ahLst/>
            <a:cxnLst/>
            <a:rect l="l" t="t" r="r" b="b"/>
            <a:pathLst>
              <a:path w="0" h="173354">
                <a:moveTo>
                  <a:pt x="0" y="0"/>
                </a:moveTo>
                <a:lnTo>
                  <a:pt x="0" y="173283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5395064" y="3953023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0" y="1270"/>
                </a:moveTo>
                <a:lnTo>
                  <a:pt x="1849" y="1270"/>
                </a:lnTo>
                <a:lnTo>
                  <a:pt x="184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5395989" y="3771348"/>
            <a:ext cx="0" cy="182245"/>
          </a:xfrm>
          <a:custGeom>
            <a:avLst/>
            <a:gdLst/>
            <a:ahLst/>
            <a:cxnLst/>
            <a:rect l="l" t="t" r="r" b="b"/>
            <a:pathLst>
              <a:path w="0" h="182245">
                <a:moveTo>
                  <a:pt x="0" y="0"/>
                </a:moveTo>
                <a:lnTo>
                  <a:pt x="0" y="181674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5395069" y="3770078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0" y="1270"/>
                </a:moveTo>
                <a:lnTo>
                  <a:pt x="1840" y="1270"/>
                </a:lnTo>
                <a:lnTo>
                  <a:pt x="184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5378343" y="3754477"/>
            <a:ext cx="0" cy="180340"/>
          </a:xfrm>
          <a:custGeom>
            <a:avLst/>
            <a:gdLst/>
            <a:ahLst/>
            <a:cxnLst/>
            <a:rect l="l" t="t" r="r" b="b"/>
            <a:pathLst>
              <a:path w="0" h="180339">
                <a:moveTo>
                  <a:pt x="0" y="180126"/>
                </a:moveTo>
                <a:lnTo>
                  <a:pt x="0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 txBox="1"/>
          <p:nvPr/>
        </p:nvSpPr>
        <p:spPr>
          <a:xfrm>
            <a:off x="6255624" y="3294210"/>
            <a:ext cx="27051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宋体"/>
                <a:cs typeface="宋体"/>
              </a:rPr>
              <a:t>M</a:t>
            </a:r>
            <a:r>
              <a:rPr dirty="0" sz="950" spc="25">
                <a:latin typeface="宋体"/>
                <a:cs typeface="宋体"/>
              </a:rPr>
              <a:t>0</a:t>
            </a:r>
            <a:r>
              <a:rPr dirty="0" sz="950" spc="-10">
                <a:latin typeface="宋体"/>
                <a:cs typeface="宋体"/>
              </a:rPr>
              <a:t>.</a:t>
            </a:r>
            <a:r>
              <a:rPr dirty="0" sz="950" spc="10">
                <a:latin typeface="宋体"/>
                <a:cs typeface="宋体"/>
              </a:rPr>
              <a:t>5</a:t>
            </a:r>
            <a:endParaRPr sz="950">
              <a:latin typeface="宋体"/>
              <a:cs typeface="宋体"/>
            </a:endParaRPr>
          </a:p>
        </p:txBody>
      </p:sp>
      <p:sp>
        <p:nvSpPr>
          <p:cNvPr id="321" name="object 321"/>
          <p:cNvSpPr/>
          <p:nvPr/>
        </p:nvSpPr>
        <p:spPr>
          <a:xfrm>
            <a:off x="5048264" y="4429442"/>
            <a:ext cx="695960" cy="348615"/>
          </a:xfrm>
          <a:custGeom>
            <a:avLst/>
            <a:gdLst/>
            <a:ahLst/>
            <a:cxnLst/>
            <a:rect l="l" t="t" r="r" b="b"/>
            <a:pathLst>
              <a:path w="695960" h="348614">
                <a:moveTo>
                  <a:pt x="0" y="348103"/>
                </a:moveTo>
                <a:lnTo>
                  <a:pt x="695449" y="348103"/>
                </a:lnTo>
                <a:lnTo>
                  <a:pt x="695449" y="0"/>
                </a:lnTo>
                <a:lnTo>
                  <a:pt x="0" y="0"/>
                </a:lnTo>
                <a:lnTo>
                  <a:pt x="0" y="348103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5048977" y="4428806"/>
            <a:ext cx="694055" cy="0"/>
          </a:xfrm>
          <a:custGeom>
            <a:avLst/>
            <a:gdLst/>
            <a:ahLst/>
            <a:cxnLst/>
            <a:rect l="l" t="t" r="r" b="b"/>
            <a:pathLst>
              <a:path w="694054" h="0">
                <a:moveTo>
                  <a:pt x="0" y="0"/>
                </a:moveTo>
                <a:lnTo>
                  <a:pt x="694023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5032267" y="4412708"/>
            <a:ext cx="692311" cy="34639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5032267" y="4412708"/>
            <a:ext cx="692785" cy="346710"/>
          </a:xfrm>
          <a:custGeom>
            <a:avLst/>
            <a:gdLst/>
            <a:ahLst/>
            <a:cxnLst/>
            <a:rect l="l" t="t" r="r" b="b"/>
            <a:pathLst>
              <a:path w="692785" h="346710">
                <a:moveTo>
                  <a:pt x="0" y="346394"/>
                </a:moveTo>
                <a:lnTo>
                  <a:pt x="692311" y="346394"/>
                </a:lnTo>
                <a:lnTo>
                  <a:pt x="692311" y="0"/>
                </a:lnTo>
                <a:lnTo>
                  <a:pt x="0" y="0"/>
                </a:lnTo>
                <a:lnTo>
                  <a:pt x="0" y="346394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 txBox="1"/>
          <p:nvPr/>
        </p:nvSpPr>
        <p:spPr>
          <a:xfrm>
            <a:off x="5033795" y="4486050"/>
            <a:ext cx="68961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92405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latin typeface="宋体"/>
                <a:cs typeface="宋体"/>
              </a:rPr>
              <a:t>M10.6</a:t>
            </a:r>
            <a:endParaRPr sz="950">
              <a:latin typeface="宋体"/>
              <a:cs typeface="宋体"/>
            </a:endParaRPr>
          </a:p>
        </p:txBody>
      </p:sp>
      <p:sp>
        <p:nvSpPr>
          <p:cNvPr id="326" name="object 326"/>
          <p:cNvSpPr/>
          <p:nvPr/>
        </p:nvSpPr>
        <p:spPr>
          <a:xfrm>
            <a:off x="5740661" y="4603478"/>
            <a:ext cx="868680" cy="0"/>
          </a:xfrm>
          <a:custGeom>
            <a:avLst/>
            <a:gdLst/>
            <a:ahLst/>
            <a:cxnLst/>
            <a:rect l="l" t="t" r="r" b="b"/>
            <a:pathLst>
              <a:path w="868679" h="0">
                <a:moveTo>
                  <a:pt x="0" y="0"/>
                </a:moveTo>
                <a:lnTo>
                  <a:pt x="868365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5724542" y="4585942"/>
            <a:ext cx="865505" cy="0"/>
          </a:xfrm>
          <a:custGeom>
            <a:avLst/>
            <a:gdLst/>
            <a:ahLst/>
            <a:cxnLst/>
            <a:rect l="l" t="t" r="r" b="b"/>
            <a:pathLst>
              <a:path w="865504" h="0">
                <a:moveTo>
                  <a:pt x="0" y="0"/>
                </a:moveTo>
                <a:lnTo>
                  <a:pt x="865434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/>
          <p:nvPr/>
        </p:nvSpPr>
        <p:spPr>
          <a:xfrm>
            <a:off x="6605974" y="4489402"/>
            <a:ext cx="522605" cy="228600"/>
          </a:xfrm>
          <a:custGeom>
            <a:avLst/>
            <a:gdLst/>
            <a:ahLst/>
            <a:cxnLst/>
            <a:rect l="l" t="t" r="r" b="b"/>
            <a:pathLst>
              <a:path w="522604" h="228600">
                <a:moveTo>
                  <a:pt x="501896" y="69288"/>
                </a:moveTo>
                <a:lnTo>
                  <a:pt x="20637" y="69288"/>
                </a:lnTo>
                <a:lnTo>
                  <a:pt x="12089" y="79553"/>
                </a:lnTo>
                <a:lnTo>
                  <a:pt x="11967" y="79798"/>
                </a:lnTo>
                <a:lnTo>
                  <a:pt x="5373" y="90674"/>
                </a:lnTo>
                <a:lnTo>
                  <a:pt x="1587" y="102161"/>
                </a:lnTo>
                <a:lnTo>
                  <a:pt x="1465" y="102405"/>
                </a:lnTo>
                <a:lnTo>
                  <a:pt x="0" y="113892"/>
                </a:lnTo>
                <a:lnTo>
                  <a:pt x="0" y="114259"/>
                </a:lnTo>
                <a:lnTo>
                  <a:pt x="1465" y="125746"/>
                </a:lnTo>
                <a:lnTo>
                  <a:pt x="1465" y="125990"/>
                </a:lnTo>
                <a:lnTo>
                  <a:pt x="5250" y="137233"/>
                </a:lnTo>
                <a:lnTo>
                  <a:pt x="5373" y="137477"/>
                </a:lnTo>
                <a:lnTo>
                  <a:pt x="11967" y="148353"/>
                </a:lnTo>
                <a:lnTo>
                  <a:pt x="12089" y="148598"/>
                </a:lnTo>
                <a:lnTo>
                  <a:pt x="45060" y="178293"/>
                </a:lnTo>
                <a:lnTo>
                  <a:pt x="115765" y="208966"/>
                </a:lnTo>
                <a:lnTo>
                  <a:pt x="160093" y="219231"/>
                </a:lnTo>
                <a:lnTo>
                  <a:pt x="208818" y="225830"/>
                </a:lnTo>
                <a:lnTo>
                  <a:pt x="261327" y="228151"/>
                </a:lnTo>
                <a:lnTo>
                  <a:pt x="313837" y="225952"/>
                </a:lnTo>
                <a:lnTo>
                  <a:pt x="362684" y="219231"/>
                </a:lnTo>
                <a:lnTo>
                  <a:pt x="406889" y="208966"/>
                </a:lnTo>
                <a:lnTo>
                  <a:pt x="445356" y="195157"/>
                </a:lnTo>
                <a:lnTo>
                  <a:pt x="490661" y="168883"/>
                </a:lnTo>
                <a:lnTo>
                  <a:pt x="501896" y="158863"/>
                </a:lnTo>
                <a:lnTo>
                  <a:pt x="510444" y="148598"/>
                </a:lnTo>
                <a:lnTo>
                  <a:pt x="510566" y="148353"/>
                </a:lnTo>
                <a:lnTo>
                  <a:pt x="517160" y="137477"/>
                </a:lnTo>
                <a:lnTo>
                  <a:pt x="517282" y="137233"/>
                </a:lnTo>
                <a:lnTo>
                  <a:pt x="521068" y="125990"/>
                </a:lnTo>
                <a:lnTo>
                  <a:pt x="521068" y="125746"/>
                </a:lnTo>
                <a:lnTo>
                  <a:pt x="522533" y="114259"/>
                </a:lnTo>
                <a:lnTo>
                  <a:pt x="522533" y="113892"/>
                </a:lnTo>
                <a:lnTo>
                  <a:pt x="521068" y="102405"/>
                </a:lnTo>
                <a:lnTo>
                  <a:pt x="521068" y="102161"/>
                </a:lnTo>
                <a:lnTo>
                  <a:pt x="517160" y="90674"/>
                </a:lnTo>
                <a:lnTo>
                  <a:pt x="510566" y="79798"/>
                </a:lnTo>
                <a:lnTo>
                  <a:pt x="510444" y="79553"/>
                </a:lnTo>
                <a:lnTo>
                  <a:pt x="501896" y="69288"/>
                </a:lnTo>
                <a:close/>
              </a:path>
              <a:path w="522604" h="228600">
                <a:moveTo>
                  <a:pt x="261449" y="0"/>
                </a:moveTo>
                <a:lnTo>
                  <a:pt x="208940" y="2321"/>
                </a:lnTo>
                <a:lnTo>
                  <a:pt x="160215" y="8920"/>
                </a:lnTo>
                <a:lnTo>
                  <a:pt x="116010" y="19185"/>
                </a:lnTo>
                <a:lnTo>
                  <a:pt x="77177" y="32994"/>
                </a:lnTo>
                <a:lnTo>
                  <a:pt x="32116" y="59268"/>
                </a:lnTo>
                <a:lnTo>
                  <a:pt x="20759" y="69288"/>
                </a:lnTo>
                <a:lnTo>
                  <a:pt x="501773" y="69288"/>
                </a:lnTo>
                <a:lnTo>
                  <a:pt x="490783" y="59390"/>
                </a:lnTo>
                <a:lnTo>
                  <a:pt x="445600" y="33116"/>
                </a:lnTo>
                <a:lnTo>
                  <a:pt x="407012" y="19307"/>
                </a:lnTo>
                <a:lnTo>
                  <a:pt x="362806" y="8920"/>
                </a:lnTo>
                <a:lnTo>
                  <a:pt x="313959" y="2321"/>
                </a:lnTo>
                <a:lnTo>
                  <a:pt x="261449" y="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6589976" y="4473271"/>
            <a:ext cx="519236" cy="22521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6589977" y="4473271"/>
            <a:ext cx="519430" cy="225425"/>
          </a:xfrm>
          <a:custGeom>
            <a:avLst/>
            <a:gdLst/>
            <a:ahLst/>
            <a:cxnLst/>
            <a:rect l="l" t="t" r="r" b="b"/>
            <a:pathLst>
              <a:path w="519429" h="225425">
                <a:moveTo>
                  <a:pt x="519236" y="112670"/>
                </a:moveTo>
                <a:lnTo>
                  <a:pt x="492845" y="63131"/>
                </a:lnTo>
                <a:lnTo>
                  <a:pt x="421988" y="24760"/>
                </a:lnTo>
                <a:lnTo>
                  <a:pt x="373783" y="11456"/>
                </a:lnTo>
                <a:lnTo>
                  <a:pt x="319140" y="2977"/>
                </a:lnTo>
                <a:lnTo>
                  <a:pt x="259618" y="0"/>
                </a:lnTo>
                <a:lnTo>
                  <a:pt x="200096" y="2977"/>
                </a:lnTo>
                <a:lnTo>
                  <a:pt x="145453" y="11456"/>
                </a:lnTo>
                <a:lnTo>
                  <a:pt x="97248" y="24760"/>
                </a:lnTo>
                <a:lnTo>
                  <a:pt x="57041" y="42211"/>
                </a:lnTo>
                <a:lnTo>
                  <a:pt x="6857" y="86844"/>
                </a:lnTo>
                <a:lnTo>
                  <a:pt x="0" y="112670"/>
                </a:lnTo>
                <a:lnTo>
                  <a:pt x="6857" y="138451"/>
                </a:lnTo>
                <a:lnTo>
                  <a:pt x="57041" y="183030"/>
                </a:lnTo>
                <a:lnTo>
                  <a:pt x="97248" y="200468"/>
                </a:lnTo>
                <a:lnTo>
                  <a:pt x="145453" y="213765"/>
                </a:lnTo>
                <a:lnTo>
                  <a:pt x="200096" y="222242"/>
                </a:lnTo>
                <a:lnTo>
                  <a:pt x="259618" y="225219"/>
                </a:lnTo>
                <a:lnTo>
                  <a:pt x="319140" y="222242"/>
                </a:lnTo>
                <a:lnTo>
                  <a:pt x="373783" y="213765"/>
                </a:lnTo>
                <a:lnTo>
                  <a:pt x="421988" y="200468"/>
                </a:lnTo>
                <a:lnTo>
                  <a:pt x="462195" y="183030"/>
                </a:lnTo>
                <a:lnTo>
                  <a:pt x="512378" y="138451"/>
                </a:lnTo>
                <a:lnTo>
                  <a:pt x="519236" y="112670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 txBox="1"/>
          <p:nvPr/>
        </p:nvSpPr>
        <p:spPr>
          <a:xfrm>
            <a:off x="6716733" y="4486050"/>
            <a:ext cx="84963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69265" algn="l"/>
              </a:tabLst>
            </a:pPr>
            <a:r>
              <a:rPr dirty="0" sz="950" spc="-10">
                <a:latin typeface="宋体"/>
                <a:cs typeface="宋体"/>
              </a:rPr>
              <a:t>Q</a:t>
            </a:r>
            <a:r>
              <a:rPr dirty="0" sz="950" spc="25">
                <a:latin typeface="宋体"/>
                <a:cs typeface="宋体"/>
              </a:rPr>
              <a:t>0</a:t>
            </a:r>
            <a:r>
              <a:rPr dirty="0" sz="950" spc="-10">
                <a:latin typeface="宋体"/>
                <a:cs typeface="宋体"/>
              </a:rPr>
              <a:t>.</a:t>
            </a:r>
            <a:r>
              <a:rPr dirty="0" sz="950" spc="10">
                <a:latin typeface="宋体"/>
                <a:cs typeface="宋体"/>
              </a:rPr>
              <a:t>4</a:t>
            </a:r>
            <a:r>
              <a:rPr dirty="0" sz="950">
                <a:latin typeface="宋体"/>
                <a:cs typeface="宋体"/>
              </a:rPr>
              <a:t>	</a:t>
            </a:r>
            <a:r>
              <a:rPr dirty="0" sz="950" spc="20">
                <a:latin typeface="宋体"/>
                <a:cs typeface="宋体"/>
              </a:rPr>
              <a:t>南</a:t>
            </a:r>
            <a:r>
              <a:rPr dirty="0" sz="950" spc="-15">
                <a:latin typeface="宋体"/>
                <a:cs typeface="宋体"/>
              </a:rPr>
              <a:t>北</a:t>
            </a:r>
            <a:r>
              <a:rPr dirty="0" sz="950" spc="20">
                <a:latin typeface="宋体"/>
                <a:cs typeface="宋体"/>
              </a:rPr>
              <a:t>黄</a:t>
            </a:r>
            <a:endParaRPr sz="950">
              <a:latin typeface="宋体"/>
              <a:cs typeface="宋体"/>
            </a:endParaRPr>
          </a:p>
        </p:txBody>
      </p:sp>
      <p:sp>
        <p:nvSpPr>
          <p:cNvPr id="332" name="object 332"/>
          <p:cNvSpPr/>
          <p:nvPr/>
        </p:nvSpPr>
        <p:spPr>
          <a:xfrm>
            <a:off x="6605974" y="4835809"/>
            <a:ext cx="522605" cy="228600"/>
          </a:xfrm>
          <a:custGeom>
            <a:avLst/>
            <a:gdLst/>
            <a:ahLst/>
            <a:cxnLst/>
            <a:rect l="l" t="t" r="r" b="b"/>
            <a:pathLst>
              <a:path w="522604" h="228600">
                <a:moveTo>
                  <a:pt x="261449" y="0"/>
                </a:moveTo>
                <a:lnTo>
                  <a:pt x="208849" y="2309"/>
                </a:lnTo>
                <a:lnTo>
                  <a:pt x="160111" y="8920"/>
                </a:lnTo>
                <a:lnTo>
                  <a:pt x="116010" y="19234"/>
                </a:lnTo>
                <a:lnTo>
                  <a:pt x="77177" y="33031"/>
                </a:lnTo>
                <a:lnTo>
                  <a:pt x="32018" y="59390"/>
                </a:lnTo>
                <a:lnTo>
                  <a:pt x="20881" y="69117"/>
                </a:lnTo>
                <a:lnTo>
                  <a:pt x="1587" y="102149"/>
                </a:lnTo>
                <a:lnTo>
                  <a:pt x="1465" y="102442"/>
                </a:lnTo>
                <a:lnTo>
                  <a:pt x="0" y="113904"/>
                </a:lnTo>
                <a:lnTo>
                  <a:pt x="0" y="114283"/>
                </a:lnTo>
                <a:lnTo>
                  <a:pt x="1465" y="125734"/>
                </a:lnTo>
                <a:lnTo>
                  <a:pt x="1587" y="126027"/>
                </a:lnTo>
                <a:lnTo>
                  <a:pt x="5250" y="137196"/>
                </a:lnTo>
                <a:lnTo>
                  <a:pt x="5373" y="137502"/>
                </a:lnTo>
                <a:lnTo>
                  <a:pt x="12089" y="148573"/>
                </a:lnTo>
                <a:lnTo>
                  <a:pt x="20637" y="158887"/>
                </a:lnTo>
                <a:lnTo>
                  <a:pt x="31994" y="168798"/>
                </a:lnTo>
                <a:lnTo>
                  <a:pt x="77055" y="195096"/>
                </a:lnTo>
                <a:lnTo>
                  <a:pt x="115765" y="208905"/>
                </a:lnTo>
                <a:lnTo>
                  <a:pt x="160093" y="219255"/>
                </a:lnTo>
                <a:lnTo>
                  <a:pt x="208818" y="225866"/>
                </a:lnTo>
                <a:lnTo>
                  <a:pt x="261327" y="228176"/>
                </a:lnTo>
                <a:lnTo>
                  <a:pt x="313928" y="225866"/>
                </a:lnTo>
                <a:lnTo>
                  <a:pt x="362788" y="219255"/>
                </a:lnTo>
                <a:lnTo>
                  <a:pt x="406992" y="208905"/>
                </a:lnTo>
                <a:lnTo>
                  <a:pt x="445459" y="195096"/>
                </a:lnTo>
                <a:lnTo>
                  <a:pt x="490758" y="168798"/>
                </a:lnTo>
                <a:lnTo>
                  <a:pt x="501773" y="158948"/>
                </a:lnTo>
                <a:lnTo>
                  <a:pt x="510444" y="148573"/>
                </a:lnTo>
                <a:lnTo>
                  <a:pt x="517160" y="137502"/>
                </a:lnTo>
                <a:lnTo>
                  <a:pt x="517282" y="137196"/>
                </a:lnTo>
                <a:lnTo>
                  <a:pt x="521068" y="126027"/>
                </a:lnTo>
                <a:lnTo>
                  <a:pt x="521068" y="125734"/>
                </a:lnTo>
                <a:lnTo>
                  <a:pt x="522533" y="114283"/>
                </a:lnTo>
                <a:lnTo>
                  <a:pt x="522533" y="113904"/>
                </a:lnTo>
                <a:lnTo>
                  <a:pt x="521068" y="102442"/>
                </a:lnTo>
                <a:lnTo>
                  <a:pt x="521068" y="102149"/>
                </a:lnTo>
                <a:lnTo>
                  <a:pt x="501760" y="69117"/>
                </a:lnTo>
                <a:lnTo>
                  <a:pt x="462574" y="41169"/>
                </a:lnTo>
                <a:lnTo>
                  <a:pt x="407012" y="19283"/>
                </a:lnTo>
                <a:lnTo>
                  <a:pt x="362806" y="8920"/>
                </a:lnTo>
                <a:lnTo>
                  <a:pt x="313959" y="2309"/>
                </a:lnTo>
                <a:lnTo>
                  <a:pt x="261449" y="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/>
          <p:nvPr/>
        </p:nvSpPr>
        <p:spPr>
          <a:xfrm>
            <a:off x="6589976" y="4819715"/>
            <a:ext cx="519236" cy="22514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4" name="object 334"/>
          <p:cNvSpPr/>
          <p:nvPr/>
        </p:nvSpPr>
        <p:spPr>
          <a:xfrm>
            <a:off x="6589977" y="4819715"/>
            <a:ext cx="519430" cy="225425"/>
          </a:xfrm>
          <a:custGeom>
            <a:avLst/>
            <a:gdLst/>
            <a:ahLst/>
            <a:cxnLst/>
            <a:rect l="l" t="t" r="r" b="b"/>
            <a:pathLst>
              <a:path w="519429" h="225425">
                <a:moveTo>
                  <a:pt x="519236" y="112572"/>
                </a:moveTo>
                <a:lnTo>
                  <a:pt x="492845" y="63064"/>
                </a:lnTo>
                <a:lnTo>
                  <a:pt x="421988" y="24729"/>
                </a:lnTo>
                <a:lnTo>
                  <a:pt x="373783" y="11441"/>
                </a:lnTo>
                <a:lnTo>
                  <a:pt x="319140" y="2972"/>
                </a:lnTo>
                <a:lnTo>
                  <a:pt x="259618" y="0"/>
                </a:lnTo>
                <a:lnTo>
                  <a:pt x="200096" y="2972"/>
                </a:lnTo>
                <a:lnTo>
                  <a:pt x="145453" y="11441"/>
                </a:lnTo>
                <a:lnTo>
                  <a:pt x="97248" y="24729"/>
                </a:lnTo>
                <a:lnTo>
                  <a:pt x="57041" y="42162"/>
                </a:lnTo>
                <a:lnTo>
                  <a:pt x="6857" y="86759"/>
                </a:lnTo>
                <a:lnTo>
                  <a:pt x="0" y="112572"/>
                </a:lnTo>
                <a:lnTo>
                  <a:pt x="6857" y="138386"/>
                </a:lnTo>
                <a:lnTo>
                  <a:pt x="57041" y="182983"/>
                </a:lnTo>
                <a:lnTo>
                  <a:pt x="97248" y="200416"/>
                </a:lnTo>
                <a:lnTo>
                  <a:pt x="145453" y="213704"/>
                </a:lnTo>
                <a:lnTo>
                  <a:pt x="200096" y="222172"/>
                </a:lnTo>
                <a:lnTo>
                  <a:pt x="259618" y="225145"/>
                </a:lnTo>
                <a:lnTo>
                  <a:pt x="319140" y="222172"/>
                </a:lnTo>
                <a:lnTo>
                  <a:pt x="373783" y="213704"/>
                </a:lnTo>
                <a:lnTo>
                  <a:pt x="421988" y="200416"/>
                </a:lnTo>
                <a:lnTo>
                  <a:pt x="462195" y="182983"/>
                </a:lnTo>
                <a:lnTo>
                  <a:pt x="512378" y="138386"/>
                </a:lnTo>
                <a:lnTo>
                  <a:pt x="519236" y="112572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5" name="object 335"/>
          <p:cNvSpPr txBox="1"/>
          <p:nvPr/>
        </p:nvSpPr>
        <p:spPr>
          <a:xfrm>
            <a:off x="6716733" y="4832446"/>
            <a:ext cx="84963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69265" algn="l"/>
              </a:tabLst>
            </a:pPr>
            <a:r>
              <a:rPr dirty="0" sz="950" spc="-10">
                <a:latin typeface="宋体"/>
                <a:cs typeface="宋体"/>
              </a:rPr>
              <a:t>Q</a:t>
            </a:r>
            <a:r>
              <a:rPr dirty="0" sz="950" spc="25">
                <a:latin typeface="宋体"/>
                <a:cs typeface="宋体"/>
              </a:rPr>
              <a:t>0</a:t>
            </a:r>
            <a:r>
              <a:rPr dirty="0" sz="950" spc="-10">
                <a:latin typeface="宋体"/>
                <a:cs typeface="宋体"/>
              </a:rPr>
              <a:t>.</a:t>
            </a:r>
            <a:r>
              <a:rPr dirty="0" sz="950" spc="10">
                <a:latin typeface="宋体"/>
                <a:cs typeface="宋体"/>
              </a:rPr>
              <a:t>2</a:t>
            </a:r>
            <a:r>
              <a:rPr dirty="0" sz="950">
                <a:latin typeface="宋体"/>
                <a:cs typeface="宋体"/>
              </a:rPr>
              <a:t>	</a:t>
            </a:r>
            <a:r>
              <a:rPr dirty="0" sz="950" spc="20">
                <a:latin typeface="宋体"/>
                <a:cs typeface="宋体"/>
              </a:rPr>
              <a:t>东</a:t>
            </a:r>
            <a:r>
              <a:rPr dirty="0" sz="950" spc="-15">
                <a:latin typeface="宋体"/>
                <a:cs typeface="宋体"/>
              </a:rPr>
              <a:t>西</a:t>
            </a:r>
            <a:r>
              <a:rPr dirty="0" sz="950" spc="20">
                <a:latin typeface="宋体"/>
                <a:cs typeface="宋体"/>
              </a:rPr>
              <a:t>红</a:t>
            </a:r>
            <a:endParaRPr sz="950">
              <a:latin typeface="宋体"/>
              <a:cs typeface="宋体"/>
            </a:endParaRPr>
          </a:p>
        </p:txBody>
      </p:sp>
      <p:sp>
        <p:nvSpPr>
          <p:cNvPr id="336" name="object 336"/>
          <p:cNvSpPr/>
          <p:nvPr/>
        </p:nvSpPr>
        <p:spPr>
          <a:xfrm>
            <a:off x="6260109" y="4950326"/>
            <a:ext cx="3175" cy="1270"/>
          </a:xfrm>
          <a:custGeom>
            <a:avLst/>
            <a:gdLst/>
            <a:ahLst/>
            <a:cxnLst/>
            <a:rect l="l" t="t" r="r" b="b"/>
            <a:pathLst>
              <a:path w="3175" h="1270">
                <a:moveTo>
                  <a:pt x="0" y="1270"/>
                </a:moveTo>
                <a:lnTo>
                  <a:pt x="2587" y="1270"/>
                </a:lnTo>
                <a:lnTo>
                  <a:pt x="2587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7" name="object 337"/>
          <p:cNvSpPr/>
          <p:nvPr/>
        </p:nvSpPr>
        <p:spPr>
          <a:xfrm>
            <a:off x="6261424" y="4602222"/>
            <a:ext cx="0" cy="348615"/>
          </a:xfrm>
          <a:custGeom>
            <a:avLst/>
            <a:gdLst/>
            <a:ahLst/>
            <a:cxnLst/>
            <a:rect l="l" t="t" r="r" b="b"/>
            <a:pathLst>
              <a:path w="0" h="348614">
                <a:moveTo>
                  <a:pt x="0" y="0"/>
                </a:moveTo>
                <a:lnTo>
                  <a:pt x="0" y="348103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8" name="object 338"/>
          <p:cNvSpPr/>
          <p:nvPr/>
        </p:nvSpPr>
        <p:spPr>
          <a:xfrm>
            <a:off x="6243778" y="4585942"/>
            <a:ext cx="0" cy="346710"/>
          </a:xfrm>
          <a:custGeom>
            <a:avLst/>
            <a:gdLst/>
            <a:ahLst/>
            <a:cxnLst/>
            <a:rect l="l" t="t" r="r" b="b"/>
            <a:pathLst>
              <a:path w="0" h="346710">
                <a:moveTo>
                  <a:pt x="0" y="0"/>
                </a:moveTo>
                <a:lnTo>
                  <a:pt x="0" y="346346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9" name="object 339"/>
          <p:cNvSpPr/>
          <p:nvPr/>
        </p:nvSpPr>
        <p:spPr>
          <a:xfrm>
            <a:off x="6260109" y="4950961"/>
            <a:ext cx="349250" cy="0"/>
          </a:xfrm>
          <a:custGeom>
            <a:avLst/>
            <a:gdLst/>
            <a:ahLst/>
            <a:cxnLst/>
            <a:rect l="l" t="t" r="r" b="b"/>
            <a:pathLst>
              <a:path w="349250" h="0">
                <a:moveTo>
                  <a:pt x="0" y="0"/>
                </a:moveTo>
                <a:lnTo>
                  <a:pt x="348706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0" name="object 340"/>
          <p:cNvSpPr/>
          <p:nvPr/>
        </p:nvSpPr>
        <p:spPr>
          <a:xfrm>
            <a:off x="6259898" y="4949691"/>
            <a:ext cx="349250" cy="0"/>
          </a:xfrm>
          <a:custGeom>
            <a:avLst/>
            <a:gdLst/>
            <a:ahLst/>
            <a:cxnLst/>
            <a:rect l="l" t="t" r="r" b="b"/>
            <a:pathLst>
              <a:path w="349250" h="0">
                <a:moveTo>
                  <a:pt x="0" y="0"/>
                </a:moveTo>
                <a:lnTo>
                  <a:pt x="349129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1" name="object 341"/>
          <p:cNvSpPr/>
          <p:nvPr/>
        </p:nvSpPr>
        <p:spPr>
          <a:xfrm>
            <a:off x="6260441" y="4948420"/>
            <a:ext cx="348615" cy="0"/>
          </a:xfrm>
          <a:custGeom>
            <a:avLst/>
            <a:gdLst/>
            <a:ahLst/>
            <a:cxnLst/>
            <a:rect l="l" t="t" r="r" b="b"/>
            <a:pathLst>
              <a:path w="348615" h="0">
                <a:moveTo>
                  <a:pt x="0" y="0"/>
                </a:moveTo>
                <a:lnTo>
                  <a:pt x="348041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2" name="object 342"/>
          <p:cNvSpPr/>
          <p:nvPr/>
        </p:nvSpPr>
        <p:spPr>
          <a:xfrm>
            <a:off x="6243778" y="4932288"/>
            <a:ext cx="346710" cy="0"/>
          </a:xfrm>
          <a:custGeom>
            <a:avLst/>
            <a:gdLst/>
            <a:ahLst/>
            <a:cxnLst/>
            <a:rect l="l" t="t" r="r" b="b"/>
            <a:pathLst>
              <a:path w="346709" h="0">
                <a:moveTo>
                  <a:pt x="0" y="0"/>
                </a:moveTo>
                <a:lnTo>
                  <a:pt x="346198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/>
          <p:nvPr/>
        </p:nvSpPr>
        <p:spPr>
          <a:xfrm>
            <a:off x="6605974" y="5182217"/>
            <a:ext cx="522605" cy="228600"/>
          </a:xfrm>
          <a:custGeom>
            <a:avLst/>
            <a:gdLst/>
            <a:ahLst/>
            <a:cxnLst/>
            <a:rect l="l" t="t" r="r" b="b"/>
            <a:pathLst>
              <a:path w="522604" h="228600">
                <a:moveTo>
                  <a:pt x="261449" y="0"/>
                </a:moveTo>
                <a:lnTo>
                  <a:pt x="208849" y="2297"/>
                </a:lnTo>
                <a:lnTo>
                  <a:pt x="160111" y="8908"/>
                </a:lnTo>
                <a:lnTo>
                  <a:pt x="116010" y="19222"/>
                </a:lnTo>
                <a:lnTo>
                  <a:pt x="77177" y="33019"/>
                </a:lnTo>
                <a:lnTo>
                  <a:pt x="32116" y="59292"/>
                </a:lnTo>
                <a:lnTo>
                  <a:pt x="20881" y="69105"/>
                </a:lnTo>
                <a:lnTo>
                  <a:pt x="1587" y="102149"/>
                </a:lnTo>
                <a:lnTo>
                  <a:pt x="1465" y="102442"/>
                </a:lnTo>
                <a:lnTo>
                  <a:pt x="0" y="113892"/>
                </a:lnTo>
                <a:lnTo>
                  <a:pt x="0" y="114271"/>
                </a:lnTo>
                <a:lnTo>
                  <a:pt x="1465" y="125734"/>
                </a:lnTo>
                <a:lnTo>
                  <a:pt x="1587" y="126027"/>
                </a:lnTo>
                <a:lnTo>
                  <a:pt x="5250" y="137196"/>
                </a:lnTo>
                <a:lnTo>
                  <a:pt x="5373" y="137502"/>
                </a:lnTo>
                <a:lnTo>
                  <a:pt x="12089" y="148573"/>
                </a:lnTo>
                <a:lnTo>
                  <a:pt x="20637" y="158887"/>
                </a:lnTo>
                <a:lnTo>
                  <a:pt x="31994" y="168798"/>
                </a:lnTo>
                <a:lnTo>
                  <a:pt x="77055" y="195083"/>
                </a:lnTo>
                <a:lnTo>
                  <a:pt x="115765" y="208892"/>
                </a:lnTo>
                <a:lnTo>
                  <a:pt x="160093" y="219255"/>
                </a:lnTo>
                <a:lnTo>
                  <a:pt x="208818" y="225866"/>
                </a:lnTo>
                <a:lnTo>
                  <a:pt x="261327" y="228164"/>
                </a:lnTo>
                <a:lnTo>
                  <a:pt x="313928" y="225866"/>
                </a:lnTo>
                <a:lnTo>
                  <a:pt x="362788" y="219255"/>
                </a:lnTo>
                <a:lnTo>
                  <a:pt x="406889" y="208941"/>
                </a:lnTo>
                <a:lnTo>
                  <a:pt x="445356" y="195145"/>
                </a:lnTo>
                <a:lnTo>
                  <a:pt x="490758" y="168798"/>
                </a:lnTo>
                <a:lnTo>
                  <a:pt x="501773" y="158936"/>
                </a:lnTo>
                <a:lnTo>
                  <a:pt x="510444" y="148573"/>
                </a:lnTo>
                <a:lnTo>
                  <a:pt x="517160" y="137502"/>
                </a:lnTo>
                <a:lnTo>
                  <a:pt x="517282" y="137196"/>
                </a:lnTo>
                <a:lnTo>
                  <a:pt x="521068" y="126027"/>
                </a:lnTo>
                <a:lnTo>
                  <a:pt x="521068" y="125734"/>
                </a:lnTo>
                <a:lnTo>
                  <a:pt x="522533" y="114271"/>
                </a:lnTo>
                <a:lnTo>
                  <a:pt x="522533" y="113892"/>
                </a:lnTo>
                <a:lnTo>
                  <a:pt x="521068" y="102442"/>
                </a:lnTo>
                <a:lnTo>
                  <a:pt x="521068" y="102149"/>
                </a:lnTo>
                <a:lnTo>
                  <a:pt x="501760" y="69105"/>
                </a:lnTo>
                <a:lnTo>
                  <a:pt x="462574" y="41157"/>
                </a:lnTo>
                <a:lnTo>
                  <a:pt x="407012" y="19271"/>
                </a:lnTo>
                <a:lnTo>
                  <a:pt x="362806" y="8908"/>
                </a:lnTo>
                <a:lnTo>
                  <a:pt x="313959" y="2297"/>
                </a:lnTo>
                <a:lnTo>
                  <a:pt x="261449" y="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44" name="object 344"/>
          <p:cNvSpPr/>
          <p:nvPr/>
        </p:nvSpPr>
        <p:spPr>
          <a:xfrm>
            <a:off x="6589976" y="5166098"/>
            <a:ext cx="519236" cy="22517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5" name="object 345"/>
          <p:cNvSpPr/>
          <p:nvPr/>
        </p:nvSpPr>
        <p:spPr>
          <a:xfrm>
            <a:off x="6589977" y="5166098"/>
            <a:ext cx="519430" cy="225425"/>
          </a:xfrm>
          <a:custGeom>
            <a:avLst/>
            <a:gdLst/>
            <a:ahLst/>
            <a:cxnLst/>
            <a:rect l="l" t="t" r="r" b="b"/>
            <a:pathLst>
              <a:path w="519429" h="225425">
                <a:moveTo>
                  <a:pt x="519236" y="112585"/>
                </a:moveTo>
                <a:lnTo>
                  <a:pt x="492845" y="63074"/>
                </a:lnTo>
                <a:lnTo>
                  <a:pt x="421988" y="24734"/>
                </a:lnTo>
                <a:lnTo>
                  <a:pt x="373783" y="11443"/>
                </a:lnTo>
                <a:lnTo>
                  <a:pt x="319140" y="2973"/>
                </a:lnTo>
                <a:lnTo>
                  <a:pt x="259618" y="0"/>
                </a:lnTo>
                <a:lnTo>
                  <a:pt x="200096" y="2973"/>
                </a:lnTo>
                <a:lnTo>
                  <a:pt x="145453" y="11443"/>
                </a:lnTo>
                <a:lnTo>
                  <a:pt x="97248" y="24734"/>
                </a:lnTo>
                <a:lnTo>
                  <a:pt x="57041" y="42169"/>
                </a:lnTo>
                <a:lnTo>
                  <a:pt x="6857" y="86771"/>
                </a:lnTo>
                <a:lnTo>
                  <a:pt x="0" y="112585"/>
                </a:lnTo>
                <a:lnTo>
                  <a:pt x="6857" y="138399"/>
                </a:lnTo>
                <a:lnTo>
                  <a:pt x="57041" y="183000"/>
                </a:lnTo>
                <a:lnTo>
                  <a:pt x="97248" y="200435"/>
                </a:lnTo>
                <a:lnTo>
                  <a:pt x="145453" y="213726"/>
                </a:lnTo>
                <a:lnTo>
                  <a:pt x="200096" y="222196"/>
                </a:lnTo>
                <a:lnTo>
                  <a:pt x="259618" y="225170"/>
                </a:lnTo>
                <a:lnTo>
                  <a:pt x="319140" y="222196"/>
                </a:lnTo>
                <a:lnTo>
                  <a:pt x="373783" y="213726"/>
                </a:lnTo>
                <a:lnTo>
                  <a:pt x="421988" y="200435"/>
                </a:lnTo>
                <a:lnTo>
                  <a:pt x="462195" y="183000"/>
                </a:lnTo>
                <a:lnTo>
                  <a:pt x="512378" y="138399"/>
                </a:lnTo>
                <a:lnTo>
                  <a:pt x="519236" y="112585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6" name="object 346"/>
          <p:cNvSpPr txBox="1"/>
          <p:nvPr/>
        </p:nvSpPr>
        <p:spPr>
          <a:xfrm>
            <a:off x="6777669" y="5179195"/>
            <a:ext cx="14478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宋体"/>
                <a:cs typeface="宋体"/>
              </a:rPr>
              <a:t>T5</a:t>
            </a:r>
            <a:endParaRPr sz="950">
              <a:latin typeface="宋体"/>
              <a:cs typeface="宋体"/>
            </a:endParaRPr>
          </a:p>
        </p:txBody>
      </p:sp>
      <p:sp>
        <p:nvSpPr>
          <p:cNvPr id="347" name="object 347"/>
          <p:cNvSpPr txBox="1"/>
          <p:nvPr/>
        </p:nvSpPr>
        <p:spPr>
          <a:xfrm>
            <a:off x="7296417" y="5179195"/>
            <a:ext cx="14478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宋体"/>
                <a:cs typeface="宋体"/>
              </a:rPr>
              <a:t>2S</a:t>
            </a:r>
            <a:endParaRPr sz="950">
              <a:latin typeface="宋体"/>
              <a:cs typeface="宋体"/>
            </a:endParaRPr>
          </a:p>
        </p:txBody>
      </p:sp>
      <p:sp>
        <p:nvSpPr>
          <p:cNvPr id="348" name="object 348"/>
          <p:cNvSpPr/>
          <p:nvPr/>
        </p:nvSpPr>
        <p:spPr>
          <a:xfrm>
            <a:off x="6260496" y="5297159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0" y="1270"/>
                </a:moveTo>
                <a:lnTo>
                  <a:pt x="1736" y="1270"/>
                </a:lnTo>
                <a:lnTo>
                  <a:pt x="1736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49" name="object 349"/>
          <p:cNvSpPr/>
          <p:nvPr/>
        </p:nvSpPr>
        <p:spPr>
          <a:xfrm>
            <a:off x="6261424" y="4949056"/>
            <a:ext cx="0" cy="348615"/>
          </a:xfrm>
          <a:custGeom>
            <a:avLst/>
            <a:gdLst/>
            <a:ahLst/>
            <a:cxnLst/>
            <a:rect l="l" t="t" r="r" b="b"/>
            <a:pathLst>
              <a:path w="0" h="348614">
                <a:moveTo>
                  <a:pt x="0" y="0"/>
                </a:moveTo>
                <a:lnTo>
                  <a:pt x="0" y="348103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0" name="object 350"/>
          <p:cNvSpPr/>
          <p:nvPr/>
        </p:nvSpPr>
        <p:spPr>
          <a:xfrm>
            <a:off x="6260441" y="4947785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0" y="1270"/>
                </a:moveTo>
                <a:lnTo>
                  <a:pt x="1856" y="1270"/>
                </a:lnTo>
                <a:lnTo>
                  <a:pt x="1856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51" name="object 351"/>
          <p:cNvSpPr/>
          <p:nvPr/>
        </p:nvSpPr>
        <p:spPr>
          <a:xfrm>
            <a:off x="6243778" y="4932288"/>
            <a:ext cx="0" cy="346710"/>
          </a:xfrm>
          <a:custGeom>
            <a:avLst/>
            <a:gdLst/>
            <a:ahLst/>
            <a:cxnLst/>
            <a:rect l="l" t="t" r="r" b="b"/>
            <a:pathLst>
              <a:path w="0" h="346710">
                <a:moveTo>
                  <a:pt x="0" y="0"/>
                </a:moveTo>
                <a:lnTo>
                  <a:pt x="0" y="346394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2" name="object 352"/>
          <p:cNvSpPr/>
          <p:nvPr/>
        </p:nvSpPr>
        <p:spPr>
          <a:xfrm>
            <a:off x="6260496" y="5297794"/>
            <a:ext cx="347980" cy="0"/>
          </a:xfrm>
          <a:custGeom>
            <a:avLst/>
            <a:gdLst/>
            <a:ahLst/>
            <a:cxnLst/>
            <a:rect l="l" t="t" r="r" b="b"/>
            <a:pathLst>
              <a:path w="347979" h="0">
                <a:moveTo>
                  <a:pt x="0" y="0"/>
                </a:moveTo>
                <a:lnTo>
                  <a:pt x="347932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3" name="object 353"/>
          <p:cNvSpPr/>
          <p:nvPr/>
        </p:nvSpPr>
        <p:spPr>
          <a:xfrm>
            <a:off x="6259898" y="5296523"/>
            <a:ext cx="349250" cy="0"/>
          </a:xfrm>
          <a:custGeom>
            <a:avLst/>
            <a:gdLst/>
            <a:ahLst/>
            <a:cxnLst/>
            <a:rect l="l" t="t" r="r" b="b"/>
            <a:pathLst>
              <a:path w="349250" h="0">
                <a:moveTo>
                  <a:pt x="0" y="0"/>
                </a:moveTo>
                <a:lnTo>
                  <a:pt x="349129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4" name="object 354"/>
          <p:cNvSpPr/>
          <p:nvPr/>
        </p:nvSpPr>
        <p:spPr>
          <a:xfrm>
            <a:off x="6260062" y="5295253"/>
            <a:ext cx="349250" cy="0"/>
          </a:xfrm>
          <a:custGeom>
            <a:avLst/>
            <a:gdLst/>
            <a:ahLst/>
            <a:cxnLst/>
            <a:rect l="l" t="t" r="r" b="b"/>
            <a:pathLst>
              <a:path w="349250" h="0">
                <a:moveTo>
                  <a:pt x="0" y="0"/>
                </a:moveTo>
                <a:lnTo>
                  <a:pt x="348801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5" name="object 355"/>
          <p:cNvSpPr/>
          <p:nvPr/>
        </p:nvSpPr>
        <p:spPr>
          <a:xfrm>
            <a:off x="6243778" y="5278683"/>
            <a:ext cx="346710" cy="0"/>
          </a:xfrm>
          <a:custGeom>
            <a:avLst/>
            <a:gdLst/>
            <a:ahLst/>
            <a:cxnLst/>
            <a:rect l="l" t="t" r="r" b="b"/>
            <a:pathLst>
              <a:path w="346709" h="0">
                <a:moveTo>
                  <a:pt x="0" y="0"/>
                </a:moveTo>
                <a:lnTo>
                  <a:pt x="346198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6" name="object 356"/>
          <p:cNvSpPr txBox="1"/>
          <p:nvPr/>
        </p:nvSpPr>
        <p:spPr>
          <a:xfrm>
            <a:off x="4838836" y="5040495"/>
            <a:ext cx="14478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宋体"/>
                <a:cs typeface="宋体"/>
              </a:rPr>
              <a:t>T5</a:t>
            </a:r>
            <a:endParaRPr sz="950">
              <a:latin typeface="宋体"/>
              <a:cs typeface="宋体"/>
            </a:endParaRPr>
          </a:p>
        </p:txBody>
      </p:sp>
      <p:sp>
        <p:nvSpPr>
          <p:cNvPr id="357" name="object 357"/>
          <p:cNvSpPr/>
          <p:nvPr/>
        </p:nvSpPr>
        <p:spPr>
          <a:xfrm>
            <a:off x="5264653" y="5102871"/>
            <a:ext cx="262890" cy="0"/>
          </a:xfrm>
          <a:custGeom>
            <a:avLst/>
            <a:gdLst/>
            <a:ahLst/>
            <a:cxnLst/>
            <a:rect l="l" t="t" r="r" b="b"/>
            <a:pathLst>
              <a:path w="262889" h="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8" name="object 358"/>
          <p:cNvSpPr/>
          <p:nvPr/>
        </p:nvSpPr>
        <p:spPr>
          <a:xfrm>
            <a:off x="5248534" y="5085273"/>
            <a:ext cx="259715" cy="0"/>
          </a:xfrm>
          <a:custGeom>
            <a:avLst/>
            <a:gdLst/>
            <a:ahLst/>
            <a:cxnLst/>
            <a:rect l="l" t="t" r="r" b="b"/>
            <a:pathLst>
              <a:path w="259714" h="0">
                <a:moveTo>
                  <a:pt x="0" y="0"/>
                </a:moveTo>
                <a:lnTo>
                  <a:pt x="259618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9" name="object 359"/>
          <p:cNvSpPr/>
          <p:nvPr/>
        </p:nvSpPr>
        <p:spPr>
          <a:xfrm>
            <a:off x="5265220" y="5213944"/>
            <a:ext cx="261620" cy="0"/>
          </a:xfrm>
          <a:custGeom>
            <a:avLst/>
            <a:gdLst/>
            <a:ahLst/>
            <a:cxnLst/>
            <a:rect l="l" t="t" r="r" b="b"/>
            <a:pathLst>
              <a:path w="261620" h="0">
                <a:moveTo>
                  <a:pt x="0" y="0"/>
                </a:moveTo>
                <a:lnTo>
                  <a:pt x="261537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0" name="object 360"/>
          <p:cNvSpPr/>
          <p:nvPr/>
        </p:nvSpPr>
        <p:spPr>
          <a:xfrm>
            <a:off x="5264653" y="5212674"/>
            <a:ext cx="262890" cy="0"/>
          </a:xfrm>
          <a:custGeom>
            <a:avLst/>
            <a:gdLst/>
            <a:ahLst/>
            <a:cxnLst/>
            <a:rect l="l" t="t" r="r" b="b"/>
            <a:pathLst>
              <a:path w="262889" h="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1" name="object 361"/>
          <p:cNvSpPr/>
          <p:nvPr/>
        </p:nvSpPr>
        <p:spPr>
          <a:xfrm>
            <a:off x="5265001" y="5211403"/>
            <a:ext cx="262255" cy="0"/>
          </a:xfrm>
          <a:custGeom>
            <a:avLst/>
            <a:gdLst/>
            <a:ahLst/>
            <a:cxnLst/>
            <a:rect l="l" t="t" r="r" b="b"/>
            <a:pathLst>
              <a:path w="262254" h="0">
                <a:moveTo>
                  <a:pt x="0" y="0"/>
                </a:moveTo>
                <a:lnTo>
                  <a:pt x="261975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2" name="object 362"/>
          <p:cNvSpPr/>
          <p:nvPr/>
        </p:nvSpPr>
        <p:spPr>
          <a:xfrm>
            <a:off x="5248534" y="5194974"/>
            <a:ext cx="259715" cy="0"/>
          </a:xfrm>
          <a:custGeom>
            <a:avLst/>
            <a:gdLst/>
            <a:ahLst/>
            <a:cxnLst/>
            <a:rect l="l" t="t" r="r" b="b"/>
            <a:pathLst>
              <a:path w="259714" h="0">
                <a:moveTo>
                  <a:pt x="0" y="0"/>
                </a:moveTo>
                <a:lnTo>
                  <a:pt x="259618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3" name="object 363"/>
          <p:cNvSpPr/>
          <p:nvPr/>
        </p:nvSpPr>
        <p:spPr>
          <a:xfrm>
            <a:off x="5395989" y="4991654"/>
            <a:ext cx="0" cy="113030"/>
          </a:xfrm>
          <a:custGeom>
            <a:avLst/>
            <a:gdLst/>
            <a:ahLst/>
            <a:cxnLst/>
            <a:rect l="l" t="t" r="r" b="b"/>
            <a:pathLst>
              <a:path w="0" h="113029">
                <a:moveTo>
                  <a:pt x="0" y="0"/>
                </a:moveTo>
                <a:lnTo>
                  <a:pt x="0" y="112743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4" name="object 364"/>
          <p:cNvSpPr/>
          <p:nvPr/>
        </p:nvSpPr>
        <p:spPr>
          <a:xfrm>
            <a:off x="5378343" y="4975585"/>
            <a:ext cx="0" cy="109855"/>
          </a:xfrm>
          <a:custGeom>
            <a:avLst/>
            <a:gdLst/>
            <a:ahLst/>
            <a:cxnLst/>
            <a:rect l="l" t="t" r="r" b="b"/>
            <a:pathLst>
              <a:path w="0" h="109854">
                <a:moveTo>
                  <a:pt x="0" y="0"/>
                </a:moveTo>
                <a:lnTo>
                  <a:pt x="0" y="109688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5" name="object 365"/>
          <p:cNvSpPr/>
          <p:nvPr/>
        </p:nvSpPr>
        <p:spPr>
          <a:xfrm>
            <a:off x="5394751" y="5359411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0" y="1270"/>
                </a:moveTo>
                <a:lnTo>
                  <a:pt x="2475" y="1270"/>
                </a:lnTo>
                <a:lnTo>
                  <a:pt x="2475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66" name="object 366"/>
          <p:cNvSpPr/>
          <p:nvPr/>
        </p:nvSpPr>
        <p:spPr>
          <a:xfrm>
            <a:off x="5395989" y="5212039"/>
            <a:ext cx="0" cy="147955"/>
          </a:xfrm>
          <a:custGeom>
            <a:avLst/>
            <a:gdLst/>
            <a:ahLst/>
            <a:cxnLst/>
            <a:rect l="l" t="t" r="r" b="b"/>
            <a:pathLst>
              <a:path w="0" h="147954">
                <a:moveTo>
                  <a:pt x="0" y="0"/>
                </a:moveTo>
                <a:lnTo>
                  <a:pt x="0" y="147372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7" name="object 367"/>
          <p:cNvSpPr/>
          <p:nvPr/>
        </p:nvSpPr>
        <p:spPr>
          <a:xfrm>
            <a:off x="5394811" y="5210768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0" y="1270"/>
                </a:moveTo>
                <a:lnTo>
                  <a:pt x="2357" y="1270"/>
                </a:lnTo>
                <a:lnTo>
                  <a:pt x="2357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68" name="object 368"/>
          <p:cNvSpPr/>
          <p:nvPr/>
        </p:nvSpPr>
        <p:spPr>
          <a:xfrm>
            <a:off x="5378343" y="5194974"/>
            <a:ext cx="0" cy="146685"/>
          </a:xfrm>
          <a:custGeom>
            <a:avLst/>
            <a:gdLst/>
            <a:ahLst/>
            <a:cxnLst/>
            <a:rect l="l" t="t" r="r" b="b"/>
            <a:pathLst>
              <a:path w="0" h="146685">
                <a:moveTo>
                  <a:pt x="0" y="0"/>
                </a:moveTo>
                <a:lnTo>
                  <a:pt x="0" y="146361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9" name="object 369"/>
          <p:cNvSpPr/>
          <p:nvPr/>
        </p:nvSpPr>
        <p:spPr>
          <a:xfrm>
            <a:off x="5394698" y="4430712"/>
            <a:ext cx="3175" cy="1270"/>
          </a:xfrm>
          <a:custGeom>
            <a:avLst/>
            <a:gdLst/>
            <a:ahLst/>
            <a:cxnLst/>
            <a:rect l="l" t="t" r="r" b="b"/>
            <a:pathLst>
              <a:path w="3175" h="1270">
                <a:moveTo>
                  <a:pt x="0" y="1270"/>
                </a:moveTo>
                <a:lnTo>
                  <a:pt x="2582" y="1270"/>
                </a:lnTo>
                <a:lnTo>
                  <a:pt x="2582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70" name="object 370"/>
          <p:cNvSpPr/>
          <p:nvPr/>
        </p:nvSpPr>
        <p:spPr>
          <a:xfrm>
            <a:off x="5395989" y="4290962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5">
                <a:moveTo>
                  <a:pt x="0" y="0"/>
                </a:moveTo>
                <a:lnTo>
                  <a:pt x="0" y="139749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1" name="object 371"/>
          <p:cNvSpPr/>
          <p:nvPr/>
        </p:nvSpPr>
        <p:spPr>
          <a:xfrm>
            <a:off x="5395057" y="4289692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0" y="1270"/>
                </a:moveTo>
                <a:lnTo>
                  <a:pt x="1863" y="1270"/>
                </a:lnTo>
                <a:lnTo>
                  <a:pt x="1863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72" name="object 372"/>
          <p:cNvSpPr/>
          <p:nvPr/>
        </p:nvSpPr>
        <p:spPr>
          <a:xfrm>
            <a:off x="5378343" y="4274081"/>
            <a:ext cx="0" cy="139065"/>
          </a:xfrm>
          <a:custGeom>
            <a:avLst/>
            <a:gdLst/>
            <a:ahLst/>
            <a:cxnLst/>
            <a:rect l="l" t="t" r="r" b="b"/>
            <a:pathLst>
              <a:path w="0" h="139064">
                <a:moveTo>
                  <a:pt x="0" y="0"/>
                </a:moveTo>
                <a:lnTo>
                  <a:pt x="0" y="138577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3" name="object 373"/>
          <p:cNvSpPr/>
          <p:nvPr/>
        </p:nvSpPr>
        <p:spPr>
          <a:xfrm>
            <a:off x="5395989" y="4776274"/>
            <a:ext cx="0" cy="244475"/>
          </a:xfrm>
          <a:custGeom>
            <a:avLst/>
            <a:gdLst/>
            <a:ahLst/>
            <a:cxnLst/>
            <a:rect l="l" t="t" r="r" b="b"/>
            <a:pathLst>
              <a:path w="0" h="244475">
                <a:moveTo>
                  <a:pt x="0" y="0"/>
                </a:moveTo>
                <a:lnTo>
                  <a:pt x="0" y="243926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4" name="object 374"/>
          <p:cNvSpPr/>
          <p:nvPr/>
        </p:nvSpPr>
        <p:spPr>
          <a:xfrm>
            <a:off x="5394668" y="4775004"/>
            <a:ext cx="3175" cy="1270"/>
          </a:xfrm>
          <a:custGeom>
            <a:avLst/>
            <a:gdLst/>
            <a:ahLst/>
            <a:cxnLst/>
            <a:rect l="l" t="t" r="r" b="b"/>
            <a:pathLst>
              <a:path w="3175" h="1270">
                <a:moveTo>
                  <a:pt x="0" y="1270"/>
                </a:moveTo>
                <a:lnTo>
                  <a:pt x="2642" y="1270"/>
                </a:lnTo>
                <a:lnTo>
                  <a:pt x="2642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75" name="object 375"/>
          <p:cNvSpPr/>
          <p:nvPr/>
        </p:nvSpPr>
        <p:spPr>
          <a:xfrm>
            <a:off x="5378343" y="4759103"/>
            <a:ext cx="0" cy="242570"/>
          </a:xfrm>
          <a:custGeom>
            <a:avLst/>
            <a:gdLst/>
            <a:ahLst/>
            <a:cxnLst/>
            <a:rect l="l" t="t" r="r" b="b"/>
            <a:pathLst>
              <a:path w="0" h="242570">
                <a:moveTo>
                  <a:pt x="0" y="242461"/>
                </a:moveTo>
                <a:lnTo>
                  <a:pt x="0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6" name="object 376"/>
          <p:cNvSpPr/>
          <p:nvPr/>
        </p:nvSpPr>
        <p:spPr>
          <a:xfrm>
            <a:off x="5394735" y="5469940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0" y="1270"/>
                </a:moveTo>
                <a:lnTo>
                  <a:pt x="2508" y="1270"/>
                </a:lnTo>
                <a:lnTo>
                  <a:pt x="2508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77" name="object 377"/>
          <p:cNvSpPr/>
          <p:nvPr/>
        </p:nvSpPr>
        <p:spPr>
          <a:xfrm>
            <a:off x="5395989" y="5295888"/>
            <a:ext cx="0" cy="174625"/>
          </a:xfrm>
          <a:custGeom>
            <a:avLst/>
            <a:gdLst/>
            <a:ahLst/>
            <a:cxnLst/>
            <a:rect l="l" t="t" r="r" b="b"/>
            <a:pathLst>
              <a:path w="0" h="174625">
                <a:moveTo>
                  <a:pt x="0" y="0"/>
                </a:moveTo>
                <a:lnTo>
                  <a:pt x="0" y="174051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8" name="object 378"/>
          <p:cNvSpPr/>
          <p:nvPr/>
        </p:nvSpPr>
        <p:spPr>
          <a:xfrm>
            <a:off x="5394659" y="5294618"/>
            <a:ext cx="3175" cy="1270"/>
          </a:xfrm>
          <a:custGeom>
            <a:avLst/>
            <a:gdLst/>
            <a:ahLst/>
            <a:cxnLst/>
            <a:rect l="l" t="t" r="r" b="b"/>
            <a:pathLst>
              <a:path w="3175" h="1270">
                <a:moveTo>
                  <a:pt x="0" y="1270"/>
                </a:moveTo>
                <a:lnTo>
                  <a:pt x="2659" y="1270"/>
                </a:lnTo>
                <a:lnTo>
                  <a:pt x="265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79" name="object 379"/>
          <p:cNvSpPr/>
          <p:nvPr/>
        </p:nvSpPr>
        <p:spPr>
          <a:xfrm>
            <a:off x="5378343" y="5278683"/>
            <a:ext cx="0" cy="173355"/>
          </a:xfrm>
          <a:custGeom>
            <a:avLst/>
            <a:gdLst/>
            <a:ahLst/>
            <a:cxnLst/>
            <a:rect l="l" t="t" r="r" b="b"/>
            <a:pathLst>
              <a:path w="0" h="173354">
                <a:moveTo>
                  <a:pt x="0" y="0"/>
                </a:moveTo>
                <a:lnTo>
                  <a:pt x="0" y="173197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0" name="object 380"/>
          <p:cNvSpPr/>
          <p:nvPr/>
        </p:nvSpPr>
        <p:spPr>
          <a:xfrm>
            <a:off x="2106084" y="5652885"/>
            <a:ext cx="3175" cy="1270"/>
          </a:xfrm>
          <a:custGeom>
            <a:avLst/>
            <a:gdLst/>
            <a:ahLst/>
            <a:cxnLst/>
            <a:rect l="l" t="t" r="r" b="b"/>
            <a:pathLst>
              <a:path w="3175" h="1270">
                <a:moveTo>
                  <a:pt x="0" y="1270"/>
                </a:moveTo>
                <a:lnTo>
                  <a:pt x="2846" y="1270"/>
                </a:lnTo>
                <a:lnTo>
                  <a:pt x="2846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81" name="object 381"/>
          <p:cNvSpPr/>
          <p:nvPr/>
        </p:nvSpPr>
        <p:spPr>
          <a:xfrm>
            <a:off x="2107507" y="5468670"/>
            <a:ext cx="0" cy="184785"/>
          </a:xfrm>
          <a:custGeom>
            <a:avLst/>
            <a:gdLst/>
            <a:ahLst/>
            <a:cxnLst/>
            <a:rect l="l" t="t" r="r" b="b"/>
            <a:pathLst>
              <a:path w="0" h="184785">
                <a:moveTo>
                  <a:pt x="0" y="0"/>
                </a:moveTo>
                <a:lnTo>
                  <a:pt x="0" y="184215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2" name="object 382"/>
          <p:cNvSpPr/>
          <p:nvPr/>
        </p:nvSpPr>
        <p:spPr>
          <a:xfrm>
            <a:off x="2106581" y="5467399"/>
            <a:ext cx="1905" cy="1270"/>
          </a:xfrm>
          <a:custGeom>
            <a:avLst/>
            <a:gdLst/>
            <a:ahLst/>
            <a:cxnLst/>
            <a:rect l="l" t="t" r="r" b="b"/>
            <a:pathLst>
              <a:path w="1905" h="1270">
                <a:moveTo>
                  <a:pt x="0" y="1270"/>
                </a:moveTo>
                <a:lnTo>
                  <a:pt x="1853" y="1270"/>
                </a:lnTo>
                <a:lnTo>
                  <a:pt x="1853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83" name="object 383"/>
          <p:cNvSpPr/>
          <p:nvPr/>
        </p:nvSpPr>
        <p:spPr>
          <a:xfrm>
            <a:off x="2089923" y="5451881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0"/>
                </a:moveTo>
                <a:lnTo>
                  <a:pt x="0" y="183095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4" name="object 384"/>
          <p:cNvSpPr/>
          <p:nvPr/>
        </p:nvSpPr>
        <p:spPr>
          <a:xfrm>
            <a:off x="2106084" y="5653520"/>
            <a:ext cx="2460625" cy="0"/>
          </a:xfrm>
          <a:custGeom>
            <a:avLst/>
            <a:gdLst/>
            <a:ahLst/>
            <a:cxnLst/>
            <a:rect l="l" t="t" r="r" b="b"/>
            <a:pathLst>
              <a:path w="2460625" h="0">
                <a:moveTo>
                  <a:pt x="0" y="0"/>
                </a:moveTo>
                <a:lnTo>
                  <a:pt x="2460566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5" name="object 385"/>
          <p:cNvSpPr/>
          <p:nvPr/>
        </p:nvSpPr>
        <p:spPr>
          <a:xfrm>
            <a:off x="2105981" y="5652249"/>
            <a:ext cx="2461260" cy="0"/>
          </a:xfrm>
          <a:custGeom>
            <a:avLst/>
            <a:gdLst/>
            <a:ahLst/>
            <a:cxnLst/>
            <a:rect l="l" t="t" r="r" b="b"/>
            <a:pathLst>
              <a:path w="2461260" h="0">
                <a:moveTo>
                  <a:pt x="0" y="0"/>
                </a:moveTo>
                <a:lnTo>
                  <a:pt x="246078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6" name="object 386"/>
          <p:cNvSpPr/>
          <p:nvPr/>
        </p:nvSpPr>
        <p:spPr>
          <a:xfrm>
            <a:off x="2089923" y="5634976"/>
            <a:ext cx="2458085" cy="0"/>
          </a:xfrm>
          <a:custGeom>
            <a:avLst/>
            <a:gdLst/>
            <a:ahLst/>
            <a:cxnLst/>
            <a:rect l="l" t="t" r="r" b="b"/>
            <a:pathLst>
              <a:path w="2458085" h="0">
                <a:moveTo>
                  <a:pt x="0" y="0"/>
                </a:moveTo>
                <a:lnTo>
                  <a:pt x="2457666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7" name="object 387"/>
          <p:cNvSpPr/>
          <p:nvPr/>
        </p:nvSpPr>
        <p:spPr>
          <a:xfrm>
            <a:off x="4563801" y="5652885"/>
            <a:ext cx="3175" cy="1270"/>
          </a:xfrm>
          <a:custGeom>
            <a:avLst/>
            <a:gdLst/>
            <a:ahLst/>
            <a:cxnLst/>
            <a:rect l="l" t="t" r="r" b="b"/>
            <a:pathLst>
              <a:path w="3175" h="1270">
                <a:moveTo>
                  <a:pt x="0" y="1270"/>
                </a:moveTo>
                <a:lnTo>
                  <a:pt x="2850" y="1270"/>
                </a:lnTo>
                <a:lnTo>
                  <a:pt x="28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88" name="object 388"/>
          <p:cNvSpPr/>
          <p:nvPr/>
        </p:nvSpPr>
        <p:spPr>
          <a:xfrm>
            <a:off x="4565235" y="2178204"/>
            <a:ext cx="0" cy="3474720"/>
          </a:xfrm>
          <a:custGeom>
            <a:avLst/>
            <a:gdLst/>
            <a:ahLst/>
            <a:cxnLst/>
            <a:rect l="l" t="t" r="r" b="b"/>
            <a:pathLst>
              <a:path w="0" h="3474720">
                <a:moveTo>
                  <a:pt x="0" y="0"/>
                </a:moveTo>
                <a:lnTo>
                  <a:pt x="0" y="3474681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9" name="object 389"/>
          <p:cNvSpPr/>
          <p:nvPr/>
        </p:nvSpPr>
        <p:spPr>
          <a:xfrm>
            <a:off x="4563919" y="2176933"/>
            <a:ext cx="3175" cy="1270"/>
          </a:xfrm>
          <a:custGeom>
            <a:avLst/>
            <a:gdLst/>
            <a:ahLst/>
            <a:cxnLst/>
            <a:rect l="l" t="t" r="r" b="b"/>
            <a:pathLst>
              <a:path w="3175" h="1269">
                <a:moveTo>
                  <a:pt x="0" y="1270"/>
                </a:moveTo>
                <a:lnTo>
                  <a:pt x="2590" y="1270"/>
                </a:lnTo>
                <a:lnTo>
                  <a:pt x="259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90" name="object 390"/>
          <p:cNvSpPr/>
          <p:nvPr/>
        </p:nvSpPr>
        <p:spPr>
          <a:xfrm>
            <a:off x="4547589" y="2161079"/>
            <a:ext cx="0" cy="3474085"/>
          </a:xfrm>
          <a:custGeom>
            <a:avLst/>
            <a:gdLst/>
            <a:ahLst/>
            <a:cxnLst/>
            <a:rect l="l" t="t" r="r" b="b"/>
            <a:pathLst>
              <a:path w="0" h="3474085">
                <a:moveTo>
                  <a:pt x="0" y="3473897"/>
                </a:moveTo>
                <a:lnTo>
                  <a:pt x="0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1" name="object 391"/>
          <p:cNvSpPr/>
          <p:nvPr/>
        </p:nvSpPr>
        <p:spPr>
          <a:xfrm>
            <a:off x="4564286" y="2180109"/>
            <a:ext cx="833119" cy="0"/>
          </a:xfrm>
          <a:custGeom>
            <a:avLst/>
            <a:gdLst/>
            <a:ahLst/>
            <a:cxnLst/>
            <a:rect l="l" t="t" r="r" b="b"/>
            <a:pathLst>
              <a:path w="833120" h="0">
                <a:moveTo>
                  <a:pt x="0" y="0"/>
                </a:moveTo>
                <a:lnTo>
                  <a:pt x="832537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2" name="object 392"/>
          <p:cNvSpPr/>
          <p:nvPr/>
        </p:nvSpPr>
        <p:spPr>
          <a:xfrm>
            <a:off x="4563709" y="2178839"/>
            <a:ext cx="834390" cy="0"/>
          </a:xfrm>
          <a:custGeom>
            <a:avLst/>
            <a:gdLst/>
            <a:ahLst/>
            <a:cxnLst/>
            <a:rect l="l" t="t" r="r" b="b"/>
            <a:pathLst>
              <a:path w="834389" h="0">
                <a:moveTo>
                  <a:pt x="0" y="0"/>
                </a:moveTo>
                <a:lnTo>
                  <a:pt x="833806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3" name="object 393"/>
          <p:cNvSpPr/>
          <p:nvPr/>
        </p:nvSpPr>
        <p:spPr>
          <a:xfrm>
            <a:off x="4563919" y="2177569"/>
            <a:ext cx="833755" cy="0"/>
          </a:xfrm>
          <a:custGeom>
            <a:avLst/>
            <a:gdLst/>
            <a:ahLst/>
            <a:cxnLst/>
            <a:rect l="l" t="t" r="r" b="b"/>
            <a:pathLst>
              <a:path w="833754" h="0">
                <a:moveTo>
                  <a:pt x="0" y="0"/>
                </a:moveTo>
                <a:lnTo>
                  <a:pt x="833344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4" name="object 394"/>
          <p:cNvSpPr/>
          <p:nvPr/>
        </p:nvSpPr>
        <p:spPr>
          <a:xfrm>
            <a:off x="4547589" y="2161079"/>
            <a:ext cx="831215" cy="0"/>
          </a:xfrm>
          <a:custGeom>
            <a:avLst/>
            <a:gdLst/>
            <a:ahLst/>
            <a:cxnLst/>
            <a:rect l="l" t="t" r="r" b="b"/>
            <a:pathLst>
              <a:path w="831214" h="0">
                <a:moveTo>
                  <a:pt x="0" y="0"/>
                </a:moveTo>
                <a:lnTo>
                  <a:pt x="830754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5" name="object 395"/>
          <p:cNvSpPr/>
          <p:nvPr/>
        </p:nvSpPr>
        <p:spPr>
          <a:xfrm>
            <a:off x="5395989" y="2178204"/>
            <a:ext cx="0" cy="200025"/>
          </a:xfrm>
          <a:custGeom>
            <a:avLst/>
            <a:gdLst/>
            <a:ahLst/>
            <a:cxnLst/>
            <a:rect l="l" t="t" r="r" b="b"/>
            <a:pathLst>
              <a:path w="0" h="200025">
                <a:moveTo>
                  <a:pt x="0" y="0"/>
                </a:moveTo>
                <a:lnTo>
                  <a:pt x="0" y="19946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6" name="object 396"/>
          <p:cNvSpPr/>
          <p:nvPr/>
        </p:nvSpPr>
        <p:spPr>
          <a:xfrm>
            <a:off x="5394715" y="2176933"/>
            <a:ext cx="3175" cy="1270"/>
          </a:xfrm>
          <a:custGeom>
            <a:avLst/>
            <a:gdLst/>
            <a:ahLst/>
            <a:cxnLst/>
            <a:rect l="l" t="t" r="r" b="b"/>
            <a:pathLst>
              <a:path w="3175" h="1269">
                <a:moveTo>
                  <a:pt x="0" y="1270"/>
                </a:moveTo>
                <a:lnTo>
                  <a:pt x="2548" y="1270"/>
                </a:lnTo>
                <a:lnTo>
                  <a:pt x="2548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97" name="object 397"/>
          <p:cNvSpPr/>
          <p:nvPr/>
        </p:nvSpPr>
        <p:spPr>
          <a:xfrm>
            <a:off x="5378343" y="2161079"/>
            <a:ext cx="0" cy="198120"/>
          </a:xfrm>
          <a:custGeom>
            <a:avLst/>
            <a:gdLst/>
            <a:ahLst/>
            <a:cxnLst/>
            <a:rect l="l" t="t" r="r" b="b"/>
            <a:pathLst>
              <a:path w="0" h="198119">
                <a:moveTo>
                  <a:pt x="0" y="0"/>
                </a:moveTo>
                <a:lnTo>
                  <a:pt x="0" y="197967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8" name="object 398"/>
          <p:cNvSpPr/>
          <p:nvPr/>
        </p:nvSpPr>
        <p:spPr>
          <a:xfrm>
            <a:off x="5395195" y="5816773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0" y="1270"/>
                </a:moveTo>
                <a:lnTo>
                  <a:pt x="1587" y="1270"/>
                </a:lnTo>
                <a:lnTo>
                  <a:pt x="1587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99" name="object 399"/>
          <p:cNvSpPr/>
          <p:nvPr/>
        </p:nvSpPr>
        <p:spPr>
          <a:xfrm>
            <a:off x="5395989" y="5468670"/>
            <a:ext cx="0" cy="348615"/>
          </a:xfrm>
          <a:custGeom>
            <a:avLst/>
            <a:gdLst/>
            <a:ahLst/>
            <a:cxnLst/>
            <a:rect l="l" t="t" r="r" b="b"/>
            <a:pathLst>
              <a:path w="0" h="348614">
                <a:moveTo>
                  <a:pt x="0" y="0"/>
                </a:moveTo>
                <a:lnTo>
                  <a:pt x="0" y="348103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0" name="object 400"/>
          <p:cNvSpPr/>
          <p:nvPr/>
        </p:nvSpPr>
        <p:spPr>
          <a:xfrm>
            <a:off x="5395105" y="5467399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0" y="1270"/>
                </a:moveTo>
                <a:lnTo>
                  <a:pt x="1767" y="1270"/>
                </a:lnTo>
                <a:lnTo>
                  <a:pt x="1767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01" name="object 401"/>
          <p:cNvSpPr/>
          <p:nvPr/>
        </p:nvSpPr>
        <p:spPr>
          <a:xfrm>
            <a:off x="5378343" y="5451881"/>
            <a:ext cx="0" cy="346710"/>
          </a:xfrm>
          <a:custGeom>
            <a:avLst/>
            <a:gdLst/>
            <a:ahLst/>
            <a:cxnLst/>
            <a:rect l="l" t="t" r="r" b="b"/>
            <a:pathLst>
              <a:path w="0" h="346710">
                <a:moveTo>
                  <a:pt x="0" y="0"/>
                </a:moveTo>
                <a:lnTo>
                  <a:pt x="0" y="346407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2" name="object 402"/>
          <p:cNvSpPr/>
          <p:nvPr/>
        </p:nvSpPr>
        <p:spPr>
          <a:xfrm>
            <a:off x="1275886" y="5817408"/>
            <a:ext cx="4121150" cy="0"/>
          </a:xfrm>
          <a:custGeom>
            <a:avLst/>
            <a:gdLst/>
            <a:ahLst/>
            <a:cxnLst/>
            <a:rect l="l" t="t" r="r" b="b"/>
            <a:pathLst>
              <a:path w="4121150" h="0">
                <a:moveTo>
                  <a:pt x="0" y="0"/>
                </a:moveTo>
                <a:lnTo>
                  <a:pt x="4120896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3" name="object 403"/>
          <p:cNvSpPr/>
          <p:nvPr/>
        </p:nvSpPr>
        <p:spPr>
          <a:xfrm>
            <a:off x="1275202" y="5816138"/>
            <a:ext cx="4122420" cy="0"/>
          </a:xfrm>
          <a:custGeom>
            <a:avLst/>
            <a:gdLst/>
            <a:ahLst/>
            <a:cxnLst/>
            <a:rect l="l" t="t" r="r" b="b"/>
            <a:pathLst>
              <a:path w="4122420" h="0">
                <a:moveTo>
                  <a:pt x="0" y="0"/>
                </a:moveTo>
                <a:lnTo>
                  <a:pt x="4122313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4" name="object 404"/>
          <p:cNvSpPr/>
          <p:nvPr/>
        </p:nvSpPr>
        <p:spPr>
          <a:xfrm>
            <a:off x="1275377" y="5814867"/>
            <a:ext cx="4122420" cy="0"/>
          </a:xfrm>
          <a:custGeom>
            <a:avLst/>
            <a:gdLst/>
            <a:ahLst/>
            <a:cxnLst/>
            <a:rect l="l" t="t" r="r" b="b"/>
            <a:pathLst>
              <a:path w="4122420" h="0">
                <a:moveTo>
                  <a:pt x="0" y="0"/>
                </a:moveTo>
                <a:lnTo>
                  <a:pt x="4121951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5" name="object 405"/>
          <p:cNvSpPr/>
          <p:nvPr/>
        </p:nvSpPr>
        <p:spPr>
          <a:xfrm>
            <a:off x="1259144" y="5798288"/>
            <a:ext cx="4119245" cy="0"/>
          </a:xfrm>
          <a:custGeom>
            <a:avLst/>
            <a:gdLst/>
            <a:ahLst/>
            <a:cxnLst/>
            <a:rect l="l" t="t" r="r" b="b"/>
            <a:pathLst>
              <a:path w="4119245" h="0">
                <a:moveTo>
                  <a:pt x="411919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6" name="object 406"/>
          <p:cNvSpPr/>
          <p:nvPr/>
        </p:nvSpPr>
        <p:spPr>
          <a:xfrm>
            <a:off x="1275886" y="5816773"/>
            <a:ext cx="1905" cy="1270"/>
          </a:xfrm>
          <a:custGeom>
            <a:avLst/>
            <a:gdLst/>
            <a:ahLst/>
            <a:cxnLst/>
            <a:rect l="l" t="t" r="r" b="b"/>
            <a:pathLst>
              <a:path w="1905" h="1270">
                <a:moveTo>
                  <a:pt x="0" y="1270"/>
                </a:moveTo>
                <a:lnTo>
                  <a:pt x="1685" y="1270"/>
                </a:lnTo>
                <a:lnTo>
                  <a:pt x="1685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07" name="object 407"/>
          <p:cNvSpPr/>
          <p:nvPr/>
        </p:nvSpPr>
        <p:spPr>
          <a:xfrm>
            <a:off x="1276729" y="2593641"/>
            <a:ext cx="0" cy="3223260"/>
          </a:xfrm>
          <a:custGeom>
            <a:avLst/>
            <a:gdLst/>
            <a:ahLst/>
            <a:cxnLst/>
            <a:rect l="l" t="t" r="r" b="b"/>
            <a:pathLst>
              <a:path w="0" h="3223260">
                <a:moveTo>
                  <a:pt x="0" y="0"/>
                </a:moveTo>
                <a:lnTo>
                  <a:pt x="0" y="3223131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8" name="object 408"/>
          <p:cNvSpPr/>
          <p:nvPr/>
        </p:nvSpPr>
        <p:spPr>
          <a:xfrm>
            <a:off x="1275714" y="2592371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0" y="1270"/>
                </a:moveTo>
                <a:lnTo>
                  <a:pt x="2030" y="1270"/>
                </a:lnTo>
                <a:lnTo>
                  <a:pt x="203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09" name="object 409"/>
          <p:cNvSpPr/>
          <p:nvPr/>
        </p:nvSpPr>
        <p:spPr>
          <a:xfrm>
            <a:off x="1259144" y="2576812"/>
            <a:ext cx="0" cy="3221990"/>
          </a:xfrm>
          <a:custGeom>
            <a:avLst/>
            <a:gdLst/>
            <a:ahLst/>
            <a:cxnLst/>
            <a:rect l="l" t="t" r="r" b="b"/>
            <a:pathLst>
              <a:path w="0" h="3221990">
                <a:moveTo>
                  <a:pt x="0" y="3221475"/>
                </a:moveTo>
                <a:lnTo>
                  <a:pt x="0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0" name="object 410"/>
          <p:cNvSpPr/>
          <p:nvPr/>
        </p:nvSpPr>
        <p:spPr>
          <a:xfrm>
            <a:off x="1275202" y="2560559"/>
            <a:ext cx="486409" cy="67945"/>
          </a:xfrm>
          <a:custGeom>
            <a:avLst/>
            <a:gdLst/>
            <a:ahLst/>
            <a:cxnLst/>
            <a:rect l="l" t="t" r="r" b="b"/>
            <a:pathLst>
              <a:path w="486410" h="67944">
                <a:moveTo>
                  <a:pt x="384664" y="0"/>
                </a:moveTo>
                <a:lnTo>
                  <a:pt x="384664" y="32261"/>
                </a:lnTo>
                <a:lnTo>
                  <a:pt x="683" y="32261"/>
                </a:lnTo>
                <a:lnTo>
                  <a:pt x="0" y="32994"/>
                </a:lnTo>
                <a:lnTo>
                  <a:pt x="0" y="34583"/>
                </a:lnTo>
                <a:lnTo>
                  <a:pt x="683" y="35316"/>
                </a:lnTo>
                <a:lnTo>
                  <a:pt x="384664" y="35316"/>
                </a:lnTo>
                <a:lnTo>
                  <a:pt x="384664" y="67700"/>
                </a:lnTo>
                <a:lnTo>
                  <a:pt x="486143" y="33850"/>
                </a:lnTo>
                <a:lnTo>
                  <a:pt x="384664" y="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11" name="object 411"/>
          <p:cNvSpPr/>
          <p:nvPr/>
        </p:nvSpPr>
        <p:spPr>
          <a:xfrm>
            <a:off x="1259144" y="2576812"/>
            <a:ext cx="391795" cy="0"/>
          </a:xfrm>
          <a:custGeom>
            <a:avLst/>
            <a:gdLst/>
            <a:ahLst/>
            <a:cxnLst/>
            <a:rect l="l" t="t" r="r" b="b"/>
            <a:pathLst>
              <a:path w="391794" h="0">
                <a:moveTo>
                  <a:pt x="0" y="0"/>
                </a:moveTo>
                <a:lnTo>
                  <a:pt x="391601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2" name="object 412"/>
          <p:cNvSpPr/>
          <p:nvPr/>
        </p:nvSpPr>
        <p:spPr>
          <a:xfrm>
            <a:off x="1642283" y="2542962"/>
            <a:ext cx="101600" cy="67945"/>
          </a:xfrm>
          <a:custGeom>
            <a:avLst/>
            <a:gdLst/>
            <a:ahLst/>
            <a:cxnLst/>
            <a:rect l="l" t="t" r="r" b="b"/>
            <a:pathLst>
              <a:path w="101600" h="67944">
                <a:moveTo>
                  <a:pt x="0" y="0"/>
                </a:moveTo>
                <a:lnTo>
                  <a:pt x="0" y="67700"/>
                </a:lnTo>
                <a:lnTo>
                  <a:pt x="101478" y="3385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3" name="object 413"/>
          <p:cNvSpPr/>
          <p:nvPr/>
        </p:nvSpPr>
        <p:spPr>
          <a:xfrm>
            <a:off x="1960114" y="1142644"/>
            <a:ext cx="2398716" cy="45469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4" name="object 414"/>
          <p:cNvSpPr txBox="1"/>
          <p:nvPr/>
        </p:nvSpPr>
        <p:spPr>
          <a:xfrm>
            <a:off x="1606124" y="1257462"/>
            <a:ext cx="27051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宋体"/>
                <a:cs typeface="宋体"/>
              </a:rPr>
              <a:t>M</a:t>
            </a:r>
            <a:r>
              <a:rPr dirty="0" sz="950" spc="25">
                <a:latin typeface="宋体"/>
                <a:cs typeface="宋体"/>
              </a:rPr>
              <a:t>1</a:t>
            </a:r>
            <a:r>
              <a:rPr dirty="0" sz="950" spc="-10">
                <a:latin typeface="宋体"/>
                <a:cs typeface="宋体"/>
              </a:rPr>
              <a:t>.</a:t>
            </a:r>
            <a:r>
              <a:rPr dirty="0" sz="950" spc="10">
                <a:latin typeface="宋体"/>
                <a:cs typeface="宋体"/>
              </a:rPr>
              <a:t>0</a:t>
            </a:r>
            <a:endParaRPr sz="950">
              <a:latin typeface="宋体"/>
              <a:cs typeface="宋体"/>
            </a:endParaRPr>
          </a:p>
        </p:txBody>
      </p:sp>
      <p:sp>
        <p:nvSpPr>
          <p:cNvPr id="415" name="object 415"/>
          <p:cNvSpPr txBox="1"/>
          <p:nvPr/>
        </p:nvSpPr>
        <p:spPr>
          <a:xfrm>
            <a:off x="3655778" y="1149558"/>
            <a:ext cx="344805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20">
                <a:latin typeface="宋体"/>
                <a:cs typeface="宋体"/>
              </a:rPr>
              <a:t>硬</a:t>
            </a:r>
            <a:r>
              <a:rPr dirty="0" sz="950" spc="-20">
                <a:latin typeface="宋体"/>
                <a:cs typeface="宋体"/>
              </a:rPr>
              <a:t>件</a:t>
            </a:r>
            <a:r>
              <a:rPr dirty="0" sz="950" spc="20">
                <a:latin typeface="宋体"/>
                <a:cs typeface="宋体"/>
              </a:rPr>
              <a:t>组</a:t>
            </a:r>
            <a:r>
              <a:rPr dirty="0" sz="950" spc="10">
                <a:latin typeface="宋体"/>
                <a:cs typeface="宋体"/>
              </a:rPr>
              <a:t>态</a:t>
            </a:r>
            <a:r>
              <a:rPr dirty="0" sz="950" spc="5">
                <a:latin typeface="宋体"/>
                <a:cs typeface="宋体"/>
              </a:rPr>
              <a:t>：1.</a:t>
            </a:r>
            <a:r>
              <a:rPr dirty="0" sz="950" spc="20">
                <a:latin typeface="宋体"/>
                <a:cs typeface="宋体"/>
              </a:rPr>
              <a:t>配</a:t>
            </a:r>
            <a:r>
              <a:rPr dirty="0" sz="950" spc="-20">
                <a:latin typeface="宋体"/>
                <a:cs typeface="宋体"/>
              </a:rPr>
              <a:t>置</a:t>
            </a:r>
            <a:r>
              <a:rPr dirty="0" sz="950" spc="20">
                <a:latin typeface="宋体"/>
                <a:cs typeface="宋体"/>
              </a:rPr>
              <a:t>网</a:t>
            </a:r>
            <a:r>
              <a:rPr dirty="0" sz="950" spc="5">
                <a:latin typeface="宋体"/>
                <a:cs typeface="宋体"/>
              </a:rPr>
              <a:t>络，</a:t>
            </a:r>
            <a:r>
              <a:rPr dirty="0" sz="950" spc="20">
                <a:latin typeface="宋体"/>
                <a:cs typeface="宋体"/>
              </a:rPr>
              <a:t>分</a:t>
            </a:r>
            <a:r>
              <a:rPr dirty="0" sz="950" spc="-5">
                <a:latin typeface="宋体"/>
                <a:cs typeface="宋体"/>
              </a:rPr>
              <a:t>配</a:t>
            </a:r>
            <a:r>
              <a:rPr dirty="0" sz="950">
                <a:latin typeface="宋体"/>
                <a:cs typeface="宋体"/>
              </a:rPr>
              <a:t>IP</a:t>
            </a:r>
            <a:r>
              <a:rPr dirty="0" sz="950" spc="20">
                <a:latin typeface="宋体"/>
                <a:cs typeface="宋体"/>
              </a:rPr>
              <a:t>地</a:t>
            </a:r>
            <a:r>
              <a:rPr dirty="0" sz="950" spc="-5">
                <a:latin typeface="宋体"/>
                <a:cs typeface="宋体"/>
              </a:rPr>
              <a:t>址</a:t>
            </a:r>
            <a:r>
              <a:rPr dirty="0" sz="950" spc="5">
                <a:latin typeface="宋体"/>
                <a:cs typeface="宋体"/>
              </a:rPr>
              <a:t>；2.</a:t>
            </a:r>
            <a:r>
              <a:rPr dirty="0" sz="950" spc="20">
                <a:latin typeface="宋体"/>
                <a:cs typeface="宋体"/>
              </a:rPr>
              <a:t>启</a:t>
            </a:r>
            <a:r>
              <a:rPr dirty="0" sz="950" spc="-20">
                <a:latin typeface="宋体"/>
                <a:cs typeface="宋体"/>
              </a:rPr>
              <a:t>用</a:t>
            </a:r>
            <a:r>
              <a:rPr dirty="0" sz="950" spc="20">
                <a:latin typeface="宋体"/>
                <a:cs typeface="宋体"/>
              </a:rPr>
              <a:t>系统</a:t>
            </a:r>
            <a:r>
              <a:rPr dirty="0" sz="950" spc="-20">
                <a:latin typeface="宋体"/>
                <a:cs typeface="宋体"/>
              </a:rPr>
              <a:t>和</a:t>
            </a:r>
            <a:r>
              <a:rPr dirty="0" sz="950" spc="20">
                <a:latin typeface="宋体"/>
                <a:cs typeface="宋体"/>
              </a:rPr>
              <a:t>时钟</a:t>
            </a:r>
            <a:r>
              <a:rPr dirty="0" sz="950" spc="-20">
                <a:latin typeface="宋体"/>
                <a:cs typeface="宋体"/>
              </a:rPr>
              <a:t>存</a:t>
            </a:r>
            <a:r>
              <a:rPr dirty="0" sz="950" spc="20">
                <a:latin typeface="宋体"/>
                <a:cs typeface="宋体"/>
              </a:rPr>
              <a:t>储器</a:t>
            </a:r>
            <a:endParaRPr sz="950">
              <a:latin typeface="宋体"/>
              <a:cs typeface="宋体"/>
            </a:endParaRPr>
          </a:p>
        </p:txBody>
      </p:sp>
      <p:sp>
        <p:nvSpPr>
          <p:cNvPr id="416" name="object 416"/>
          <p:cNvSpPr/>
          <p:nvPr/>
        </p:nvSpPr>
        <p:spPr>
          <a:xfrm>
            <a:off x="1883022" y="1995862"/>
            <a:ext cx="85236" cy="23853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7" name="object 417"/>
          <p:cNvSpPr txBox="1"/>
          <p:nvPr/>
        </p:nvSpPr>
        <p:spPr>
          <a:xfrm>
            <a:off x="536549" y="1589278"/>
            <a:ext cx="5969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宋体"/>
                <a:cs typeface="宋体"/>
              </a:rPr>
              <a:t>初始状态步</a:t>
            </a:r>
            <a:endParaRPr sz="900">
              <a:latin typeface="宋体"/>
              <a:cs typeface="宋体"/>
            </a:endParaRPr>
          </a:p>
        </p:txBody>
      </p:sp>
      <p:sp>
        <p:nvSpPr>
          <p:cNvPr id="418" name="object 418"/>
          <p:cNvSpPr txBox="1"/>
          <p:nvPr/>
        </p:nvSpPr>
        <p:spPr>
          <a:xfrm>
            <a:off x="713028" y="2400680"/>
            <a:ext cx="3683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FF0000"/>
                </a:solidFill>
                <a:latin typeface="宋体"/>
                <a:cs typeface="宋体"/>
              </a:rPr>
              <a:t>状态步</a:t>
            </a:r>
            <a:endParaRPr sz="900">
              <a:latin typeface="宋体"/>
              <a:cs typeface="宋体"/>
            </a:endParaRPr>
          </a:p>
        </p:txBody>
      </p:sp>
      <p:sp>
        <p:nvSpPr>
          <p:cNvPr id="419" name="object 419"/>
          <p:cNvSpPr txBox="1"/>
          <p:nvPr/>
        </p:nvSpPr>
        <p:spPr>
          <a:xfrm>
            <a:off x="636828" y="1980057"/>
            <a:ext cx="4826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FF0000"/>
                </a:solidFill>
                <a:latin typeface="宋体"/>
                <a:cs typeface="宋体"/>
              </a:rPr>
              <a:t>转移条件</a:t>
            </a:r>
            <a:endParaRPr sz="900">
              <a:latin typeface="宋体"/>
              <a:cs typeface="宋体"/>
            </a:endParaRPr>
          </a:p>
        </p:txBody>
      </p:sp>
      <p:sp>
        <p:nvSpPr>
          <p:cNvPr id="420" name="object 420"/>
          <p:cNvSpPr txBox="1"/>
          <p:nvPr/>
        </p:nvSpPr>
        <p:spPr>
          <a:xfrm>
            <a:off x="671576" y="1289430"/>
            <a:ext cx="7016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宋体"/>
                <a:cs typeface="宋体"/>
              </a:rPr>
              <a:t>初始化脉</a:t>
            </a:r>
            <a:r>
              <a:rPr dirty="0" sz="900" strike="sngStrike">
                <a:latin typeface="宋体"/>
                <a:cs typeface="宋体"/>
              </a:rPr>
              <a:t>冲</a:t>
            </a:r>
            <a:r>
              <a:rPr dirty="0" sz="900" spc="-80" strike="sngStrike">
                <a:latin typeface="宋体"/>
                <a:cs typeface="宋体"/>
              </a:rPr>
              <a:t> </a:t>
            </a:r>
            <a:endParaRPr sz="900">
              <a:latin typeface="宋体"/>
              <a:cs typeface="宋体"/>
            </a:endParaRPr>
          </a:p>
        </p:txBody>
      </p:sp>
      <p:sp>
        <p:nvSpPr>
          <p:cNvPr id="421" name="object 421"/>
          <p:cNvSpPr/>
          <p:nvPr/>
        </p:nvSpPr>
        <p:spPr>
          <a:xfrm>
            <a:off x="1308353" y="1338833"/>
            <a:ext cx="62865" cy="48895"/>
          </a:xfrm>
          <a:custGeom>
            <a:avLst/>
            <a:gdLst/>
            <a:ahLst/>
            <a:cxnLst/>
            <a:rect l="l" t="t" r="r" b="b"/>
            <a:pathLst>
              <a:path w="62865" h="48894">
                <a:moveTo>
                  <a:pt x="0" y="0"/>
                </a:moveTo>
                <a:lnTo>
                  <a:pt x="62484" y="25018"/>
                </a:lnTo>
                <a:lnTo>
                  <a:pt x="0" y="48767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2" name="object 422"/>
          <p:cNvSpPr/>
          <p:nvPr/>
        </p:nvSpPr>
        <p:spPr>
          <a:xfrm>
            <a:off x="1230630" y="1672589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5" h="0">
                <a:moveTo>
                  <a:pt x="0" y="0"/>
                </a:moveTo>
                <a:lnTo>
                  <a:pt x="138683" y="0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3" name="object 423"/>
          <p:cNvSpPr/>
          <p:nvPr/>
        </p:nvSpPr>
        <p:spPr>
          <a:xfrm>
            <a:off x="1319022" y="1648205"/>
            <a:ext cx="62865" cy="50800"/>
          </a:xfrm>
          <a:custGeom>
            <a:avLst/>
            <a:gdLst/>
            <a:ahLst/>
            <a:cxnLst/>
            <a:rect l="l" t="t" r="r" b="b"/>
            <a:pathLst>
              <a:path w="62865" h="50800">
                <a:moveTo>
                  <a:pt x="0" y="0"/>
                </a:moveTo>
                <a:lnTo>
                  <a:pt x="62484" y="24511"/>
                </a:lnTo>
                <a:lnTo>
                  <a:pt x="0" y="50292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4" name="object 424"/>
          <p:cNvSpPr/>
          <p:nvPr/>
        </p:nvSpPr>
        <p:spPr>
          <a:xfrm>
            <a:off x="1218438" y="2058161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5" h="0">
                <a:moveTo>
                  <a:pt x="0" y="0"/>
                </a:moveTo>
                <a:lnTo>
                  <a:pt x="138684" y="0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5" name="object 425"/>
          <p:cNvSpPr/>
          <p:nvPr/>
        </p:nvSpPr>
        <p:spPr>
          <a:xfrm>
            <a:off x="1305305" y="2033777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4" h="50800">
                <a:moveTo>
                  <a:pt x="0" y="0"/>
                </a:moveTo>
                <a:lnTo>
                  <a:pt x="64007" y="24511"/>
                </a:lnTo>
                <a:lnTo>
                  <a:pt x="0" y="50292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6" name="object 426"/>
          <p:cNvSpPr/>
          <p:nvPr/>
        </p:nvSpPr>
        <p:spPr>
          <a:xfrm>
            <a:off x="1180338" y="2487929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5" h="0">
                <a:moveTo>
                  <a:pt x="0" y="0"/>
                </a:moveTo>
                <a:lnTo>
                  <a:pt x="138684" y="0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7" name="object 427"/>
          <p:cNvSpPr/>
          <p:nvPr/>
        </p:nvSpPr>
        <p:spPr>
          <a:xfrm>
            <a:off x="1268730" y="2463545"/>
            <a:ext cx="64135" cy="48895"/>
          </a:xfrm>
          <a:custGeom>
            <a:avLst/>
            <a:gdLst/>
            <a:ahLst/>
            <a:cxnLst/>
            <a:rect l="l" t="t" r="r" b="b"/>
            <a:pathLst>
              <a:path w="64134" h="48894">
                <a:moveTo>
                  <a:pt x="0" y="0"/>
                </a:moveTo>
                <a:lnTo>
                  <a:pt x="64007" y="25018"/>
                </a:lnTo>
                <a:lnTo>
                  <a:pt x="0" y="48767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8" name="object 428"/>
          <p:cNvSpPr txBox="1"/>
          <p:nvPr/>
        </p:nvSpPr>
        <p:spPr>
          <a:xfrm>
            <a:off x="3281934" y="2034032"/>
            <a:ext cx="9398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FF0000"/>
                </a:solidFill>
                <a:latin typeface="宋体"/>
                <a:cs typeface="宋体"/>
              </a:rPr>
              <a:t>驱动负载（动作）</a:t>
            </a:r>
            <a:endParaRPr sz="900">
              <a:latin typeface="宋体"/>
              <a:cs typeface="宋体"/>
            </a:endParaRPr>
          </a:p>
        </p:txBody>
      </p:sp>
      <p:sp>
        <p:nvSpPr>
          <p:cNvPr id="429" name="object 429"/>
          <p:cNvSpPr/>
          <p:nvPr/>
        </p:nvSpPr>
        <p:spPr>
          <a:xfrm>
            <a:off x="3521202" y="2204466"/>
            <a:ext cx="0" cy="134620"/>
          </a:xfrm>
          <a:custGeom>
            <a:avLst/>
            <a:gdLst/>
            <a:ahLst/>
            <a:cxnLst/>
            <a:rect l="l" t="t" r="r" b="b"/>
            <a:pathLst>
              <a:path w="0" h="134619">
                <a:moveTo>
                  <a:pt x="0" y="0"/>
                </a:moveTo>
                <a:lnTo>
                  <a:pt x="0" y="134112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0" name="object 430"/>
          <p:cNvSpPr/>
          <p:nvPr/>
        </p:nvSpPr>
        <p:spPr>
          <a:xfrm>
            <a:off x="3496817" y="2289810"/>
            <a:ext cx="50800" cy="62865"/>
          </a:xfrm>
          <a:custGeom>
            <a:avLst/>
            <a:gdLst/>
            <a:ahLst/>
            <a:cxnLst/>
            <a:rect l="l" t="t" r="r" b="b"/>
            <a:pathLst>
              <a:path w="50800" h="62864">
                <a:moveTo>
                  <a:pt x="50292" y="0"/>
                </a:moveTo>
                <a:lnTo>
                  <a:pt x="25146" y="62484"/>
                </a:lnTo>
                <a:lnTo>
                  <a:pt x="0" y="0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1" name="object 43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顺序功能图：</a:t>
            </a:r>
          </a:p>
        </p:txBody>
      </p:sp>
      <p:sp>
        <p:nvSpPr>
          <p:cNvPr id="432" name="object 432"/>
          <p:cNvSpPr/>
          <p:nvPr/>
        </p:nvSpPr>
        <p:spPr>
          <a:xfrm>
            <a:off x="4637278" y="1566036"/>
            <a:ext cx="4094734" cy="49364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3" name="object 433"/>
          <p:cNvSpPr txBox="1"/>
          <p:nvPr/>
        </p:nvSpPr>
        <p:spPr>
          <a:xfrm>
            <a:off x="2666745" y="998982"/>
            <a:ext cx="3879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I0</a:t>
            </a:r>
            <a:r>
              <a:rPr dirty="0" sz="1800" spc="5">
                <a:latin typeface="Times New Roman"/>
                <a:cs typeface="Times New Roman"/>
              </a:rPr>
              <a:t>.</a:t>
            </a:r>
            <a:r>
              <a:rPr dirty="0" sz="180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8387" y="1713263"/>
            <a:ext cx="1905" cy="1270"/>
          </a:xfrm>
          <a:custGeom>
            <a:avLst/>
            <a:gdLst/>
            <a:ahLst/>
            <a:cxnLst/>
            <a:rect l="l" t="t" r="r" b="b"/>
            <a:pathLst>
              <a:path w="1905" h="1269">
                <a:moveTo>
                  <a:pt x="0" y="1270"/>
                </a:moveTo>
                <a:lnTo>
                  <a:pt x="1761" y="1270"/>
                </a:lnTo>
                <a:lnTo>
                  <a:pt x="1761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89268" y="1455351"/>
            <a:ext cx="0" cy="258445"/>
          </a:xfrm>
          <a:custGeom>
            <a:avLst/>
            <a:gdLst/>
            <a:ahLst/>
            <a:cxnLst/>
            <a:rect l="l" t="t" r="r" b="b"/>
            <a:pathLst>
              <a:path w="0" h="258444">
                <a:moveTo>
                  <a:pt x="0" y="0"/>
                </a:moveTo>
                <a:lnTo>
                  <a:pt x="0" y="257911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88181" y="1454080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0" y="1270"/>
                </a:moveTo>
                <a:lnTo>
                  <a:pt x="2173" y="1270"/>
                </a:lnTo>
                <a:lnTo>
                  <a:pt x="2173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71912" y="1438565"/>
            <a:ext cx="0" cy="256540"/>
          </a:xfrm>
          <a:custGeom>
            <a:avLst/>
            <a:gdLst/>
            <a:ahLst/>
            <a:cxnLst/>
            <a:rect l="l" t="t" r="r" b="b"/>
            <a:pathLst>
              <a:path w="0" h="256539">
                <a:moveTo>
                  <a:pt x="0" y="0"/>
                </a:moveTo>
                <a:lnTo>
                  <a:pt x="0" y="256447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80200" y="1713263"/>
            <a:ext cx="1905" cy="1270"/>
          </a:xfrm>
          <a:custGeom>
            <a:avLst/>
            <a:gdLst/>
            <a:ahLst/>
            <a:cxnLst/>
            <a:rect l="l" t="t" r="r" b="b"/>
            <a:pathLst>
              <a:path w="1905" h="1269">
                <a:moveTo>
                  <a:pt x="0" y="1270"/>
                </a:moveTo>
                <a:lnTo>
                  <a:pt x="1761" y="1270"/>
                </a:lnTo>
                <a:lnTo>
                  <a:pt x="1761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81081" y="1455351"/>
            <a:ext cx="0" cy="258445"/>
          </a:xfrm>
          <a:custGeom>
            <a:avLst/>
            <a:gdLst/>
            <a:ahLst/>
            <a:cxnLst/>
            <a:rect l="l" t="t" r="r" b="b"/>
            <a:pathLst>
              <a:path w="0" h="258444">
                <a:moveTo>
                  <a:pt x="0" y="0"/>
                </a:moveTo>
                <a:lnTo>
                  <a:pt x="0" y="257911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79995" y="1454080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0" y="1270"/>
                </a:moveTo>
                <a:lnTo>
                  <a:pt x="2173" y="1270"/>
                </a:lnTo>
                <a:lnTo>
                  <a:pt x="2173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163725" y="1438565"/>
            <a:ext cx="0" cy="256540"/>
          </a:xfrm>
          <a:custGeom>
            <a:avLst/>
            <a:gdLst/>
            <a:ahLst/>
            <a:cxnLst/>
            <a:rect l="l" t="t" r="r" b="b"/>
            <a:pathLst>
              <a:path w="0" h="256539">
                <a:moveTo>
                  <a:pt x="0" y="0"/>
                </a:moveTo>
                <a:lnTo>
                  <a:pt x="0" y="256447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288297" y="1585577"/>
            <a:ext cx="110489" cy="0"/>
          </a:xfrm>
          <a:custGeom>
            <a:avLst/>
            <a:gdLst/>
            <a:ahLst/>
            <a:cxnLst/>
            <a:rect l="l" t="t" r="r" b="b"/>
            <a:pathLst>
              <a:path w="110490" h="0">
                <a:moveTo>
                  <a:pt x="0" y="0"/>
                </a:moveTo>
                <a:lnTo>
                  <a:pt x="110141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287761" y="1584307"/>
            <a:ext cx="111760" cy="0"/>
          </a:xfrm>
          <a:custGeom>
            <a:avLst/>
            <a:gdLst/>
            <a:ahLst/>
            <a:cxnLst/>
            <a:rect l="l" t="t" r="r" b="b"/>
            <a:pathLst>
              <a:path w="111759" h="0">
                <a:moveTo>
                  <a:pt x="0" y="0"/>
                </a:moveTo>
                <a:lnTo>
                  <a:pt x="111212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288073" y="1583036"/>
            <a:ext cx="111125" cy="0"/>
          </a:xfrm>
          <a:custGeom>
            <a:avLst/>
            <a:gdLst/>
            <a:ahLst/>
            <a:cxnLst/>
            <a:rect l="l" t="t" r="r" b="b"/>
            <a:pathLst>
              <a:path w="111125" h="0">
                <a:moveTo>
                  <a:pt x="0" y="0"/>
                </a:moveTo>
                <a:lnTo>
                  <a:pt x="110589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271912" y="1566789"/>
            <a:ext cx="108585" cy="0"/>
          </a:xfrm>
          <a:custGeom>
            <a:avLst/>
            <a:gdLst/>
            <a:ahLst/>
            <a:cxnLst/>
            <a:rect l="l" t="t" r="r" b="b"/>
            <a:pathLst>
              <a:path w="108584" h="0">
                <a:moveTo>
                  <a:pt x="10819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35740" y="1585577"/>
            <a:ext cx="146685" cy="0"/>
          </a:xfrm>
          <a:custGeom>
            <a:avLst/>
            <a:gdLst/>
            <a:ahLst/>
            <a:cxnLst/>
            <a:rect l="l" t="t" r="r" b="b"/>
            <a:pathLst>
              <a:path w="146684" h="0">
                <a:moveTo>
                  <a:pt x="0" y="0"/>
                </a:moveTo>
                <a:lnTo>
                  <a:pt x="146312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35205" y="1584307"/>
            <a:ext cx="147955" cy="0"/>
          </a:xfrm>
          <a:custGeom>
            <a:avLst/>
            <a:gdLst/>
            <a:ahLst/>
            <a:cxnLst/>
            <a:rect l="l" t="t" r="r" b="b"/>
            <a:pathLst>
              <a:path w="147955" h="0">
                <a:moveTo>
                  <a:pt x="0" y="0"/>
                </a:moveTo>
                <a:lnTo>
                  <a:pt x="147382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35516" y="1583036"/>
            <a:ext cx="147320" cy="0"/>
          </a:xfrm>
          <a:custGeom>
            <a:avLst/>
            <a:gdLst/>
            <a:ahLst/>
            <a:cxnLst/>
            <a:rect l="l" t="t" r="r" b="b"/>
            <a:pathLst>
              <a:path w="147319" h="0">
                <a:moveTo>
                  <a:pt x="0" y="0"/>
                </a:moveTo>
                <a:lnTo>
                  <a:pt x="146759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19355" y="1566789"/>
            <a:ext cx="144780" cy="0"/>
          </a:xfrm>
          <a:custGeom>
            <a:avLst/>
            <a:gdLst/>
            <a:ahLst/>
            <a:cxnLst/>
            <a:rect l="l" t="t" r="r" b="b"/>
            <a:pathLst>
              <a:path w="144780" h="0">
                <a:moveTo>
                  <a:pt x="14436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45817" y="1459162"/>
            <a:ext cx="0" cy="781685"/>
          </a:xfrm>
          <a:custGeom>
            <a:avLst/>
            <a:gdLst/>
            <a:ahLst/>
            <a:cxnLst/>
            <a:rect l="l" t="t" r="r" b="b"/>
            <a:pathLst>
              <a:path w="0" h="781685">
                <a:moveTo>
                  <a:pt x="0" y="0"/>
                </a:moveTo>
                <a:lnTo>
                  <a:pt x="0" y="781358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44514" y="1457892"/>
            <a:ext cx="3175" cy="1270"/>
          </a:xfrm>
          <a:custGeom>
            <a:avLst/>
            <a:gdLst/>
            <a:ahLst/>
            <a:cxnLst/>
            <a:rect l="l" t="t" r="r" b="b"/>
            <a:pathLst>
              <a:path w="3175" h="1269">
                <a:moveTo>
                  <a:pt x="0" y="1270"/>
                </a:moveTo>
                <a:lnTo>
                  <a:pt x="2604" y="1270"/>
                </a:lnTo>
                <a:lnTo>
                  <a:pt x="2604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28460" y="1442184"/>
            <a:ext cx="0" cy="779780"/>
          </a:xfrm>
          <a:custGeom>
            <a:avLst/>
            <a:gdLst/>
            <a:ahLst/>
            <a:cxnLst/>
            <a:rect l="l" t="t" r="r" b="b"/>
            <a:pathLst>
              <a:path w="0" h="779780">
                <a:moveTo>
                  <a:pt x="0" y="0"/>
                </a:moveTo>
                <a:lnTo>
                  <a:pt x="0" y="779594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090483" y="1291792"/>
            <a:ext cx="267335" cy="172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-15">
                <a:latin typeface="宋体"/>
                <a:cs typeface="宋体"/>
              </a:rPr>
              <a:t>M</a:t>
            </a:r>
            <a:r>
              <a:rPr dirty="0" sz="950" spc="20">
                <a:latin typeface="宋体"/>
                <a:cs typeface="宋体"/>
              </a:rPr>
              <a:t>1</a:t>
            </a:r>
            <a:r>
              <a:rPr dirty="0" sz="950" spc="-15">
                <a:latin typeface="宋体"/>
                <a:cs typeface="宋体"/>
              </a:rPr>
              <a:t>.</a:t>
            </a:r>
            <a:r>
              <a:rPr dirty="0" sz="950" spc="5">
                <a:latin typeface="宋体"/>
                <a:cs typeface="宋体"/>
              </a:rPr>
              <a:t>0</a:t>
            </a:r>
            <a:endParaRPr sz="950">
              <a:latin typeface="宋体"/>
              <a:cs typeface="宋体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394454" y="2194940"/>
            <a:ext cx="789305" cy="0"/>
          </a:xfrm>
          <a:custGeom>
            <a:avLst/>
            <a:gdLst/>
            <a:ahLst/>
            <a:cxnLst/>
            <a:rect l="l" t="t" r="r" b="b"/>
            <a:pathLst>
              <a:path w="789305" h="0">
                <a:moveTo>
                  <a:pt x="0" y="0"/>
                </a:moveTo>
                <a:lnTo>
                  <a:pt x="78885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378604" y="2177510"/>
            <a:ext cx="786130" cy="0"/>
          </a:xfrm>
          <a:custGeom>
            <a:avLst/>
            <a:gdLst/>
            <a:ahLst/>
            <a:cxnLst/>
            <a:rect l="l" t="t" r="r" b="b"/>
            <a:pathLst>
              <a:path w="786130" h="0">
                <a:moveTo>
                  <a:pt x="0" y="0"/>
                </a:moveTo>
                <a:lnTo>
                  <a:pt x="785776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44844" y="1585577"/>
            <a:ext cx="393065" cy="0"/>
          </a:xfrm>
          <a:custGeom>
            <a:avLst/>
            <a:gdLst/>
            <a:ahLst/>
            <a:cxnLst/>
            <a:rect l="l" t="t" r="r" b="b"/>
            <a:pathLst>
              <a:path w="393065" h="0">
                <a:moveTo>
                  <a:pt x="0" y="0"/>
                </a:moveTo>
                <a:lnTo>
                  <a:pt x="392838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44310" y="1584307"/>
            <a:ext cx="394335" cy="0"/>
          </a:xfrm>
          <a:custGeom>
            <a:avLst/>
            <a:gdLst/>
            <a:ahLst/>
            <a:cxnLst/>
            <a:rect l="l" t="t" r="r" b="b"/>
            <a:pathLst>
              <a:path w="394334" h="0">
                <a:moveTo>
                  <a:pt x="0" y="0"/>
                </a:moveTo>
                <a:lnTo>
                  <a:pt x="393908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44621" y="1583036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285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28460" y="1566789"/>
            <a:ext cx="391160" cy="0"/>
          </a:xfrm>
          <a:custGeom>
            <a:avLst/>
            <a:gdLst/>
            <a:ahLst/>
            <a:cxnLst/>
            <a:rect l="l" t="t" r="r" b="b"/>
            <a:pathLst>
              <a:path w="391159" h="0">
                <a:moveTo>
                  <a:pt x="39089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45817" y="2296423"/>
            <a:ext cx="0" cy="720725"/>
          </a:xfrm>
          <a:custGeom>
            <a:avLst/>
            <a:gdLst/>
            <a:ahLst/>
            <a:cxnLst/>
            <a:rect l="l" t="t" r="r" b="b"/>
            <a:pathLst>
              <a:path w="0" h="720725">
                <a:moveTo>
                  <a:pt x="0" y="0"/>
                </a:moveTo>
                <a:lnTo>
                  <a:pt x="0" y="720374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44922" y="2295152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0" y="1270"/>
                </a:moveTo>
                <a:lnTo>
                  <a:pt x="1787" y="1270"/>
                </a:lnTo>
                <a:lnTo>
                  <a:pt x="1787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28460" y="2279920"/>
            <a:ext cx="0" cy="718185"/>
          </a:xfrm>
          <a:custGeom>
            <a:avLst/>
            <a:gdLst/>
            <a:ahLst/>
            <a:cxnLst/>
            <a:rect l="l" t="t" r="r" b="b"/>
            <a:pathLst>
              <a:path w="0" h="718185">
                <a:moveTo>
                  <a:pt x="0" y="0"/>
                </a:moveTo>
                <a:lnTo>
                  <a:pt x="0" y="718076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696596" y="2708701"/>
            <a:ext cx="618490" cy="0"/>
          </a:xfrm>
          <a:custGeom>
            <a:avLst/>
            <a:gdLst/>
            <a:ahLst/>
            <a:cxnLst/>
            <a:rect l="l" t="t" r="r" b="b"/>
            <a:pathLst>
              <a:path w="618489" h="0">
                <a:moveTo>
                  <a:pt x="0" y="0"/>
                </a:moveTo>
                <a:lnTo>
                  <a:pt x="618297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696294" y="2707430"/>
            <a:ext cx="619125" cy="0"/>
          </a:xfrm>
          <a:custGeom>
            <a:avLst/>
            <a:gdLst/>
            <a:ahLst/>
            <a:cxnLst/>
            <a:rect l="l" t="t" r="r" b="b"/>
            <a:pathLst>
              <a:path w="619125" h="0">
                <a:moveTo>
                  <a:pt x="0" y="0"/>
                </a:moveTo>
                <a:lnTo>
                  <a:pt x="618868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696900" y="2706160"/>
            <a:ext cx="617855" cy="0"/>
          </a:xfrm>
          <a:custGeom>
            <a:avLst/>
            <a:gdLst/>
            <a:ahLst/>
            <a:cxnLst/>
            <a:rect l="l" t="t" r="r" b="b"/>
            <a:pathLst>
              <a:path w="617855" h="0">
                <a:moveTo>
                  <a:pt x="0" y="0"/>
                </a:moveTo>
                <a:lnTo>
                  <a:pt x="617721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680445" y="2690284"/>
            <a:ext cx="615950" cy="0"/>
          </a:xfrm>
          <a:custGeom>
            <a:avLst/>
            <a:gdLst/>
            <a:ahLst/>
            <a:cxnLst/>
            <a:rect l="l" t="t" r="r" b="b"/>
            <a:pathLst>
              <a:path w="615950" h="0">
                <a:moveTo>
                  <a:pt x="0" y="0"/>
                </a:moveTo>
                <a:lnTo>
                  <a:pt x="615915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44611" y="2708701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305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44310" y="2707430"/>
            <a:ext cx="394335" cy="0"/>
          </a:xfrm>
          <a:custGeom>
            <a:avLst/>
            <a:gdLst/>
            <a:ahLst/>
            <a:cxnLst/>
            <a:rect l="l" t="t" r="r" b="b"/>
            <a:pathLst>
              <a:path w="394334" h="0">
                <a:moveTo>
                  <a:pt x="0" y="0"/>
                </a:moveTo>
                <a:lnTo>
                  <a:pt x="393908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44915" y="2706160"/>
            <a:ext cx="393065" cy="0"/>
          </a:xfrm>
          <a:custGeom>
            <a:avLst/>
            <a:gdLst/>
            <a:ahLst/>
            <a:cxnLst/>
            <a:rect l="l" t="t" r="r" b="b"/>
            <a:pathLst>
              <a:path w="393065" h="0">
                <a:moveTo>
                  <a:pt x="0" y="0"/>
                </a:moveTo>
                <a:lnTo>
                  <a:pt x="392697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28460" y="2690284"/>
            <a:ext cx="391160" cy="0"/>
          </a:xfrm>
          <a:custGeom>
            <a:avLst/>
            <a:gdLst/>
            <a:ahLst/>
            <a:cxnLst/>
            <a:rect l="l" t="t" r="r" b="b"/>
            <a:pathLst>
              <a:path w="391159" h="0">
                <a:moveTo>
                  <a:pt x="39089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2210258" y="2467275"/>
            <a:ext cx="325755" cy="29781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64769" marR="5080" indent="-52705">
              <a:lnSpc>
                <a:spcPts val="990"/>
              </a:lnSpc>
              <a:spcBef>
                <a:spcPts val="270"/>
              </a:spcBef>
            </a:pPr>
            <a:r>
              <a:rPr dirty="0" sz="950" spc="-15">
                <a:latin typeface="宋体"/>
                <a:cs typeface="宋体"/>
              </a:rPr>
              <a:t>M</a:t>
            </a:r>
            <a:r>
              <a:rPr dirty="0" sz="950" spc="20">
                <a:latin typeface="宋体"/>
                <a:cs typeface="宋体"/>
              </a:rPr>
              <a:t>1</a:t>
            </a:r>
            <a:r>
              <a:rPr dirty="0" sz="950" spc="-15">
                <a:latin typeface="宋体"/>
                <a:cs typeface="宋体"/>
              </a:rPr>
              <a:t>0.</a:t>
            </a:r>
            <a:r>
              <a:rPr dirty="0" sz="950" spc="5">
                <a:latin typeface="宋体"/>
                <a:cs typeface="宋体"/>
              </a:rPr>
              <a:t>1  </a:t>
            </a:r>
            <a:r>
              <a:rPr dirty="0" sz="950">
                <a:latin typeface="宋体"/>
                <a:cs typeface="宋体"/>
              </a:rPr>
              <a:t>(S)</a:t>
            </a:r>
            <a:endParaRPr sz="950">
              <a:latin typeface="宋体"/>
              <a:cs typeface="宋体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176148" y="2838436"/>
            <a:ext cx="325755" cy="292100"/>
          </a:xfrm>
          <a:prstGeom prst="rect">
            <a:avLst/>
          </a:prstGeom>
        </p:spPr>
        <p:txBody>
          <a:bodyPr wrap="square" lIns="0" tIns="39369" rIns="0" bIns="0" rtlCol="0" vert="horz">
            <a:spAutoFit/>
          </a:bodyPr>
          <a:lstStyle/>
          <a:p>
            <a:pPr marL="96520" marR="5080" indent="-84455">
              <a:lnSpc>
                <a:spcPts val="940"/>
              </a:lnSpc>
              <a:spcBef>
                <a:spcPts val="309"/>
              </a:spcBef>
            </a:pPr>
            <a:r>
              <a:rPr dirty="0" sz="950" spc="-15">
                <a:latin typeface="宋体"/>
                <a:cs typeface="宋体"/>
              </a:rPr>
              <a:t>M</a:t>
            </a:r>
            <a:r>
              <a:rPr dirty="0" sz="950" spc="20">
                <a:latin typeface="宋体"/>
                <a:cs typeface="宋体"/>
              </a:rPr>
              <a:t>1</a:t>
            </a:r>
            <a:r>
              <a:rPr dirty="0" sz="950" spc="-15">
                <a:latin typeface="宋体"/>
                <a:cs typeface="宋体"/>
              </a:rPr>
              <a:t>0.</a:t>
            </a:r>
            <a:r>
              <a:rPr dirty="0" sz="950" spc="5">
                <a:latin typeface="宋体"/>
                <a:cs typeface="宋体"/>
              </a:rPr>
              <a:t>0  </a:t>
            </a:r>
            <a:r>
              <a:rPr dirty="0" sz="950">
                <a:latin typeface="宋体"/>
                <a:cs typeface="宋体"/>
              </a:rPr>
              <a:t>(R)</a:t>
            </a:r>
            <a:endParaRPr sz="950">
              <a:latin typeface="宋体"/>
              <a:cs typeface="宋体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795032" y="2706795"/>
            <a:ext cx="0" cy="361315"/>
          </a:xfrm>
          <a:custGeom>
            <a:avLst/>
            <a:gdLst/>
            <a:ahLst/>
            <a:cxnLst/>
            <a:rect l="l" t="t" r="r" b="b"/>
            <a:pathLst>
              <a:path w="0" h="361314">
                <a:moveTo>
                  <a:pt x="0" y="0"/>
                </a:moveTo>
                <a:lnTo>
                  <a:pt x="0" y="360822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794120" y="2705524"/>
            <a:ext cx="1905" cy="1270"/>
          </a:xfrm>
          <a:custGeom>
            <a:avLst/>
            <a:gdLst/>
            <a:ahLst/>
            <a:cxnLst/>
            <a:rect l="l" t="t" r="r" b="b"/>
            <a:pathLst>
              <a:path w="1905" h="1269">
                <a:moveTo>
                  <a:pt x="0" y="1270"/>
                </a:moveTo>
                <a:lnTo>
                  <a:pt x="1812" y="1270"/>
                </a:lnTo>
                <a:lnTo>
                  <a:pt x="1812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777676" y="2690284"/>
            <a:ext cx="0" cy="359410"/>
          </a:xfrm>
          <a:custGeom>
            <a:avLst/>
            <a:gdLst/>
            <a:ahLst/>
            <a:cxnLst/>
            <a:rect l="l" t="t" r="r" b="b"/>
            <a:pathLst>
              <a:path w="0" h="359410">
                <a:moveTo>
                  <a:pt x="0" y="0"/>
                </a:moveTo>
                <a:lnTo>
                  <a:pt x="0" y="358977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793525" y="3066982"/>
            <a:ext cx="515620" cy="0"/>
          </a:xfrm>
          <a:custGeom>
            <a:avLst/>
            <a:gdLst/>
            <a:ahLst/>
            <a:cxnLst/>
            <a:rect l="l" t="t" r="r" b="b"/>
            <a:pathLst>
              <a:path w="515619" h="0">
                <a:moveTo>
                  <a:pt x="0" y="0"/>
                </a:moveTo>
                <a:lnTo>
                  <a:pt x="51549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793594" y="3065712"/>
            <a:ext cx="515620" cy="0"/>
          </a:xfrm>
          <a:custGeom>
            <a:avLst/>
            <a:gdLst/>
            <a:ahLst/>
            <a:cxnLst/>
            <a:rect l="l" t="t" r="r" b="b"/>
            <a:pathLst>
              <a:path w="515619" h="0">
                <a:moveTo>
                  <a:pt x="0" y="0"/>
                </a:moveTo>
                <a:lnTo>
                  <a:pt x="515345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777676" y="3049262"/>
            <a:ext cx="513080" cy="0"/>
          </a:xfrm>
          <a:custGeom>
            <a:avLst/>
            <a:gdLst/>
            <a:ahLst/>
            <a:cxnLst/>
            <a:rect l="l" t="t" r="r" b="b"/>
            <a:pathLst>
              <a:path w="513080" h="0">
                <a:moveTo>
                  <a:pt x="0" y="0"/>
                </a:moveTo>
                <a:lnTo>
                  <a:pt x="512537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968958" y="4672261"/>
            <a:ext cx="3175" cy="1270"/>
          </a:xfrm>
          <a:custGeom>
            <a:avLst/>
            <a:gdLst/>
            <a:ahLst/>
            <a:cxnLst/>
            <a:rect l="l" t="t" r="r" b="b"/>
            <a:pathLst>
              <a:path w="3175" h="1270">
                <a:moveTo>
                  <a:pt x="0" y="1270"/>
                </a:moveTo>
                <a:lnTo>
                  <a:pt x="2636" y="1270"/>
                </a:lnTo>
                <a:lnTo>
                  <a:pt x="2636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970276" y="4414349"/>
            <a:ext cx="0" cy="258445"/>
          </a:xfrm>
          <a:custGeom>
            <a:avLst/>
            <a:gdLst/>
            <a:ahLst/>
            <a:cxnLst/>
            <a:rect l="l" t="t" r="r" b="b"/>
            <a:pathLst>
              <a:path w="0" h="258445">
                <a:moveTo>
                  <a:pt x="0" y="0"/>
                </a:moveTo>
                <a:lnTo>
                  <a:pt x="0" y="257911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952920" y="4398059"/>
            <a:ext cx="0" cy="256540"/>
          </a:xfrm>
          <a:custGeom>
            <a:avLst/>
            <a:gdLst/>
            <a:ahLst/>
            <a:cxnLst/>
            <a:rect l="l" t="t" r="r" b="b"/>
            <a:pathLst>
              <a:path w="0" h="256539">
                <a:moveTo>
                  <a:pt x="0" y="0"/>
                </a:moveTo>
                <a:lnTo>
                  <a:pt x="0" y="256447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860771" y="4672261"/>
            <a:ext cx="3175" cy="1270"/>
          </a:xfrm>
          <a:custGeom>
            <a:avLst/>
            <a:gdLst/>
            <a:ahLst/>
            <a:cxnLst/>
            <a:rect l="l" t="t" r="r" b="b"/>
            <a:pathLst>
              <a:path w="3175" h="1270">
                <a:moveTo>
                  <a:pt x="0" y="1270"/>
                </a:moveTo>
                <a:lnTo>
                  <a:pt x="2636" y="1270"/>
                </a:lnTo>
                <a:lnTo>
                  <a:pt x="2636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862089" y="4414349"/>
            <a:ext cx="0" cy="258445"/>
          </a:xfrm>
          <a:custGeom>
            <a:avLst/>
            <a:gdLst/>
            <a:ahLst/>
            <a:cxnLst/>
            <a:rect l="l" t="t" r="r" b="b"/>
            <a:pathLst>
              <a:path w="0" h="258445">
                <a:moveTo>
                  <a:pt x="0" y="0"/>
                </a:moveTo>
                <a:lnTo>
                  <a:pt x="0" y="257911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844733" y="4398059"/>
            <a:ext cx="0" cy="256540"/>
          </a:xfrm>
          <a:custGeom>
            <a:avLst/>
            <a:gdLst/>
            <a:ahLst/>
            <a:cxnLst/>
            <a:rect l="l" t="t" r="r" b="b"/>
            <a:pathLst>
              <a:path w="0" h="256539">
                <a:moveTo>
                  <a:pt x="0" y="0"/>
                </a:moveTo>
                <a:lnTo>
                  <a:pt x="0" y="256447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968871" y="4544576"/>
            <a:ext cx="260350" cy="0"/>
          </a:xfrm>
          <a:custGeom>
            <a:avLst/>
            <a:gdLst/>
            <a:ahLst/>
            <a:cxnLst/>
            <a:rect l="l" t="t" r="r" b="b"/>
            <a:pathLst>
              <a:path w="260350" h="0">
                <a:moveTo>
                  <a:pt x="0" y="0"/>
                </a:moveTo>
                <a:lnTo>
                  <a:pt x="260108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968769" y="4543306"/>
            <a:ext cx="260350" cy="0"/>
          </a:xfrm>
          <a:custGeom>
            <a:avLst/>
            <a:gdLst/>
            <a:ahLst/>
            <a:cxnLst/>
            <a:rect l="l" t="t" r="r" b="b"/>
            <a:pathLst>
              <a:path w="260350" h="0">
                <a:moveTo>
                  <a:pt x="0" y="0"/>
                </a:moveTo>
                <a:lnTo>
                  <a:pt x="26021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952920" y="4526283"/>
            <a:ext cx="257810" cy="635"/>
          </a:xfrm>
          <a:custGeom>
            <a:avLst/>
            <a:gdLst/>
            <a:ahLst/>
            <a:cxnLst/>
            <a:rect l="l" t="t" r="r" b="b"/>
            <a:pathLst>
              <a:path w="257809" h="635">
                <a:moveTo>
                  <a:pt x="257196" y="277"/>
                </a:moveTo>
                <a:lnTo>
                  <a:pt x="0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16305" y="4544576"/>
            <a:ext cx="147320" cy="0"/>
          </a:xfrm>
          <a:custGeom>
            <a:avLst/>
            <a:gdLst/>
            <a:ahLst/>
            <a:cxnLst/>
            <a:rect l="l" t="t" r="r" b="b"/>
            <a:pathLst>
              <a:path w="147319" h="0">
                <a:moveTo>
                  <a:pt x="0" y="0"/>
                </a:moveTo>
                <a:lnTo>
                  <a:pt x="147199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16214" y="4543306"/>
            <a:ext cx="147955" cy="0"/>
          </a:xfrm>
          <a:custGeom>
            <a:avLst/>
            <a:gdLst/>
            <a:ahLst/>
            <a:cxnLst/>
            <a:rect l="l" t="t" r="r" b="b"/>
            <a:pathLst>
              <a:path w="147955" h="0">
                <a:moveTo>
                  <a:pt x="0" y="0"/>
                </a:moveTo>
                <a:lnTo>
                  <a:pt x="147381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00364" y="4526283"/>
            <a:ext cx="144780" cy="0"/>
          </a:xfrm>
          <a:custGeom>
            <a:avLst/>
            <a:gdLst/>
            <a:ahLst/>
            <a:cxnLst/>
            <a:rect l="l" t="t" r="r" b="b"/>
            <a:pathLst>
              <a:path w="144780" h="0">
                <a:moveTo>
                  <a:pt x="14436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45817" y="4056716"/>
            <a:ext cx="0" cy="721360"/>
          </a:xfrm>
          <a:custGeom>
            <a:avLst/>
            <a:gdLst/>
            <a:ahLst/>
            <a:cxnLst/>
            <a:rect l="l" t="t" r="r" b="b"/>
            <a:pathLst>
              <a:path w="0" h="721360">
                <a:moveTo>
                  <a:pt x="0" y="0"/>
                </a:moveTo>
                <a:lnTo>
                  <a:pt x="0" y="721043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28460" y="4040794"/>
            <a:ext cx="0" cy="718185"/>
          </a:xfrm>
          <a:custGeom>
            <a:avLst/>
            <a:gdLst/>
            <a:ahLst/>
            <a:cxnLst/>
            <a:rect l="l" t="t" r="r" b="b"/>
            <a:pathLst>
              <a:path w="0" h="718185">
                <a:moveTo>
                  <a:pt x="0" y="0"/>
                </a:moveTo>
                <a:lnTo>
                  <a:pt x="0" y="718088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668330" y="4238933"/>
            <a:ext cx="504825" cy="172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470">
                <a:latin typeface="宋体"/>
                <a:cs typeface="宋体"/>
              </a:rPr>
              <a:t> </a:t>
            </a:r>
            <a:r>
              <a:rPr dirty="0" sz="950" spc="-5">
                <a:latin typeface="宋体"/>
                <a:cs typeface="宋体"/>
              </a:rPr>
              <a:t>T0</a:t>
            </a:r>
            <a:r>
              <a:rPr dirty="0" sz="950" spc="385">
                <a:latin typeface="宋体"/>
                <a:cs typeface="宋体"/>
              </a:rPr>
              <a:t> </a:t>
            </a:r>
            <a:r>
              <a:rPr dirty="0" sz="950" spc="-15">
                <a:latin typeface="宋体"/>
                <a:cs typeface="宋体"/>
              </a:rPr>
              <a:t>.Q</a:t>
            </a:r>
            <a:endParaRPr sz="950">
              <a:latin typeface="宋体"/>
              <a:cs typeface="宋体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478523" y="4544576"/>
            <a:ext cx="706755" cy="0"/>
          </a:xfrm>
          <a:custGeom>
            <a:avLst/>
            <a:gdLst/>
            <a:ahLst/>
            <a:cxnLst/>
            <a:rect l="l" t="t" r="r" b="b"/>
            <a:pathLst>
              <a:path w="706755" h="0">
                <a:moveTo>
                  <a:pt x="0" y="0"/>
                </a:moveTo>
                <a:lnTo>
                  <a:pt x="706146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478523" y="4543306"/>
            <a:ext cx="706755" cy="0"/>
          </a:xfrm>
          <a:custGeom>
            <a:avLst/>
            <a:gdLst/>
            <a:ahLst/>
            <a:cxnLst/>
            <a:rect l="l" t="t" r="r" b="b"/>
            <a:pathLst>
              <a:path w="706755" h="0">
                <a:moveTo>
                  <a:pt x="0" y="0"/>
                </a:moveTo>
                <a:lnTo>
                  <a:pt x="706227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462673" y="4526560"/>
            <a:ext cx="703580" cy="0"/>
          </a:xfrm>
          <a:custGeom>
            <a:avLst/>
            <a:gdLst/>
            <a:ahLst/>
            <a:cxnLst/>
            <a:rect l="l" t="t" r="r" b="b"/>
            <a:pathLst>
              <a:path w="703580" h="0">
                <a:moveTo>
                  <a:pt x="0" y="0"/>
                </a:moveTo>
                <a:lnTo>
                  <a:pt x="703274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44401" y="4544576"/>
            <a:ext cx="210820" cy="0"/>
          </a:xfrm>
          <a:custGeom>
            <a:avLst/>
            <a:gdLst/>
            <a:ahLst/>
            <a:cxnLst/>
            <a:rect l="l" t="t" r="r" b="b"/>
            <a:pathLst>
              <a:path w="210819" h="0">
                <a:moveTo>
                  <a:pt x="0" y="0"/>
                </a:moveTo>
                <a:lnTo>
                  <a:pt x="210666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44310" y="4543306"/>
            <a:ext cx="211454" cy="0"/>
          </a:xfrm>
          <a:custGeom>
            <a:avLst/>
            <a:gdLst/>
            <a:ahLst/>
            <a:cxnLst/>
            <a:rect l="l" t="t" r="r" b="b"/>
            <a:pathLst>
              <a:path w="211455" h="0">
                <a:moveTo>
                  <a:pt x="0" y="0"/>
                </a:moveTo>
                <a:lnTo>
                  <a:pt x="210848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28460" y="4526283"/>
            <a:ext cx="208279" cy="0"/>
          </a:xfrm>
          <a:custGeom>
            <a:avLst/>
            <a:gdLst/>
            <a:ahLst/>
            <a:cxnLst/>
            <a:rect l="l" t="t" r="r" b="b"/>
            <a:pathLst>
              <a:path w="208280" h="0">
                <a:moveTo>
                  <a:pt x="20783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2053811" y="4312815"/>
            <a:ext cx="325755" cy="28956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96520" marR="5080" indent="-84455">
              <a:lnSpc>
                <a:spcPts val="919"/>
              </a:lnSpc>
              <a:spcBef>
                <a:spcPts val="325"/>
              </a:spcBef>
            </a:pPr>
            <a:r>
              <a:rPr dirty="0" sz="950" spc="-15">
                <a:latin typeface="宋体"/>
                <a:cs typeface="宋体"/>
              </a:rPr>
              <a:t>M</a:t>
            </a:r>
            <a:r>
              <a:rPr dirty="0" sz="950" spc="20">
                <a:latin typeface="宋体"/>
                <a:cs typeface="宋体"/>
              </a:rPr>
              <a:t>1</a:t>
            </a:r>
            <a:r>
              <a:rPr dirty="0" sz="950" spc="-15">
                <a:latin typeface="宋体"/>
                <a:cs typeface="宋体"/>
              </a:rPr>
              <a:t>0.</a:t>
            </a:r>
            <a:r>
              <a:rPr dirty="0" sz="950" spc="5">
                <a:latin typeface="宋体"/>
                <a:cs typeface="宋体"/>
              </a:rPr>
              <a:t>2  </a:t>
            </a:r>
            <a:r>
              <a:rPr dirty="0" sz="950">
                <a:latin typeface="宋体"/>
                <a:cs typeface="宋体"/>
              </a:rPr>
              <a:t>(S)</a:t>
            </a:r>
            <a:endParaRPr sz="950">
              <a:latin typeface="宋体"/>
              <a:cs typeface="宋体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051762" y="4675593"/>
            <a:ext cx="325755" cy="292100"/>
          </a:xfrm>
          <a:prstGeom prst="rect">
            <a:avLst/>
          </a:prstGeom>
        </p:spPr>
        <p:txBody>
          <a:bodyPr wrap="square" lIns="0" tIns="39369" rIns="0" bIns="0" rtlCol="0" vert="horz">
            <a:spAutoFit/>
          </a:bodyPr>
          <a:lstStyle/>
          <a:p>
            <a:pPr marL="96520" marR="5080" indent="-84455">
              <a:lnSpc>
                <a:spcPts val="940"/>
              </a:lnSpc>
              <a:spcBef>
                <a:spcPts val="309"/>
              </a:spcBef>
            </a:pPr>
            <a:r>
              <a:rPr dirty="0" sz="950" spc="-15">
                <a:latin typeface="宋体"/>
                <a:cs typeface="宋体"/>
              </a:rPr>
              <a:t>M</a:t>
            </a:r>
            <a:r>
              <a:rPr dirty="0" sz="950" spc="20">
                <a:latin typeface="宋体"/>
                <a:cs typeface="宋体"/>
              </a:rPr>
              <a:t>1</a:t>
            </a:r>
            <a:r>
              <a:rPr dirty="0" sz="950" spc="-15">
                <a:latin typeface="宋体"/>
                <a:cs typeface="宋体"/>
              </a:rPr>
              <a:t>0.</a:t>
            </a:r>
            <a:r>
              <a:rPr dirty="0" sz="950" spc="5">
                <a:latin typeface="宋体"/>
                <a:cs typeface="宋体"/>
              </a:rPr>
              <a:t>1  </a:t>
            </a:r>
            <a:r>
              <a:rPr dirty="0" sz="950">
                <a:latin typeface="宋体"/>
                <a:cs typeface="宋体"/>
              </a:rPr>
              <a:t>(R)</a:t>
            </a:r>
            <a:endParaRPr sz="950">
              <a:latin typeface="宋体"/>
              <a:cs typeface="宋体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669913" y="4903492"/>
            <a:ext cx="1905" cy="1270"/>
          </a:xfrm>
          <a:custGeom>
            <a:avLst/>
            <a:gdLst/>
            <a:ahLst/>
            <a:cxnLst/>
            <a:rect l="l" t="t" r="r" b="b"/>
            <a:pathLst>
              <a:path w="1905" h="1270">
                <a:moveTo>
                  <a:pt x="0" y="1270"/>
                </a:moveTo>
                <a:lnTo>
                  <a:pt x="1755" y="1270"/>
                </a:lnTo>
                <a:lnTo>
                  <a:pt x="1755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670791" y="4542670"/>
            <a:ext cx="0" cy="361315"/>
          </a:xfrm>
          <a:custGeom>
            <a:avLst/>
            <a:gdLst/>
            <a:ahLst/>
            <a:cxnLst/>
            <a:rect l="l" t="t" r="r" b="b"/>
            <a:pathLst>
              <a:path w="0" h="361314">
                <a:moveTo>
                  <a:pt x="0" y="0"/>
                </a:moveTo>
                <a:lnTo>
                  <a:pt x="0" y="360822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1653434" y="4526283"/>
            <a:ext cx="0" cy="359410"/>
          </a:xfrm>
          <a:custGeom>
            <a:avLst/>
            <a:gdLst/>
            <a:ahLst/>
            <a:cxnLst/>
            <a:rect l="l" t="t" r="r" b="b"/>
            <a:pathLst>
              <a:path w="0" h="359410">
                <a:moveTo>
                  <a:pt x="0" y="0"/>
                </a:moveTo>
                <a:lnTo>
                  <a:pt x="0" y="359014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669913" y="4904128"/>
            <a:ext cx="514350" cy="0"/>
          </a:xfrm>
          <a:custGeom>
            <a:avLst/>
            <a:gdLst/>
            <a:ahLst/>
            <a:cxnLst/>
            <a:rect l="l" t="t" r="r" b="b"/>
            <a:pathLst>
              <a:path w="514350" h="0">
                <a:moveTo>
                  <a:pt x="0" y="0"/>
                </a:moveTo>
                <a:lnTo>
                  <a:pt x="514276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1669284" y="4902857"/>
            <a:ext cx="515620" cy="0"/>
          </a:xfrm>
          <a:custGeom>
            <a:avLst/>
            <a:gdLst/>
            <a:ahLst/>
            <a:cxnLst/>
            <a:rect l="l" t="t" r="r" b="b"/>
            <a:pathLst>
              <a:path w="515619" h="0">
                <a:moveTo>
                  <a:pt x="0" y="0"/>
                </a:moveTo>
                <a:lnTo>
                  <a:pt x="515466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669531" y="4901587"/>
            <a:ext cx="515620" cy="0"/>
          </a:xfrm>
          <a:custGeom>
            <a:avLst/>
            <a:gdLst/>
            <a:ahLst/>
            <a:cxnLst/>
            <a:rect l="l" t="t" r="r" b="b"/>
            <a:pathLst>
              <a:path w="515619" h="0">
                <a:moveTo>
                  <a:pt x="0" y="0"/>
                </a:moveTo>
                <a:lnTo>
                  <a:pt x="514998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653434" y="4885296"/>
            <a:ext cx="513080" cy="0"/>
          </a:xfrm>
          <a:custGeom>
            <a:avLst/>
            <a:gdLst/>
            <a:ahLst/>
            <a:cxnLst/>
            <a:rect l="l" t="t" r="r" b="b"/>
            <a:pathLst>
              <a:path w="513080" h="0">
                <a:moveTo>
                  <a:pt x="0" y="0"/>
                </a:moveTo>
                <a:lnTo>
                  <a:pt x="512513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 txBox="1"/>
          <p:nvPr/>
        </p:nvSpPr>
        <p:spPr>
          <a:xfrm>
            <a:off x="1347756" y="4861957"/>
            <a:ext cx="193040" cy="36068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95"/>
              </a:lnSpc>
            </a:pPr>
            <a:r>
              <a:rPr dirty="0" sz="1300" spc="-5">
                <a:latin typeface="宋体"/>
                <a:cs typeface="宋体"/>
              </a:rPr>
              <a:t>  </a:t>
            </a:r>
            <a:endParaRPr sz="1300">
              <a:latin typeface="宋体"/>
              <a:cs typeface="宋体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480216" y="3703011"/>
            <a:ext cx="193040" cy="36068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95"/>
              </a:lnSpc>
            </a:pPr>
            <a:r>
              <a:rPr dirty="0" sz="1300" spc="-5">
                <a:latin typeface="宋体"/>
                <a:cs typeface="宋体"/>
              </a:rPr>
              <a:t>  </a:t>
            </a:r>
            <a:endParaRPr sz="1300">
              <a:latin typeface="宋体"/>
              <a:cs typeface="宋体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5910598" y="2438719"/>
            <a:ext cx="3175" cy="1270"/>
          </a:xfrm>
          <a:custGeom>
            <a:avLst/>
            <a:gdLst/>
            <a:ahLst/>
            <a:cxnLst/>
            <a:rect l="l" t="t" r="r" b="b"/>
            <a:pathLst>
              <a:path w="3175" h="1269">
                <a:moveTo>
                  <a:pt x="0" y="1270"/>
                </a:moveTo>
                <a:lnTo>
                  <a:pt x="2627" y="1270"/>
                </a:lnTo>
                <a:lnTo>
                  <a:pt x="2627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911929" y="2180807"/>
            <a:ext cx="0" cy="258445"/>
          </a:xfrm>
          <a:custGeom>
            <a:avLst/>
            <a:gdLst/>
            <a:ahLst/>
            <a:cxnLst/>
            <a:rect l="l" t="t" r="r" b="b"/>
            <a:pathLst>
              <a:path w="0" h="258444">
                <a:moveTo>
                  <a:pt x="0" y="0"/>
                </a:moveTo>
                <a:lnTo>
                  <a:pt x="0" y="257911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894513" y="2164482"/>
            <a:ext cx="0" cy="256540"/>
          </a:xfrm>
          <a:custGeom>
            <a:avLst/>
            <a:gdLst/>
            <a:ahLst/>
            <a:cxnLst/>
            <a:rect l="l" t="t" r="r" b="b"/>
            <a:pathLst>
              <a:path w="0" h="256539">
                <a:moveTo>
                  <a:pt x="0" y="0"/>
                </a:moveTo>
                <a:lnTo>
                  <a:pt x="0" y="256447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802398" y="2438719"/>
            <a:ext cx="3175" cy="1270"/>
          </a:xfrm>
          <a:custGeom>
            <a:avLst/>
            <a:gdLst/>
            <a:ahLst/>
            <a:cxnLst/>
            <a:rect l="l" t="t" r="r" b="b"/>
            <a:pathLst>
              <a:path w="3175" h="1269">
                <a:moveTo>
                  <a:pt x="0" y="1270"/>
                </a:moveTo>
                <a:lnTo>
                  <a:pt x="2592" y="1270"/>
                </a:lnTo>
                <a:lnTo>
                  <a:pt x="2592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5803694" y="2180807"/>
            <a:ext cx="0" cy="258445"/>
          </a:xfrm>
          <a:custGeom>
            <a:avLst/>
            <a:gdLst/>
            <a:ahLst/>
            <a:cxnLst/>
            <a:rect l="l" t="t" r="r" b="b"/>
            <a:pathLst>
              <a:path w="0" h="258444">
                <a:moveTo>
                  <a:pt x="0" y="0"/>
                </a:moveTo>
                <a:lnTo>
                  <a:pt x="0" y="257911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5786399" y="2164482"/>
            <a:ext cx="0" cy="256540"/>
          </a:xfrm>
          <a:custGeom>
            <a:avLst/>
            <a:gdLst/>
            <a:ahLst/>
            <a:cxnLst/>
            <a:rect l="l" t="t" r="r" b="b"/>
            <a:pathLst>
              <a:path w="0" h="256539">
                <a:moveTo>
                  <a:pt x="0" y="0"/>
                </a:moveTo>
                <a:lnTo>
                  <a:pt x="0" y="256447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5910517" y="2311033"/>
            <a:ext cx="111125" cy="0"/>
          </a:xfrm>
          <a:custGeom>
            <a:avLst/>
            <a:gdLst/>
            <a:ahLst/>
            <a:cxnLst/>
            <a:rect l="l" t="t" r="r" b="b"/>
            <a:pathLst>
              <a:path w="111125" h="0">
                <a:moveTo>
                  <a:pt x="0" y="0"/>
                </a:moveTo>
                <a:lnTo>
                  <a:pt x="110938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910423" y="2309763"/>
            <a:ext cx="111125" cy="0"/>
          </a:xfrm>
          <a:custGeom>
            <a:avLst/>
            <a:gdLst/>
            <a:ahLst/>
            <a:cxnLst/>
            <a:rect l="l" t="t" r="r" b="b"/>
            <a:pathLst>
              <a:path w="111125" h="0">
                <a:moveTo>
                  <a:pt x="0" y="0"/>
                </a:moveTo>
                <a:lnTo>
                  <a:pt x="111127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894513" y="2292706"/>
            <a:ext cx="108585" cy="0"/>
          </a:xfrm>
          <a:custGeom>
            <a:avLst/>
            <a:gdLst/>
            <a:ahLst/>
            <a:cxnLst/>
            <a:rect l="l" t="t" r="r" b="b"/>
            <a:pathLst>
              <a:path w="108585" h="0">
                <a:moveTo>
                  <a:pt x="10823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5657907" y="2311033"/>
            <a:ext cx="147320" cy="0"/>
          </a:xfrm>
          <a:custGeom>
            <a:avLst/>
            <a:gdLst/>
            <a:ahLst/>
            <a:cxnLst/>
            <a:rect l="l" t="t" r="r" b="b"/>
            <a:pathLst>
              <a:path w="147320" h="0">
                <a:moveTo>
                  <a:pt x="0" y="0"/>
                </a:moveTo>
                <a:lnTo>
                  <a:pt x="14718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657794" y="2309763"/>
            <a:ext cx="147955" cy="0"/>
          </a:xfrm>
          <a:custGeom>
            <a:avLst/>
            <a:gdLst/>
            <a:ahLst/>
            <a:cxnLst/>
            <a:rect l="l" t="t" r="r" b="b"/>
            <a:pathLst>
              <a:path w="147954" h="0">
                <a:moveTo>
                  <a:pt x="0" y="0"/>
                </a:moveTo>
                <a:lnTo>
                  <a:pt x="147406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5642005" y="2292706"/>
            <a:ext cx="144780" cy="0"/>
          </a:xfrm>
          <a:custGeom>
            <a:avLst/>
            <a:gdLst/>
            <a:ahLst/>
            <a:cxnLst/>
            <a:rect l="l" t="t" r="r" b="b"/>
            <a:pathLst>
              <a:path w="144779" h="0">
                <a:moveTo>
                  <a:pt x="14439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5268425" y="1898264"/>
            <a:ext cx="0" cy="721360"/>
          </a:xfrm>
          <a:custGeom>
            <a:avLst/>
            <a:gdLst/>
            <a:ahLst/>
            <a:cxnLst/>
            <a:rect l="l" t="t" r="r" b="b"/>
            <a:pathLst>
              <a:path w="0" h="721360">
                <a:moveTo>
                  <a:pt x="0" y="0"/>
                </a:moveTo>
                <a:lnTo>
                  <a:pt x="0" y="721092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5251129" y="1882463"/>
            <a:ext cx="0" cy="718185"/>
          </a:xfrm>
          <a:custGeom>
            <a:avLst/>
            <a:gdLst/>
            <a:ahLst/>
            <a:cxnLst/>
            <a:rect l="l" t="t" r="r" b="b"/>
            <a:pathLst>
              <a:path w="0" h="718185">
                <a:moveTo>
                  <a:pt x="0" y="0"/>
                </a:moveTo>
                <a:lnTo>
                  <a:pt x="0" y="717955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 txBox="1"/>
          <p:nvPr/>
        </p:nvSpPr>
        <p:spPr>
          <a:xfrm>
            <a:off x="5685954" y="1949797"/>
            <a:ext cx="327660" cy="172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-15">
                <a:latin typeface="宋体"/>
                <a:cs typeface="宋体"/>
              </a:rPr>
              <a:t>M</a:t>
            </a:r>
            <a:r>
              <a:rPr dirty="0" sz="950" spc="20">
                <a:latin typeface="宋体"/>
                <a:cs typeface="宋体"/>
              </a:rPr>
              <a:t>1</a:t>
            </a:r>
            <a:r>
              <a:rPr dirty="0" sz="950" spc="-15">
                <a:latin typeface="宋体"/>
                <a:cs typeface="宋体"/>
              </a:rPr>
              <a:t>0.</a:t>
            </a:r>
            <a:r>
              <a:rPr dirty="0" sz="950" spc="5">
                <a:latin typeface="宋体"/>
                <a:cs typeface="宋体"/>
              </a:rPr>
              <a:t>1</a:t>
            </a:r>
            <a:endParaRPr sz="950">
              <a:latin typeface="宋体"/>
              <a:cs typeface="宋体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6018651" y="2311033"/>
            <a:ext cx="788670" cy="0"/>
          </a:xfrm>
          <a:custGeom>
            <a:avLst/>
            <a:gdLst/>
            <a:ahLst/>
            <a:cxnLst/>
            <a:rect l="l" t="t" r="r" b="b"/>
            <a:pathLst>
              <a:path w="788670" h="0">
                <a:moveTo>
                  <a:pt x="0" y="0"/>
                </a:moveTo>
                <a:lnTo>
                  <a:pt x="788635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6018538" y="2309763"/>
            <a:ext cx="789305" cy="0"/>
          </a:xfrm>
          <a:custGeom>
            <a:avLst/>
            <a:gdLst/>
            <a:ahLst/>
            <a:cxnLst/>
            <a:rect l="l" t="t" r="r" b="b"/>
            <a:pathLst>
              <a:path w="789304" h="0">
                <a:moveTo>
                  <a:pt x="0" y="0"/>
                </a:moveTo>
                <a:lnTo>
                  <a:pt x="788862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6002748" y="2292706"/>
            <a:ext cx="786130" cy="0"/>
          </a:xfrm>
          <a:custGeom>
            <a:avLst/>
            <a:gdLst/>
            <a:ahLst/>
            <a:cxnLst/>
            <a:rect l="l" t="t" r="r" b="b"/>
            <a:pathLst>
              <a:path w="786129" h="0">
                <a:moveTo>
                  <a:pt x="0" y="0"/>
                </a:moveTo>
                <a:lnTo>
                  <a:pt x="785849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5267031" y="2311033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681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5266918" y="2309763"/>
            <a:ext cx="394335" cy="0"/>
          </a:xfrm>
          <a:custGeom>
            <a:avLst/>
            <a:gdLst/>
            <a:ahLst/>
            <a:cxnLst/>
            <a:rect l="l" t="t" r="r" b="b"/>
            <a:pathLst>
              <a:path w="394335" h="0">
                <a:moveTo>
                  <a:pt x="0" y="0"/>
                </a:moveTo>
                <a:lnTo>
                  <a:pt x="393888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5251129" y="2292706"/>
            <a:ext cx="391160" cy="0"/>
          </a:xfrm>
          <a:custGeom>
            <a:avLst/>
            <a:gdLst/>
            <a:ahLst/>
            <a:cxnLst/>
            <a:rect l="l" t="t" r="r" b="b"/>
            <a:pathLst>
              <a:path w="391160" h="0">
                <a:moveTo>
                  <a:pt x="39087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799324" y="2188969"/>
            <a:ext cx="515620" cy="225425"/>
          </a:xfrm>
          <a:custGeom>
            <a:avLst/>
            <a:gdLst/>
            <a:ahLst/>
            <a:cxnLst/>
            <a:rect l="l" t="t" r="r" b="b"/>
            <a:pathLst>
              <a:path w="515620" h="225425">
                <a:moveTo>
                  <a:pt x="495133" y="156932"/>
                </a:moveTo>
                <a:lnTo>
                  <a:pt x="20489" y="156932"/>
                </a:lnTo>
                <a:lnTo>
                  <a:pt x="59179" y="184555"/>
                </a:lnTo>
                <a:lnTo>
                  <a:pt x="114261" y="206146"/>
                </a:lnTo>
                <a:lnTo>
                  <a:pt x="157893" y="216400"/>
                </a:lnTo>
                <a:lnTo>
                  <a:pt x="206104" y="222913"/>
                </a:lnTo>
                <a:lnTo>
                  <a:pt x="257932" y="225205"/>
                </a:lnTo>
                <a:lnTo>
                  <a:pt x="309759" y="222913"/>
                </a:lnTo>
                <a:lnTo>
                  <a:pt x="357850" y="216400"/>
                </a:lnTo>
                <a:lnTo>
                  <a:pt x="401482" y="206267"/>
                </a:lnTo>
                <a:lnTo>
                  <a:pt x="439569" y="192637"/>
                </a:lnTo>
                <a:lnTo>
                  <a:pt x="484285" y="166702"/>
                </a:lnTo>
                <a:lnTo>
                  <a:pt x="495133" y="156932"/>
                </a:lnTo>
                <a:close/>
              </a:path>
              <a:path w="515620" h="225425">
                <a:moveTo>
                  <a:pt x="510560" y="89744"/>
                </a:moveTo>
                <a:lnTo>
                  <a:pt x="5062" y="89744"/>
                </a:lnTo>
                <a:lnTo>
                  <a:pt x="1446" y="100841"/>
                </a:lnTo>
                <a:lnTo>
                  <a:pt x="1325" y="101083"/>
                </a:lnTo>
                <a:lnTo>
                  <a:pt x="0" y="112421"/>
                </a:lnTo>
                <a:lnTo>
                  <a:pt x="0" y="112783"/>
                </a:lnTo>
                <a:lnTo>
                  <a:pt x="1325" y="124122"/>
                </a:lnTo>
                <a:lnTo>
                  <a:pt x="1446" y="124363"/>
                </a:lnTo>
                <a:lnTo>
                  <a:pt x="5062" y="135461"/>
                </a:lnTo>
                <a:lnTo>
                  <a:pt x="5182" y="135702"/>
                </a:lnTo>
                <a:lnTo>
                  <a:pt x="11691" y="146437"/>
                </a:lnTo>
                <a:lnTo>
                  <a:pt x="11811" y="146679"/>
                </a:lnTo>
                <a:lnTo>
                  <a:pt x="20369" y="156811"/>
                </a:lnTo>
                <a:lnTo>
                  <a:pt x="495253" y="156932"/>
                </a:lnTo>
                <a:lnTo>
                  <a:pt x="503690" y="146679"/>
                </a:lnTo>
                <a:lnTo>
                  <a:pt x="503811" y="146437"/>
                </a:lnTo>
                <a:lnTo>
                  <a:pt x="510319" y="135702"/>
                </a:lnTo>
                <a:lnTo>
                  <a:pt x="510560" y="135461"/>
                </a:lnTo>
                <a:lnTo>
                  <a:pt x="514176" y="124363"/>
                </a:lnTo>
                <a:lnTo>
                  <a:pt x="514297" y="124122"/>
                </a:lnTo>
                <a:lnTo>
                  <a:pt x="515623" y="112783"/>
                </a:lnTo>
                <a:lnTo>
                  <a:pt x="515623" y="112421"/>
                </a:lnTo>
                <a:lnTo>
                  <a:pt x="514297" y="101083"/>
                </a:lnTo>
                <a:lnTo>
                  <a:pt x="514176" y="100841"/>
                </a:lnTo>
                <a:lnTo>
                  <a:pt x="510560" y="89744"/>
                </a:lnTo>
                <a:close/>
              </a:path>
              <a:path w="515620" h="225425">
                <a:moveTo>
                  <a:pt x="495253" y="68273"/>
                </a:moveTo>
                <a:lnTo>
                  <a:pt x="20369" y="68273"/>
                </a:lnTo>
                <a:lnTo>
                  <a:pt x="11811" y="78526"/>
                </a:lnTo>
                <a:lnTo>
                  <a:pt x="11691" y="78767"/>
                </a:lnTo>
                <a:lnTo>
                  <a:pt x="5182" y="89503"/>
                </a:lnTo>
                <a:lnTo>
                  <a:pt x="5182" y="89744"/>
                </a:lnTo>
                <a:lnTo>
                  <a:pt x="510440" y="89744"/>
                </a:lnTo>
                <a:lnTo>
                  <a:pt x="510319" y="89503"/>
                </a:lnTo>
                <a:lnTo>
                  <a:pt x="503811" y="78767"/>
                </a:lnTo>
                <a:lnTo>
                  <a:pt x="503690" y="78526"/>
                </a:lnTo>
                <a:lnTo>
                  <a:pt x="495253" y="68393"/>
                </a:lnTo>
                <a:close/>
              </a:path>
              <a:path w="515620" h="225425">
                <a:moveTo>
                  <a:pt x="258052" y="0"/>
                </a:moveTo>
                <a:lnTo>
                  <a:pt x="206225" y="2291"/>
                </a:lnTo>
                <a:lnTo>
                  <a:pt x="158013" y="8805"/>
                </a:lnTo>
                <a:lnTo>
                  <a:pt x="114382" y="18938"/>
                </a:lnTo>
                <a:lnTo>
                  <a:pt x="76053" y="32568"/>
                </a:lnTo>
                <a:lnTo>
                  <a:pt x="31578" y="58502"/>
                </a:lnTo>
                <a:lnTo>
                  <a:pt x="20489" y="68273"/>
                </a:lnTo>
                <a:lnTo>
                  <a:pt x="495133" y="68273"/>
                </a:lnTo>
                <a:lnTo>
                  <a:pt x="456443" y="40650"/>
                </a:lnTo>
                <a:lnTo>
                  <a:pt x="401723" y="19058"/>
                </a:lnTo>
                <a:lnTo>
                  <a:pt x="357971" y="8805"/>
                </a:lnTo>
                <a:lnTo>
                  <a:pt x="309880" y="2291"/>
                </a:lnTo>
                <a:lnTo>
                  <a:pt x="258052" y="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783415" y="2173046"/>
            <a:ext cx="512489" cy="2223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783414" y="2173047"/>
            <a:ext cx="513080" cy="222885"/>
          </a:xfrm>
          <a:custGeom>
            <a:avLst/>
            <a:gdLst/>
            <a:ahLst/>
            <a:cxnLst/>
            <a:rect l="l" t="t" r="r" b="b"/>
            <a:pathLst>
              <a:path w="513079" h="222885">
                <a:moveTo>
                  <a:pt x="512489" y="111094"/>
                </a:moveTo>
                <a:lnTo>
                  <a:pt x="477500" y="55058"/>
                </a:lnTo>
                <a:lnTo>
                  <a:pt x="437429" y="32568"/>
                </a:lnTo>
                <a:lnTo>
                  <a:pt x="385567" y="15185"/>
                </a:lnTo>
                <a:lnTo>
                  <a:pt x="324358" y="3973"/>
                </a:lnTo>
                <a:lnTo>
                  <a:pt x="256244" y="0"/>
                </a:lnTo>
                <a:lnTo>
                  <a:pt x="188131" y="3973"/>
                </a:lnTo>
                <a:lnTo>
                  <a:pt x="126921" y="15185"/>
                </a:lnTo>
                <a:lnTo>
                  <a:pt x="75059" y="32568"/>
                </a:lnTo>
                <a:lnTo>
                  <a:pt x="34989" y="55058"/>
                </a:lnTo>
                <a:lnTo>
                  <a:pt x="0" y="111095"/>
                </a:lnTo>
                <a:lnTo>
                  <a:pt x="9154" y="140651"/>
                </a:lnTo>
                <a:lnTo>
                  <a:pt x="75059" y="189726"/>
                </a:lnTo>
                <a:lnTo>
                  <a:pt x="126921" y="207120"/>
                </a:lnTo>
                <a:lnTo>
                  <a:pt x="188131" y="218336"/>
                </a:lnTo>
                <a:lnTo>
                  <a:pt x="256244" y="222310"/>
                </a:lnTo>
                <a:lnTo>
                  <a:pt x="324358" y="218336"/>
                </a:lnTo>
                <a:lnTo>
                  <a:pt x="385567" y="207120"/>
                </a:lnTo>
                <a:lnTo>
                  <a:pt x="437429" y="189726"/>
                </a:lnTo>
                <a:lnTo>
                  <a:pt x="477500" y="167216"/>
                </a:lnTo>
                <a:lnTo>
                  <a:pt x="512489" y="111094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 txBox="1"/>
          <p:nvPr/>
        </p:nvSpPr>
        <p:spPr>
          <a:xfrm>
            <a:off x="6908720" y="2186824"/>
            <a:ext cx="267335" cy="172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-15">
                <a:latin typeface="宋体"/>
                <a:cs typeface="宋体"/>
              </a:rPr>
              <a:t>Q</a:t>
            </a:r>
            <a:r>
              <a:rPr dirty="0" sz="950" spc="20">
                <a:latin typeface="宋体"/>
                <a:cs typeface="宋体"/>
              </a:rPr>
              <a:t>0</a:t>
            </a:r>
            <a:r>
              <a:rPr dirty="0" sz="950" spc="-15">
                <a:latin typeface="宋体"/>
                <a:cs typeface="宋体"/>
              </a:rPr>
              <a:t>.</a:t>
            </a:r>
            <a:r>
              <a:rPr dirty="0" sz="950" spc="5">
                <a:latin typeface="宋体"/>
                <a:cs typeface="宋体"/>
              </a:rPr>
              <a:t>0</a:t>
            </a:r>
            <a:endParaRPr sz="950">
              <a:latin typeface="宋体"/>
              <a:cs typeface="宋体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5911929" y="2702983"/>
            <a:ext cx="0" cy="258445"/>
          </a:xfrm>
          <a:custGeom>
            <a:avLst/>
            <a:gdLst/>
            <a:ahLst/>
            <a:cxnLst/>
            <a:rect l="l" t="t" r="r" b="b"/>
            <a:pathLst>
              <a:path w="0" h="258444">
                <a:moveTo>
                  <a:pt x="0" y="0"/>
                </a:moveTo>
                <a:lnTo>
                  <a:pt x="0" y="257911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5910541" y="2701713"/>
            <a:ext cx="3175" cy="1270"/>
          </a:xfrm>
          <a:custGeom>
            <a:avLst/>
            <a:gdLst/>
            <a:ahLst/>
            <a:cxnLst/>
            <a:rect l="l" t="t" r="r" b="b"/>
            <a:pathLst>
              <a:path w="3175" h="1269">
                <a:moveTo>
                  <a:pt x="0" y="1270"/>
                </a:moveTo>
                <a:lnTo>
                  <a:pt x="2752" y="1270"/>
                </a:lnTo>
                <a:lnTo>
                  <a:pt x="2752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5894513" y="2685941"/>
            <a:ext cx="0" cy="256540"/>
          </a:xfrm>
          <a:custGeom>
            <a:avLst/>
            <a:gdLst/>
            <a:ahLst/>
            <a:cxnLst/>
            <a:rect l="l" t="t" r="r" b="b"/>
            <a:pathLst>
              <a:path w="0" h="256539">
                <a:moveTo>
                  <a:pt x="0" y="0"/>
                </a:moveTo>
                <a:lnTo>
                  <a:pt x="0" y="256447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5803694" y="2702983"/>
            <a:ext cx="0" cy="258445"/>
          </a:xfrm>
          <a:custGeom>
            <a:avLst/>
            <a:gdLst/>
            <a:ahLst/>
            <a:cxnLst/>
            <a:rect l="l" t="t" r="r" b="b"/>
            <a:pathLst>
              <a:path w="0" h="258444">
                <a:moveTo>
                  <a:pt x="0" y="0"/>
                </a:moveTo>
                <a:lnTo>
                  <a:pt x="0" y="257911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5802330" y="2701713"/>
            <a:ext cx="3175" cy="1270"/>
          </a:xfrm>
          <a:custGeom>
            <a:avLst/>
            <a:gdLst/>
            <a:ahLst/>
            <a:cxnLst/>
            <a:rect l="l" t="t" r="r" b="b"/>
            <a:pathLst>
              <a:path w="3175" h="1269">
                <a:moveTo>
                  <a:pt x="0" y="1270"/>
                </a:moveTo>
                <a:lnTo>
                  <a:pt x="2728" y="1270"/>
                </a:lnTo>
                <a:lnTo>
                  <a:pt x="2728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5786399" y="2685941"/>
            <a:ext cx="0" cy="256540"/>
          </a:xfrm>
          <a:custGeom>
            <a:avLst/>
            <a:gdLst/>
            <a:ahLst/>
            <a:cxnLst/>
            <a:rect l="l" t="t" r="r" b="b"/>
            <a:pathLst>
              <a:path w="0" h="256539">
                <a:moveTo>
                  <a:pt x="0" y="0"/>
                </a:moveTo>
                <a:lnTo>
                  <a:pt x="0" y="256447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5910423" y="2831939"/>
            <a:ext cx="111125" cy="0"/>
          </a:xfrm>
          <a:custGeom>
            <a:avLst/>
            <a:gdLst/>
            <a:ahLst/>
            <a:cxnLst/>
            <a:rect l="l" t="t" r="r" b="b"/>
            <a:pathLst>
              <a:path w="111125" h="0">
                <a:moveTo>
                  <a:pt x="0" y="0"/>
                </a:moveTo>
                <a:lnTo>
                  <a:pt x="111127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5910445" y="2830669"/>
            <a:ext cx="111125" cy="0"/>
          </a:xfrm>
          <a:custGeom>
            <a:avLst/>
            <a:gdLst/>
            <a:ahLst/>
            <a:cxnLst/>
            <a:rect l="l" t="t" r="r" b="b"/>
            <a:pathLst>
              <a:path w="111125" h="0">
                <a:moveTo>
                  <a:pt x="0" y="0"/>
                </a:moveTo>
                <a:lnTo>
                  <a:pt x="111084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5894513" y="2814165"/>
            <a:ext cx="108585" cy="0"/>
          </a:xfrm>
          <a:custGeom>
            <a:avLst/>
            <a:gdLst/>
            <a:ahLst/>
            <a:cxnLst/>
            <a:rect l="l" t="t" r="r" b="b"/>
            <a:pathLst>
              <a:path w="108585" h="0">
                <a:moveTo>
                  <a:pt x="10823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5657794" y="2831939"/>
            <a:ext cx="147955" cy="0"/>
          </a:xfrm>
          <a:custGeom>
            <a:avLst/>
            <a:gdLst/>
            <a:ahLst/>
            <a:cxnLst/>
            <a:rect l="l" t="t" r="r" b="b"/>
            <a:pathLst>
              <a:path w="147954" h="0">
                <a:moveTo>
                  <a:pt x="0" y="0"/>
                </a:moveTo>
                <a:lnTo>
                  <a:pt x="147406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5657820" y="2830669"/>
            <a:ext cx="147955" cy="0"/>
          </a:xfrm>
          <a:custGeom>
            <a:avLst/>
            <a:gdLst/>
            <a:ahLst/>
            <a:cxnLst/>
            <a:rect l="l" t="t" r="r" b="b"/>
            <a:pathLst>
              <a:path w="147954" h="0">
                <a:moveTo>
                  <a:pt x="0" y="0"/>
                </a:moveTo>
                <a:lnTo>
                  <a:pt x="147355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5642005" y="2814165"/>
            <a:ext cx="144780" cy="0"/>
          </a:xfrm>
          <a:custGeom>
            <a:avLst/>
            <a:gdLst/>
            <a:ahLst/>
            <a:cxnLst/>
            <a:rect l="l" t="t" r="r" b="b"/>
            <a:pathLst>
              <a:path w="144779" h="0">
                <a:moveTo>
                  <a:pt x="14439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 txBox="1"/>
          <p:nvPr/>
        </p:nvSpPr>
        <p:spPr>
          <a:xfrm>
            <a:off x="5685954" y="2530905"/>
            <a:ext cx="327660" cy="17272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950" spc="-15">
                <a:latin typeface="宋体"/>
                <a:cs typeface="宋体"/>
              </a:rPr>
              <a:t>M</a:t>
            </a:r>
            <a:r>
              <a:rPr dirty="0" sz="950" spc="20">
                <a:latin typeface="宋体"/>
                <a:cs typeface="宋体"/>
              </a:rPr>
              <a:t>1</a:t>
            </a:r>
            <a:r>
              <a:rPr dirty="0" sz="950" spc="-15">
                <a:latin typeface="宋体"/>
                <a:cs typeface="宋体"/>
              </a:rPr>
              <a:t>0.</a:t>
            </a:r>
            <a:r>
              <a:rPr dirty="0" sz="950" spc="5">
                <a:latin typeface="宋体"/>
                <a:cs typeface="宋体"/>
              </a:rPr>
              <a:t>2</a:t>
            </a:r>
            <a:endParaRPr sz="950">
              <a:latin typeface="宋体"/>
              <a:cs typeface="宋体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5793168" y="3241020"/>
            <a:ext cx="193040" cy="36131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95"/>
              </a:lnSpc>
            </a:pPr>
            <a:r>
              <a:rPr dirty="0" sz="1300">
                <a:latin typeface="宋体"/>
                <a:cs typeface="宋体"/>
              </a:rPr>
              <a:t>  </a:t>
            </a:r>
            <a:endParaRPr sz="1300">
              <a:latin typeface="宋体"/>
              <a:cs typeface="宋体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5435057" y="2831939"/>
            <a:ext cx="257175" cy="0"/>
          </a:xfrm>
          <a:custGeom>
            <a:avLst/>
            <a:gdLst/>
            <a:ahLst/>
            <a:cxnLst/>
            <a:rect l="l" t="t" r="r" b="b"/>
            <a:pathLst>
              <a:path w="257175" h="0">
                <a:moveTo>
                  <a:pt x="0" y="0"/>
                </a:moveTo>
                <a:lnTo>
                  <a:pt x="256847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5435082" y="2830669"/>
            <a:ext cx="257175" cy="0"/>
          </a:xfrm>
          <a:custGeom>
            <a:avLst/>
            <a:gdLst/>
            <a:ahLst/>
            <a:cxnLst/>
            <a:rect l="l" t="t" r="r" b="b"/>
            <a:pathLst>
              <a:path w="257175" h="0">
                <a:moveTo>
                  <a:pt x="0" y="0"/>
                </a:moveTo>
                <a:lnTo>
                  <a:pt x="256795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5419267" y="2814165"/>
            <a:ext cx="254000" cy="0"/>
          </a:xfrm>
          <a:custGeom>
            <a:avLst/>
            <a:gdLst/>
            <a:ahLst/>
            <a:cxnLst/>
            <a:rect l="l" t="t" r="r" b="b"/>
            <a:pathLst>
              <a:path w="254000" h="0">
                <a:moveTo>
                  <a:pt x="25371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5437045" y="2308628"/>
            <a:ext cx="0" cy="524510"/>
          </a:xfrm>
          <a:custGeom>
            <a:avLst/>
            <a:gdLst/>
            <a:ahLst/>
            <a:cxnLst/>
            <a:rect l="l" t="t" r="r" b="b"/>
            <a:pathLst>
              <a:path w="0" h="524510">
                <a:moveTo>
                  <a:pt x="0" y="0"/>
                </a:moveTo>
                <a:lnTo>
                  <a:pt x="0" y="524474"/>
                </a:lnTo>
              </a:path>
            </a:pathLst>
          </a:custGeom>
          <a:ln w="3977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5419267" y="2292706"/>
            <a:ext cx="1270" cy="521970"/>
          </a:xfrm>
          <a:custGeom>
            <a:avLst/>
            <a:gdLst/>
            <a:ahLst/>
            <a:cxnLst/>
            <a:rect l="l" t="t" r="r" b="b"/>
            <a:pathLst>
              <a:path w="1270" h="521969">
                <a:moveTo>
                  <a:pt x="0" y="521458"/>
                </a:moveTo>
                <a:lnTo>
                  <a:pt x="964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6182879" y="2702983"/>
            <a:ext cx="0" cy="258445"/>
          </a:xfrm>
          <a:custGeom>
            <a:avLst/>
            <a:gdLst/>
            <a:ahLst/>
            <a:cxnLst/>
            <a:rect l="l" t="t" r="r" b="b"/>
            <a:pathLst>
              <a:path w="0" h="258444">
                <a:moveTo>
                  <a:pt x="0" y="0"/>
                </a:moveTo>
                <a:lnTo>
                  <a:pt x="0" y="257911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6181514" y="2701713"/>
            <a:ext cx="3175" cy="1270"/>
          </a:xfrm>
          <a:custGeom>
            <a:avLst/>
            <a:gdLst/>
            <a:ahLst/>
            <a:cxnLst/>
            <a:rect l="l" t="t" r="r" b="b"/>
            <a:pathLst>
              <a:path w="3175" h="1269">
                <a:moveTo>
                  <a:pt x="0" y="1270"/>
                </a:moveTo>
                <a:lnTo>
                  <a:pt x="2752" y="1270"/>
                </a:lnTo>
                <a:lnTo>
                  <a:pt x="2752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6165583" y="2685941"/>
            <a:ext cx="0" cy="256540"/>
          </a:xfrm>
          <a:custGeom>
            <a:avLst/>
            <a:gdLst/>
            <a:ahLst/>
            <a:cxnLst/>
            <a:rect l="l" t="t" r="r" b="b"/>
            <a:pathLst>
              <a:path w="0" h="256539">
                <a:moveTo>
                  <a:pt x="0" y="256447"/>
                </a:moveTo>
                <a:lnTo>
                  <a:pt x="0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6291114" y="2702983"/>
            <a:ext cx="0" cy="258445"/>
          </a:xfrm>
          <a:custGeom>
            <a:avLst/>
            <a:gdLst/>
            <a:ahLst/>
            <a:cxnLst/>
            <a:rect l="l" t="t" r="r" b="b"/>
            <a:pathLst>
              <a:path w="0" h="258444">
                <a:moveTo>
                  <a:pt x="0" y="0"/>
                </a:moveTo>
                <a:lnTo>
                  <a:pt x="0" y="257911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6289749" y="2701713"/>
            <a:ext cx="3175" cy="1270"/>
          </a:xfrm>
          <a:custGeom>
            <a:avLst/>
            <a:gdLst/>
            <a:ahLst/>
            <a:cxnLst/>
            <a:rect l="l" t="t" r="r" b="b"/>
            <a:pathLst>
              <a:path w="3175" h="1269">
                <a:moveTo>
                  <a:pt x="0" y="1270"/>
                </a:moveTo>
                <a:lnTo>
                  <a:pt x="2752" y="1270"/>
                </a:lnTo>
                <a:lnTo>
                  <a:pt x="2752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6273818" y="2685941"/>
            <a:ext cx="0" cy="256540"/>
          </a:xfrm>
          <a:custGeom>
            <a:avLst/>
            <a:gdLst/>
            <a:ahLst/>
            <a:cxnLst/>
            <a:rect l="l" t="t" r="r" b="b"/>
            <a:pathLst>
              <a:path w="0" h="256539">
                <a:moveTo>
                  <a:pt x="0" y="256447"/>
                </a:moveTo>
                <a:lnTo>
                  <a:pt x="0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6073257" y="2831939"/>
            <a:ext cx="111125" cy="0"/>
          </a:xfrm>
          <a:custGeom>
            <a:avLst/>
            <a:gdLst/>
            <a:ahLst/>
            <a:cxnLst/>
            <a:rect l="l" t="t" r="r" b="b"/>
            <a:pathLst>
              <a:path w="111125" h="0">
                <a:moveTo>
                  <a:pt x="0" y="0"/>
                </a:moveTo>
                <a:lnTo>
                  <a:pt x="111127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6073279" y="2830669"/>
            <a:ext cx="111125" cy="0"/>
          </a:xfrm>
          <a:custGeom>
            <a:avLst/>
            <a:gdLst/>
            <a:ahLst/>
            <a:cxnLst/>
            <a:rect l="l" t="t" r="r" b="b"/>
            <a:pathLst>
              <a:path w="111125" h="0">
                <a:moveTo>
                  <a:pt x="0" y="0"/>
                </a:moveTo>
                <a:lnTo>
                  <a:pt x="111084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6057348" y="2814165"/>
            <a:ext cx="108585" cy="0"/>
          </a:xfrm>
          <a:custGeom>
            <a:avLst/>
            <a:gdLst/>
            <a:ahLst/>
            <a:cxnLst/>
            <a:rect l="l" t="t" r="r" b="b"/>
            <a:pathLst>
              <a:path w="108585" h="0">
                <a:moveTo>
                  <a:pt x="0" y="0"/>
                </a:moveTo>
                <a:lnTo>
                  <a:pt x="108235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6289607" y="2831939"/>
            <a:ext cx="147955" cy="0"/>
          </a:xfrm>
          <a:custGeom>
            <a:avLst/>
            <a:gdLst/>
            <a:ahLst/>
            <a:cxnLst/>
            <a:rect l="l" t="t" r="r" b="b"/>
            <a:pathLst>
              <a:path w="147954" h="0">
                <a:moveTo>
                  <a:pt x="0" y="0"/>
                </a:moveTo>
                <a:lnTo>
                  <a:pt x="147406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6289633" y="2830669"/>
            <a:ext cx="147955" cy="0"/>
          </a:xfrm>
          <a:custGeom>
            <a:avLst/>
            <a:gdLst/>
            <a:ahLst/>
            <a:cxnLst/>
            <a:rect l="l" t="t" r="r" b="b"/>
            <a:pathLst>
              <a:path w="147954" h="0">
                <a:moveTo>
                  <a:pt x="0" y="0"/>
                </a:moveTo>
                <a:lnTo>
                  <a:pt x="147355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6273818" y="2814165"/>
            <a:ext cx="144780" cy="0"/>
          </a:xfrm>
          <a:custGeom>
            <a:avLst/>
            <a:gdLst/>
            <a:ahLst/>
            <a:cxnLst/>
            <a:rect l="l" t="t" r="r" b="b"/>
            <a:pathLst>
              <a:path w="144779" h="0">
                <a:moveTo>
                  <a:pt x="0" y="0"/>
                </a:moveTo>
                <a:lnTo>
                  <a:pt x="144273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 txBox="1"/>
          <p:nvPr/>
        </p:nvSpPr>
        <p:spPr>
          <a:xfrm>
            <a:off x="6088279" y="2532352"/>
            <a:ext cx="267335" cy="17272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950" spc="-15">
                <a:latin typeface="宋体"/>
                <a:cs typeface="宋体"/>
              </a:rPr>
              <a:t>M</a:t>
            </a:r>
            <a:r>
              <a:rPr dirty="0" sz="950" spc="20">
                <a:latin typeface="宋体"/>
                <a:cs typeface="宋体"/>
              </a:rPr>
              <a:t>0</a:t>
            </a:r>
            <a:r>
              <a:rPr dirty="0" sz="950" spc="-15">
                <a:latin typeface="宋体"/>
                <a:cs typeface="宋体"/>
              </a:rPr>
              <a:t>.</a:t>
            </a:r>
            <a:r>
              <a:rPr dirty="0" sz="950" spc="5">
                <a:latin typeface="宋体"/>
                <a:cs typeface="宋体"/>
              </a:rPr>
              <a:t>5</a:t>
            </a:r>
            <a:endParaRPr sz="950">
              <a:latin typeface="宋体"/>
              <a:cs typeface="宋体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6013475" y="2831939"/>
            <a:ext cx="123189" cy="0"/>
          </a:xfrm>
          <a:custGeom>
            <a:avLst/>
            <a:gdLst/>
            <a:ahLst/>
            <a:cxnLst/>
            <a:rect l="l" t="t" r="r" b="b"/>
            <a:pathLst>
              <a:path w="123189" h="0">
                <a:moveTo>
                  <a:pt x="0" y="0"/>
                </a:moveTo>
                <a:lnTo>
                  <a:pt x="122578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6013497" y="2830669"/>
            <a:ext cx="122555" cy="0"/>
          </a:xfrm>
          <a:custGeom>
            <a:avLst/>
            <a:gdLst/>
            <a:ahLst/>
            <a:cxnLst/>
            <a:rect l="l" t="t" r="r" b="b"/>
            <a:pathLst>
              <a:path w="122554" h="0">
                <a:moveTo>
                  <a:pt x="0" y="0"/>
                </a:moveTo>
                <a:lnTo>
                  <a:pt x="12253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5997565" y="2814165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4" h="0">
                <a:moveTo>
                  <a:pt x="0" y="0"/>
                </a:moveTo>
                <a:lnTo>
                  <a:pt x="119564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6434001" y="2831939"/>
            <a:ext cx="95250" cy="0"/>
          </a:xfrm>
          <a:custGeom>
            <a:avLst/>
            <a:gdLst/>
            <a:ahLst/>
            <a:cxnLst/>
            <a:rect l="l" t="t" r="r" b="b"/>
            <a:pathLst>
              <a:path w="95250" h="0">
                <a:moveTo>
                  <a:pt x="0" y="0"/>
                </a:moveTo>
                <a:lnTo>
                  <a:pt x="94976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6434022" y="2830669"/>
            <a:ext cx="95250" cy="0"/>
          </a:xfrm>
          <a:custGeom>
            <a:avLst/>
            <a:gdLst/>
            <a:ahLst/>
            <a:cxnLst/>
            <a:rect l="l" t="t" r="r" b="b"/>
            <a:pathLst>
              <a:path w="95250" h="0">
                <a:moveTo>
                  <a:pt x="0" y="0"/>
                </a:moveTo>
                <a:lnTo>
                  <a:pt x="94955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6527471" y="2309128"/>
            <a:ext cx="0" cy="521334"/>
          </a:xfrm>
          <a:custGeom>
            <a:avLst/>
            <a:gdLst/>
            <a:ahLst/>
            <a:cxnLst/>
            <a:rect l="l" t="t" r="r" b="b"/>
            <a:pathLst>
              <a:path w="0" h="521335">
                <a:moveTo>
                  <a:pt x="0" y="0"/>
                </a:moveTo>
                <a:lnTo>
                  <a:pt x="0" y="520905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6418091" y="2292706"/>
            <a:ext cx="92075" cy="521970"/>
          </a:xfrm>
          <a:custGeom>
            <a:avLst/>
            <a:gdLst/>
            <a:ahLst/>
            <a:cxnLst/>
            <a:rect l="l" t="t" r="r" b="b"/>
            <a:pathLst>
              <a:path w="92075" h="521969">
                <a:moveTo>
                  <a:pt x="0" y="521458"/>
                </a:moveTo>
                <a:lnTo>
                  <a:pt x="91963" y="521458"/>
                </a:lnTo>
                <a:lnTo>
                  <a:pt x="91963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1452332" y="1302018"/>
            <a:ext cx="2199640" cy="4175125"/>
          </a:xfrm>
          <a:custGeom>
            <a:avLst/>
            <a:gdLst/>
            <a:ahLst/>
            <a:cxnLst/>
            <a:rect l="l" t="t" r="r" b="b"/>
            <a:pathLst>
              <a:path w="2199640" h="4175125">
                <a:moveTo>
                  <a:pt x="1159814" y="4171539"/>
                </a:moveTo>
                <a:lnTo>
                  <a:pt x="1112928" y="4171539"/>
                </a:lnTo>
                <a:lnTo>
                  <a:pt x="1112205" y="4172215"/>
                </a:lnTo>
                <a:lnTo>
                  <a:pt x="1112205" y="4173880"/>
                </a:lnTo>
                <a:lnTo>
                  <a:pt x="1112928" y="4174555"/>
                </a:lnTo>
                <a:lnTo>
                  <a:pt x="1159814" y="4174555"/>
                </a:lnTo>
                <a:lnTo>
                  <a:pt x="1160417" y="4173880"/>
                </a:lnTo>
                <a:lnTo>
                  <a:pt x="1160417" y="4172215"/>
                </a:lnTo>
                <a:lnTo>
                  <a:pt x="1159814" y="4171539"/>
                </a:lnTo>
                <a:close/>
              </a:path>
              <a:path w="2199640" h="4175125">
                <a:moveTo>
                  <a:pt x="1087497" y="4171539"/>
                </a:moveTo>
                <a:lnTo>
                  <a:pt x="1040611" y="4171539"/>
                </a:lnTo>
                <a:lnTo>
                  <a:pt x="1039888" y="4172215"/>
                </a:lnTo>
                <a:lnTo>
                  <a:pt x="1039888" y="4173880"/>
                </a:lnTo>
                <a:lnTo>
                  <a:pt x="1040611" y="4174555"/>
                </a:lnTo>
                <a:lnTo>
                  <a:pt x="1087497" y="4174555"/>
                </a:lnTo>
                <a:lnTo>
                  <a:pt x="1088099" y="4173880"/>
                </a:lnTo>
                <a:lnTo>
                  <a:pt x="1088099" y="4172215"/>
                </a:lnTo>
                <a:lnTo>
                  <a:pt x="1087497" y="4171539"/>
                </a:lnTo>
                <a:close/>
              </a:path>
              <a:path w="2199640" h="4175125">
                <a:moveTo>
                  <a:pt x="1015179" y="4171539"/>
                </a:moveTo>
                <a:lnTo>
                  <a:pt x="968293" y="4171539"/>
                </a:lnTo>
                <a:lnTo>
                  <a:pt x="967570" y="4172215"/>
                </a:lnTo>
                <a:lnTo>
                  <a:pt x="967570" y="4173880"/>
                </a:lnTo>
                <a:lnTo>
                  <a:pt x="968293" y="4174555"/>
                </a:lnTo>
                <a:lnTo>
                  <a:pt x="1015179" y="4174555"/>
                </a:lnTo>
                <a:lnTo>
                  <a:pt x="1015782" y="4173880"/>
                </a:lnTo>
                <a:lnTo>
                  <a:pt x="1015782" y="4172215"/>
                </a:lnTo>
                <a:lnTo>
                  <a:pt x="1015179" y="4171539"/>
                </a:lnTo>
                <a:close/>
              </a:path>
              <a:path w="2199640" h="4175125">
                <a:moveTo>
                  <a:pt x="942862" y="4171539"/>
                </a:moveTo>
                <a:lnTo>
                  <a:pt x="895976" y="4171539"/>
                </a:lnTo>
                <a:lnTo>
                  <a:pt x="895253" y="4172215"/>
                </a:lnTo>
                <a:lnTo>
                  <a:pt x="895253" y="4173880"/>
                </a:lnTo>
                <a:lnTo>
                  <a:pt x="895976" y="4174555"/>
                </a:lnTo>
                <a:lnTo>
                  <a:pt x="942862" y="4174555"/>
                </a:lnTo>
                <a:lnTo>
                  <a:pt x="943464" y="4173880"/>
                </a:lnTo>
                <a:lnTo>
                  <a:pt x="943464" y="4172215"/>
                </a:lnTo>
                <a:lnTo>
                  <a:pt x="942862" y="4171539"/>
                </a:lnTo>
                <a:close/>
              </a:path>
              <a:path w="2199640" h="4175125">
                <a:moveTo>
                  <a:pt x="870544" y="4171539"/>
                </a:moveTo>
                <a:lnTo>
                  <a:pt x="823659" y="4171539"/>
                </a:lnTo>
                <a:lnTo>
                  <a:pt x="822935" y="4172215"/>
                </a:lnTo>
                <a:lnTo>
                  <a:pt x="822935" y="4173880"/>
                </a:lnTo>
                <a:lnTo>
                  <a:pt x="823659" y="4174555"/>
                </a:lnTo>
                <a:lnTo>
                  <a:pt x="870544" y="4174555"/>
                </a:lnTo>
                <a:lnTo>
                  <a:pt x="871147" y="4173880"/>
                </a:lnTo>
                <a:lnTo>
                  <a:pt x="871147" y="4172215"/>
                </a:lnTo>
                <a:lnTo>
                  <a:pt x="870544" y="4171539"/>
                </a:lnTo>
                <a:close/>
              </a:path>
              <a:path w="2199640" h="4175125">
                <a:moveTo>
                  <a:pt x="798227" y="4171539"/>
                </a:moveTo>
                <a:lnTo>
                  <a:pt x="751341" y="4171539"/>
                </a:lnTo>
                <a:lnTo>
                  <a:pt x="750618" y="4172215"/>
                </a:lnTo>
                <a:lnTo>
                  <a:pt x="750618" y="4173880"/>
                </a:lnTo>
                <a:lnTo>
                  <a:pt x="751341" y="4174555"/>
                </a:lnTo>
                <a:lnTo>
                  <a:pt x="798227" y="4174555"/>
                </a:lnTo>
                <a:lnTo>
                  <a:pt x="798830" y="4173880"/>
                </a:lnTo>
                <a:lnTo>
                  <a:pt x="798830" y="4172215"/>
                </a:lnTo>
                <a:lnTo>
                  <a:pt x="798227" y="4171539"/>
                </a:lnTo>
                <a:close/>
              </a:path>
              <a:path w="2199640" h="4175125">
                <a:moveTo>
                  <a:pt x="725910" y="4171539"/>
                </a:moveTo>
                <a:lnTo>
                  <a:pt x="679024" y="4171539"/>
                </a:lnTo>
                <a:lnTo>
                  <a:pt x="678301" y="4172215"/>
                </a:lnTo>
                <a:lnTo>
                  <a:pt x="678301" y="4173880"/>
                </a:lnTo>
                <a:lnTo>
                  <a:pt x="679024" y="4174555"/>
                </a:lnTo>
                <a:lnTo>
                  <a:pt x="725910" y="4174555"/>
                </a:lnTo>
                <a:lnTo>
                  <a:pt x="726512" y="4173880"/>
                </a:lnTo>
                <a:lnTo>
                  <a:pt x="726512" y="4172215"/>
                </a:lnTo>
                <a:lnTo>
                  <a:pt x="725910" y="4171539"/>
                </a:lnTo>
                <a:close/>
              </a:path>
              <a:path w="2199640" h="4175125">
                <a:moveTo>
                  <a:pt x="653592" y="4171539"/>
                </a:moveTo>
                <a:lnTo>
                  <a:pt x="606706" y="4171539"/>
                </a:lnTo>
                <a:lnTo>
                  <a:pt x="605983" y="4172215"/>
                </a:lnTo>
                <a:lnTo>
                  <a:pt x="605983" y="4173880"/>
                </a:lnTo>
                <a:lnTo>
                  <a:pt x="606706" y="4174555"/>
                </a:lnTo>
                <a:lnTo>
                  <a:pt x="653592" y="4174555"/>
                </a:lnTo>
                <a:lnTo>
                  <a:pt x="654195" y="4173880"/>
                </a:lnTo>
                <a:lnTo>
                  <a:pt x="654195" y="4172215"/>
                </a:lnTo>
                <a:lnTo>
                  <a:pt x="653592" y="4171539"/>
                </a:lnTo>
                <a:close/>
              </a:path>
              <a:path w="2199640" h="4175125">
                <a:moveTo>
                  <a:pt x="581275" y="4171539"/>
                </a:moveTo>
                <a:lnTo>
                  <a:pt x="534389" y="4171539"/>
                </a:lnTo>
                <a:lnTo>
                  <a:pt x="533666" y="4172215"/>
                </a:lnTo>
                <a:lnTo>
                  <a:pt x="533666" y="4173880"/>
                </a:lnTo>
                <a:lnTo>
                  <a:pt x="534389" y="4174555"/>
                </a:lnTo>
                <a:lnTo>
                  <a:pt x="581275" y="4174555"/>
                </a:lnTo>
                <a:lnTo>
                  <a:pt x="581877" y="4173880"/>
                </a:lnTo>
                <a:lnTo>
                  <a:pt x="581877" y="4172215"/>
                </a:lnTo>
                <a:lnTo>
                  <a:pt x="581275" y="4171539"/>
                </a:lnTo>
                <a:close/>
              </a:path>
              <a:path w="2199640" h="4175125">
                <a:moveTo>
                  <a:pt x="508957" y="4171539"/>
                </a:moveTo>
                <a:lnTo>
                  <a:pt x="462072" y="4171539"/>
                </a:lnTo>
                <a:lnTo>
                  <a:pt x="461348" y="4172215"/>
                </a:lnTo>
                <a:lnTo>
                  <a:pt x="461348" y="4173880"/>
                </a:lnTo>
                <a:lnTo>
                  <a:pt x="462072" y="4174555"/>
                </a:lnTo>
                <a:lnTo>
                  <a:pt x="508957" y="4174555"/>
                </a:lnTo>
                <a:lnTo>
                  <a:pt x="509560" y="4173880"/>
                </a:lnTo>
                <a:lnTo>
                  <a:pt x="509560" y="4172215"/>
                </a:lnTo>
                <a:lnTo>
                  <a:pt x="508957" y="4171539"/>
                </a:lnTo>
                <a:close/>
              </a:path>
              <a:path w="2199640" h="4175125">
                <a:moveTo>
                  <a:pt x="436640" y="4171539"/>
                </a:moveTo>
                <a:lnTo>
                  <a:pt x="389754" y="4171539"/>
                </a:lnTo>
                <a:lnTo>
                  <a:pt x="389031" y="4172215"/>
                </a:lnTo>
                <a:lnTo>
                  <a:pt x="389031" y="4173880"/>
                </a:lnTo>
                <a:lnTo>
                  <a:pt x="389754" y="4174555"/>
                </a:lnTo>
                <a:lnTo>
                  <a:pt x="436640" y="4174555"/>
                </a:lnTo>
                <a:lnTo>
                  <a:pt x="437243" y="4173880"/>
                </a:lnTo>
                <a:lnTo>
                  <a:pt x="437243" y="4172215"/>
                </a:lnTo>
                <a:lnTo>
                  <a:pt x="436640" y="4171539"/>
                </a:lnTo>
                <a:close/>
              </a:path>
              <a:path w="2199640" h="4175125">
                <a:moveTo>
                  <a:pt x="364323" y="4171539"/>
                </a:moveTo>
                <a:lnTo>
                  <a:pt x="317425" y="4171539"/>
                </a:lnTo>
                <a:lnTo>
                  <a:pt x="316750" y="4172215"/>
                </a:lnTo>
                <a:lnTo>
                  <a:pt x="316750" y="4173880"/>
                </a:lnTo>
                <a:lnTo>
                  <a:pt x="317425" y="4174555"/>
                </a:lnTo>
                <a:lnTo>
                  <a:pt x="364323" y="4174555"/>
                </a:lnTo>
                <a:lnTo>
                  <a:pt x="364925" y="4173880"/>
                </a:lnTo>
                <a:lnTo>
                  <a:pt x="364925" y="4172215"/>
                </a:lnTo>
                <a:lnTo>
                  <a:pt x="364323" y="4171539"/>
                </a:lnTo>
                <a:close/>
              </a:path>
              <a:path w="2199640" h="4175125">
                <a:moveTo>
                  <a:pt x="291969" y="4171539"/>
                </a:moveTo>
                <a:lnTo>
                  <a:pt x="245107" y="4171539"/>
                </a:lnTo>
                <a:lnTo>
                  <a:pt x="244432" y="4172215"/>
                </a:lnTo>
                <a:lnTo>
                  <a:pt x="244432" y="4173880"/>
                </a:lnTo>
                <a:lnTo>
                  <a:pt x="245107" y="4174555"/>
                </a:lnTo>
                <a:lnTo>
                  <a:pt x="291969" y="4174555"/>
                </a:lnTo>
                <a:lnTo>
                  <a:pt x="292644" y="4173880"/>
                </a:lnTo>
                <a:lnTo>
                  <a:pt x="292644" y="4172215"/>
                </a:lnTo>
                <a:lnTo>
                  <a:pt x="291969" y="4171539"/>
                </a:lnTo>
                <a:close/>
              </a:path>
              <a:path w="2199640" h="4175125">
                <a:moveTo>
                  <a:pt x="219652" y="4171539"/>
                </a:moveTo>
                <a:lnTo>
                  <a:pt x="172790" y="4171539"/>
                </a:lnTo>
                <a:lnTo>
                  <a:pt x="172115" y="4172215"/>
                </a:lnTo>
                <a:lnTo>
                  <a:pt x="172115" y="4173880"/>
                </a:lnTo>
                <a:lnTo>
                  <a:pt x="172790" y="4174555"/>
                </a:lnTo>
                <a:lnTo>
                  <a:pt x="219652" y="4174555"/>
                </a:lnTo>
                <a:lnTo>
                  <a:pt x="220327" y="4173880"/>
                </a:lnTo>
                <a:lnTo>
                  <a:pt x="220327" y="4172215"/>
                </a:lnTo>
                <a:lnTo>
                  <a:pt x="219652" y="4171539"/>
                </a:lnTo>
                <a:close/>
              </a:path>
              <a:path w="2199640" h="4175125">
                <a:moveTo>
                  <a:pt x="147334" y="4171539"/>
                </a:moveTo>
                <a:lnTo>
                  <a:pt x="100472" y="4171539"/>
                </a:lnTo>
                <a:lnTo>
                  <a:pt x="99798" y="4172215"/>
                </a:lnTo>
                <a:lnTo>
                  <a:pt x="99798" y="4173880"/>
                </a:lnTo>
                <a:lnTo>
                  <a:pt x="100472" y="4174555"/>
                </a:lnTo>
                <a:lnTo>
                  <a:pt x="147334" y="4174555"/>
                </a:lnTo>
                <a:lnTo>
                  <a:pt x="148009" y="4173880"/>
                </a:lnTo>
                <a:lnTo>
                  <a:pt x="148009" y="4172215"/>
                </a:lnTo>
                <a:lnTo>
                  <a:pt x="147334" y="4171539"/>
                </a:lnTo>
                <a:close/>
              </a:path>
              <a:path w="2199640" h="4175125">
                <a:moveTo>
                  <a:pt x="75017" y="4171539"/>
                </a:moveTo>
                <a:lnTo>
                  <a:pt x="28155" y="4171539"/>
                </a:lnTo>
                <a:lnTo>
                  <a:pt x="27480" y="4172215"/>
                </a:lnTo>
                <a:lnTo>
                  <a:pt x="27480" y="4173880"/>
                </a:lnTo>
                <a:lnTo>
                  <a:pt x="28155" y="4174555"/>
                </a:lnTo>
                <a:lnTo>
                  <a:pt x="75017" y="4174555"/>
                </a:lnTo>
                <a:lnTo>
                  <a:pt x="75692" y="4173880"/>
                </a:lnTo>
                <a:lnTo>
                  <a:pt x="75692" y="4172215"/>
                </a:lnTo>
                <a:lnTo>
                  <a:pt x="75017" y="4171539"/>
                </a:lnTo>
                <a:close/>
              </a:path>
              <a:path w="2199640" h="4175125">
                <a:moveTo>
                  <a:pt x="1198142" y="4137547"/>
                </a:moveTo>
                <a:lnTo>
                  <a:pt x="1196455" y="4137547"/>
                </a:lnTo>
                <a:lnTo>
                  <a:pt x="1195852" y="4138223"/>
                </a:lnTo>
                <a:lnTo>
                  <a:pt x="1195852" y="4171539"/>
                </a:lnTo>
                <a:lnTo>
                  <a:pt x="1185246" y="4171539"/>
                </a:lnTo>
                <a:lnTo>
                  <a:pt x="1184523" y="4172215"/>
                </a:lnTo>
                <a:lnTo>
                  <a:pt x="1184523" y="4173880"/>
                </a:lnTo>
                <a:lnTo>
                  <a:pt x="1185246" y="4174555"/>
                </a:lnTo>
                <a:lnTo>
                  <a:pt x="1198142" y="4174555"/>
                </a:lnTo>
                <a:lnTo>
                  <a:pt x="1198865" y="4173880"/>
                </a:lnTo>
                <a:lnTo>
                  <a:pt x="1198865" y="4138223"/>
                </a:lnTo>
                <a:lnTo>
                  <a:pt x="1198142" y="4137547"/>
                </a:lnTo>
                <a:close/>
              </a:path>
              <a:path w="2199640" h="4175125">
                <a:moveTo>
                  <a:pt x="2338" y="4126676"/>
                </a:moveTo>
                <a:lnTo>
                  <a:pt x="674" y="4126676"/>
                </a:lnTo>
                <a:lnTo>
                  <a:pt x="0" y="4127350"/>
                </a:lnTo>
                <a:lnTo>
                  <a:pt x="0" y="4173880"/>
                </a:lnTo>
                <a:lnTo>
                  <a:pt x="674" y="4174555"/>
                </a:lnTo>
                <a:lnTo>
                  <a:pt x="2699" y="4174555"/>
                </a:lnTo>
                <a:lnTo>
                  <a:pt x="3374" y="4173880"/>
                </a:lnTo>
                <a:lnTo>
                  <a:pt x="3374" y="4173047"/>
                </a:lnTo>
                <a:lnTo>
                  <a:pt x="3013" y="4172678"/>
                </a:lnTo>
                <a:lnTo>
                  <a:pt x="3013" y="4127350"/>
                </a:lnTo>
                <a:lnTo>
                  <a:pt x="2338" y="4126676"/>
                </a:lnTo>
                <a:close/>
              </a:path>
              <a:path w="2199640" h="4175125">
                <a:moveTo>
                  <a:pt x="1198142" y="4065172"/>
                </a:moveTo>
                <a:lnTo>
                  <a:pt x="1196455" y="4065172"/>
                </a:lnTo>
                <a:lnTo>
                  <a:pt x="1195852" y="4065848"/>
                </a:lnTo>
                <a:lnTo>
                  <a:pt x="1195852" y="4112748"/>
                </a:lnTo>
                <a:lnTo>
                  <a:pt x="1196455" y="4113423"/>
                </a:lnTo>
                <a:lnTo>
                  <a:pt x="1198142" y="4113423"/>
                </a:lnTo>
                <a:lnTo>
                  <a:pt x="1198865" y="4112748"/>
                </a:lnTo>
                <a:lnTo>
                  <a:pt x="1198865" y="4065848"/>
                </a:lnTo>
                <a:lnTo>
                  <a:pt x="1198142" y="4065172"/>
                </a:lnTo>
                <a:close/>
              </a:path>
              <a:path w="2199640" h="4175125">
                <a:moveTo>
                  <a:pt x="2338" y="4054303"/>
                </a:moveTo>
                <a:lnTo>
                  <a:pt x="674" y="4054303"/>
                </a:lnTo>
                <a:lnTo>
                  <a:pt x="0" y="4054979"/>
                </a:lnTo>
                <a:lnTo>
                  <a:pt x="0" y="4101875"/>
                </a:lnTo>
                <a:lnTo>
                  <a:pt x="674" y="4102551"/>
                </a:lnTo>
                <a:lnTo>
                  <a:pt x="2338" y="4102551"/>
                </a:lnTo>
                <a:lnTo>
                  <a:pt x="3013" y="4101875"/>
                </a:lnTo>
                <a:lnTo>
                  <a:pt x="3013" y="4054979"/>
                </a:lnTo>
                <a:lnTo>
                  <a:pt x="2338" y="4054303"/>
                </a:lnTo>
                <a:close/>
              </a:path>
              <a:path w="2199640" h="4175125">
                <a:moveTo>
                  <a:pt x="1198142" y="3992797"/>
                </a:moveTo>
                <a:lnTo>
                  <a:pt x="1196455" y="3992797"/>
                </a:lnTo>
                <a:lnTo>
                  <a:pt x="1195852" y="3993473"/>
                </a:lnTo>
                <a:lnTo>
                  <a:pt x="1195852" y="4040371"/>
                </a:lnTo>
                <a:lnTo>
                  <a:pt x="1196455" y="4041047"/>
                </a:lnTo>
                <a:lnTo>
                  <a:pt x="1198142" y="4041047"/>
                </a:lnTo>
                <a:lnTo>
                  <a:pt x="1198865" y="4040371"/>
                </a:lnTo>
                <a:lnTo>
                  <a:pt x="1198865" y="3993473"/>
                </a:lnTo>
                <a:lnTo>
                  <a:pt x="1198142" y="3992797"/>
                </a:lnTo>
                <a:close/>
              </a:path>
              <a:path w="2199640" h="4175125">
                <a:moveTo>
                  <a:pt x="2338" y="3981929"/>
                </a:moveTo>
                <a:lnTo>
                  <a:pt x="674" y="3981929"/>
                </a:lnTo>
                <a:lnTo>
                  <a:pt x="0" y="3982604"/>
                </a:lnTo>
                <a:lnTo>
                  <a:pt x="0" y="4029503"/>
                </a:lnTo>
                <a:lnTo>
                  <a:pt x="674" y="4030179"/>
                </a:lnTo>
                <a:lnTo>
                  <a:pt x="2338" y="4030179"/>
                </a:lnTo>
                <a:lnTo>
                  <a:pt x="3013" y="4029503"/>
                </a:lnTo>
                <a:lnTo>
                  <a:pt x="3013" y="3982604"/>
                </a:lnTo>
                <a:lnTo>
                  <a:pt x="2338" y="3981929"/>
                </a:lnTo>
                <a:close/>
              </a:path>
              <a:path w="2199640" h="4175125">
                <a:moveTo>
                  <a:pt x="1198142" y="3920422"/>
                </a:moveTo>
                <a:lnTo>
                  <a:pt x="1196455" y="3920422"/>
                </a:lnTo>
                <a:lnTo>
                  <a:pt x="1195852" y="3921098"/>
                </a:lnTo>
                <a:lnTo>
                  <a:pt x="1195852" y="3967997"/>
                </a:lnTo>
                <a:lnTo>
                  <a:pt x="1196455" y="3968672"/>
                </a:lnTo>
                <a:lnTo>
                  <a:pt x="1198142" y="3968672"/>
                </a:lnTo>
                <a:lnTo>
                  <a:pt x="1198865" y="3967997"/>
                </a:lnTo>
                <a:lnTo>
                  <a:pt x="1198865" y="3921098"/>
                </a:lnTo>
                <a:lnTo>
                  <a:pt x="1198142" y="3920422"/>
                </a:lnTo>
                <a:close/>
              </a:path>
              <a:path w="2199640" h="4175125">
                <a:moveTo>
                  <a:pt x="1198142" y="3848048"/>
                </a:moveTo>
                <a:lnTo>
                  <a:pt x="1196455" y="3848048"/>
                </a:lnTo>
                <a:lnTo>
                  <a:pt x="1195852" y="3848723"/>
                </a:lnTo>
                <a:lnTo>
                  <a:pt x="1195852" y="3895622"/>
                </a:lnTo>
                <a:lnTo>
                  <a:pt x="1196455" y="3896298"/>
                </a:lnTo>
                <a:lnTo>
                  <a:pt x="1198142" y="3896298"/>
                </a:lnTo>
                <a:lnTo>
                  <a:pt x="1198865" y="3895622"/>
                </a:lnTo>
                <a:lnTo>
                  <a:pt x="1198865" y="3848723"/>
                </a:lnTo>
                <a:lnTo>
                  <a:pt x="1198142" y="3848048"/>
                </a:lnTo>
                <a:close/>
              </a:path>
              <a:path w="2199640" h="4175125">
                <a:moveTo>
                  <a:pt x="1198142" y="3775673"/>
                </a:moveTo>
                <a:lnTo>
                  <a:pt x="1196455" y="3775673"/>
                </a:lnTo>
                <a:lnTo>
                  <a:pt x="1195852" y="3776349"/>
                </a:lnTo>
                <a:lnTo>
                  <a:pt x="1195852" y="3823247"/>
                </a:lnTo>
                <a:lnTo>
                  <a:pt x="1196455" y="3823923"/>
                </a:lnTo>
                <a:lnTo>
                  <a:pt x="1198142" y="3823923"/>
                </a:lnTo>
                <a:lnTo>
                  <a:pt x="1198865" y="3823247"/>
                </a:lnTo>
                <a:lnTo>
                  <a:pt x="1198865" y="3776349"/>
                </a:lnTo>
                <a:lnTo>
                  <a:pt x="1198142" y="3775673"/>
                </a:lnTo>
                <a:close/>
              </a:path>
              <a:path w="2199640" h="4175125">
                <a:moveTo>
                  <a:pt x="1198142" y="3703299"/>
                </a:moveTo>
                <a:lnTo>
                  <a:pt x="1196455" y="3703299"/>
                </a:lnTo>
                <a:lnTo>
                  <a:pt x="1195852" y="3703974"/>
                </a:lnTo>
                <a:lnTo>
                  <a:pt x="1195852" y="3750873"/>
                </a:lnTo>
                <a:lnTo>
                  <a:pt x="1196455" y="3751548"/>
                </a:lnTo>
                <a:lnTo>
                  <a:pt x="1198142" y="3751548"/>
                </a:lnTo>
                <a:lnTo>
                  <a:pt x="1198865" y="3750873"/>
                </a:lnTo>
                <a:lnTo>
                  <a:pt x="1198865" y="3703974"/>
                </a:lnTo>
                <a:lnTo>
                  <a:pt x="1198142" y="3703299"/>
                </a:lnTo>
                <a:close/>
              </a:path>
              <a:path w="2199640" h="4175125">
                <a:moveTo>
                  <a:pt x="1198142" y="3630924"/>
                </a:moveTo>
                <a:lnTo>
                  <a:pt x="1196455" y="3630924"/>
                </a:lnTo>
                <a:lnTo>
                  <a:pt x="1195852" y="3631600"/>
                </a:lnTo>
                <a:lnTo>
                  <a:pt x="1195852" y="3678498"/>
                </a:lnTo>
                <a:lnTo>
                  <a:pt x="1196455" y="3679174"/>
                </a:lnTo>
                <a:lnTo>
                  <a:pt x="1198142" y="3679174"/>
                </a:lnTo>
                <a:lnTo>
                  <a:pt x="1198865" y="3678498"/>
                </a:lnTo>
                <a:lnTo>
                  <a:pt x="1198865" y="3631600"/>
                </a:lnTo>
                <a:lnTo>
                  <a:pt x="1198142" y="3630924"/>
                </a:lnTo>
                <a:close/>
              </a:path>
              <a:path w="2199640" h="4175125">
                <a:moveTo>
                  <a:pt x="1198142" y="3558549"/>
                </a:moveTo>
                <a:lnTo>
                  <a:pt x="1196455" y="3558549"/>
                </a:lnTo>
                <a:lnTo>
                  <a:pt x="1195852" y="3559225"/>
                </a:lnTo>
                <a:lnTo>
                  <a:pt x="1195852" y="3606124"/>
                </a:lnTo>
                <a:lnTo>
                  <a:pt x="1196455" y="3606799"/>
                </a:lnTo>
                <a:lnTo>
                  <a:pt x="1198142" y="3606799"/>
                </a:lnTo>
                <a:lnTo>
                  <a:pt x="1198865" y="3606124"/>
                </a:lnTo>
                <a:lnTo>
                  <a:pt x="1198865" y="3559225"/>
                </a:lnTo>
                <a:lnTo>
                  <a:pt x="1198142" y="3558549"/>
                </a:lnTo>
                <a:close/>
              </a:path>
              <a:path w="2199640" h="4175125">
                <a:moveTo>
                  <a:pt x="1198142" y="3486175"/>
                </a:moveTo>
                <a:lnTo>
                  <a:pt x="1196455" y="3486175"/>
                </a:lnTo>
                <a:lnTo>
                  <a:pt x="1195852" y="3486850"/>
                </a:lnTo>
                <a:lnTo>
                  <a:pt x="1195852" y="3533749"/>
                </a:lnTo>
                <a:lnTo>
                  <a:pt x="1196455" y="3534425"/>
                </a:lnTo>
                <a:lnTo>
                  <a:pt x="1198142" y="3534425"/>
                </a:lnTo>
                <a:lnTo>
                  <a:pt x="1198865" y="3533749"/>
                </a:lnTo>
                <a:lnTo>
                  <a:pt x="1198865" y="3486850"/>
                </a:lnTo>
                <a:lnTo>
                  <a:pt x="1198142" y="3486175"/>
                </a:lnTo>
                <a:close/>
              </a:path>
              <a:path w="2199640" h="4175125">
                <a:moveTo>
                  <a:pt x="1198142" y="3413800"/>
                </a:moveTo>
                <a:lnTo>
                  <a:pt x="1196455" y="3413800"/>
                </a:lnTo>
                <a:lnTo>
                  <a:pt x="1195852" y="3414476"/>
                </a:lnTo>
                <a:lnTo>
                  <a:pt x="1195852" y="3461375"/>
                </a:lnTo>
                <a:lnTo>
                  <a:pt x="1196455" y="3462050"/>
                </a:lnTo>
                <a:lnTo>
                  <a:pt x="1198142" y="3462050"/>
                </a:lnTo>
                <a:lnTo>
                  <a:pt x="1198865" y="3461375"/>
                </a:lnTo>
                <a:lnTo>
                  <a:pt x="1198865" y="3414476"/>
                </a:lnTo>
                <a:lnTo>
                  <a:pt x="1198142" y="3413800"/>
                </a:lnTo>
                <a:close/>
              </a:path>
              <a:path w="2199640" h="4175125">
                <a:moveTo>
                  <a:pt x="1198142" y="3341426"/>
                </a:moveTo>
                <a:lnTo>
                  <a:pt x="1196455" y="3341426"/>
                </a:lnTo>
                <a:lnTo>
                  <a:pt x="1195852" y="3342101"/>
                </a:lnTo>
                <a:lnTo>
                  <a:pt x="1195852" y="3389000"/>
                </a:lnTo>
                <a:lnTo>
                  <a:pt x="1196455" y="3389675"/>
                </a:lnTo>
                <a:lnTo>
                  <a:pt x="1198142" y="3389675"/>
                </a:lnTo>
                <a:lnTo>
                  <a:pt x="1198865" y="3389000"/>
                </a:lnTo>
                <a:lnTo>
                  <a:pt x="1198865" y="3342101"/>
                </a:lnTo>
                <a:lnTo>
                  <a:pt x="1198142" y="3341426"/>
                </a:lnTo>
                <a:close/>
              </a:path>
              <a:path w="2199640" h="4175125">
                <a:moveTo>
                  <a:pt x="1198142" y="3269051"/>
                </a:moveTo>
                <a:lnTo>
                  <a:pt x="1196455" y="3269051"/>
                </a:lnTo>
                <a:lnTo>
                  <a:pt x="1195852" y="3269727"/>
                </a:lnTo>
                <a:lnTo>
                  <a:pt x="1195852" y="3316625"/>
                </a:lnTo>
                <a:lnTo>
                  <a:pt x="1196455" y="3317301"/>
                </a:lnTo>
                <a:lnTo>
                  <a:pt x="1198142" y="3317301"/>
                </a:lnTo>
                <a:lnTo>
                  <a:pt x="1198865" y="3316625"/>
                </a:lnTo>
                <a:lnTo>
                  <a:pt x="1198865" y="3269727"/>
                </a:lnTo>
                <a:lnTo>
                  <a:pt x="1198142" y="3269051"/>
                </a:lnTo>
                <a:close/>
              </a:path>
              <a:path w="2199640" h="4175125">
                <a:moveTo>
                  <a:pt x="1198142" y="3196677"/>
                </a:moveTo>
                <a:lnTo>
                  <a:pt x="1196455" y="3196677"/>
                </a:lnTo>
                <a:lnTo>
                  <a:pt x="1195852" y="3197352"/>
                </a:lnTo>
                <a:lnTo>
                  <a:pt x="1195852" y="3244251"/>
                </a:lnTo>
                <a:lnTo>
                  <a:pt x="1196455" y="3244926"/>
                </a:lnTo>
                <a:lnTo>
                  <a:pt x="1198142" y="3244926"/>
                </a:lnTo>
                <a:lnTo>
                  <a:pt x="1198865" y="3244251"/>
                </a:lnTo>
                <a:lnTo>
                  <a:pt x="1198865" y="3197352"/>
                </a:lnTo>
                <a:lnTo>
                  <a:pt x="1198142" y="3196677"/>
                </a:lnTo>
                <a:close/>
              </a:path>
              <a:path w="2199640" h="4175125">
                <a:moveTo>
                  <a:pt x="1198142" y="3124302"/>
                </a:moveTo>
                <a:lnTo>
                  <a:pt x="1196455" y="3124302"/>
                </a:lnTo>
                <a:lnTo>
                  <a:pt x="1195852" y="3124977"/>
                </a:lnTo>
                <a:lnTo>
                  <a:pt x="1195852" y="3171876"/>
                </a:lnTo>
                <a:lnTo>
                  <a:pt x="1196455" y="3172552"/>
                </a:lnTo>
                <a:lnTo>
                  <a:pt x="1198142" y="3172552"/>
                </a:lnTo>
                <a:lnTo>
                  <a:pt x="1198865" y="3171876"/>
                </a:lnTo>
                <a:lnTo>
                  <a:pt x="1198865" y="3124977"/>
                </a:lnTo>
                <a:lnTo>
                  <a:pt x="1198142" y="3124302"/>
                </a:lnTo>
                <a:close/>
              </a:path>
              <a:path w="2199640" h="4175125">
                <a:moveTo>
                  <a:pt x="1198142" y="3051927"/>
                </a:moveTo>
                <a:lnTo>
                  <a:pt x="1196455" y="3051927"/>
                </a:lnTo>
                <a:lnTo>
                  <a:pt x="1195852" y="3052603"/>
                </a:lnTo>
                <a:lnTo>
                  <a:pt x="1195852" y="3099502"/>
                </a:lnTo>
                <a:lnTo>
                  <a:pt x="1196455" y="3100177"/>
                </a:lnTo>
                <a:lnTo>
                  <a:pt x="1198142" y="3100177"/>
                </a:lnTo>
                <a:lnTo>
                  <a:pt x="1198865" y="3099502"/>
                </a:lnTo>
                <a:lnTo>
                  <a:pt x="1198865" y="3052603"/>
                </a:lnTo>
                <a:lnTo>
                  <a:pt x="1198142" y="3051927"/>
                </a:lnTo>
                <a:close/>
              </a:path>
              <a:path w="2199640" h="4175125">
                <a:moveTo>
                  <a:pt x="1198142" y="2979541"/>
                </a:moveTo>
                <a:lnTo>
                  <a:pt x="1196455" y="2979541"/>
                </a:lnTo>
                <a:lnTo>
                  <a:pt x="1195852" y="2980228"/>
                </a:lnTo>
                <a:lnTo>
                  <a:pt x="1195852" y="3027127"/>
                </a:lnTo>
                <a:lnTo>
                  <a:pt x="1196455" y="3027803"/>
                </a:lnTo>
                <a:lnTo>
                  <a:pt x="1198142" y="3027803"/>
                </a:lnTo>
                <a:lnTo>
                  <a:pt x="1198865" y="3027127"/>
                </a:lnTo>
                <a:lnTo>
                  <a:pt x="1198865" y="2980228"/>
                </a:lnTo>
                <a:lnTo>
                  <a:pt x="1198142" y="2979541"/>
                </a:lnTo>
                <a:close/>
              </a:path>
              <a:path w="2199640" h="4175125">
                <a:moveTo>
                  <a:pt x="1198142" y="2907166"/>
                </a:moveTo>
                <a:lnTo>
                  <a:pt x="1196455" y="2907166"/>
                </a:lnTo>
                <a:lnTo>
                  <a:pt x="1195852" y="2907890"/>
                </a:lnTo>
                <a:lnTo>
                  <a:pt x="1195852" y="2954813"/>
                </a:lnTo>
                <a:lnTo>
                  <a:pt x="1196455" y="2955416"/>
                </a:lnTo>
                <a:lnTo>
                  <a:pt x="1198142" y="2955416"/>
                </a:lnTo>
                <a:lnTo>
                  <a:pt x="1198865" y="2954813"/>
                </a:lnTo>
                <a:lnTo>
                  <a:pt x="1198865" y="2907890"/>
                </a:lnTo>
                <a:lnTo>
                  <a:pt x="1198142" y="2907166"/>
                </a:lnTo>
                <a:close/>
              </a:path>
              <a:path w="2199640" h="4175125">
                <a:moveTo>
                  <a:pt x="1198142" y="2834792"/>
                </a:moveTo>
                <a:lnTo>
                  <a:pt x="1196455" y="2834792"/>
                </a:lnTo>
                <a:lnTo>
                  <a:pt x="1195852" y="2835515"/>
                </a:lnTo>
                <a:lnTo>
                  <a:pt x="1195852" y="2882438"/>
                </a:lnTo>
                <a:lnTo>
                  <a:pt x="1196455" y="2883041"/>
                </a:lnTo>
                <a:lnTo>
                  <a:pt x="1198142" y="2883041"/>
                </a:lnTo>
                <a:lnTo>
                  <a:pt x="1198865" y="2882438"/>
                </a:lnTo>
                <a:lnTo>
                  <a:pt x="1198865" y="2835515"/>
                </a:lnTo>
                <a:lnTo>
                  <a:pt x="1198142" y="2834792"/>
                </a:lnTo>
                <a:close/>
              </a:path>
              <a:path w="2199640" h="4175125">
                <a:moveTo>
                  <a:pt x="1198142" y="2762417"/>
                </a:moveTo>
                <a:lnTo>
                  <a:pt x="1196455" y="2762417"/>
                </a:lnTo>
                <a:lnTo>
                  <a:pt x="1195852" y="2763141"/>
                </a:lnTo>
                <a:lnTo>
                  <a:pt x="1195852" y="2810064"/>
                </a:lnTo>
                <a:lnTo>
                  <a:pt x="1196455" y="2810667"/>
                </a:lnTo>
                <a:lnTo>
                  <a:pt x="1198142" y="2810667"/>
                </a:lnTo>
                <a:lnTo>
                  <a:pt x="1198865" y="2810064"/>
                </a:lnTo>
                <a:lnTo>
                  <a:pt x="1198865" y="2763141"/>
                </a:lnTo>
                <a:lnTo>
                  <a:pt x="1198142" y="2762417"/>
                </a:lnTo>
                <a:close/>
              </a:path>
              <a:path w="2199640" h="4175125">
                <a:moveTo>
                  <a:pt x="1198142" y="2690042"/>
                </a:moveTo>
                <a:lnTo>
                  <a:pt x="1196455" y="2690042"/>
                </a:lnTo>
                <a:lnTo>
                  <a:pt x="1195852" y="2690766"/>
                </a:lnTo>
                <a:lnTo>
                  <a:pt x="1195852" y="2737689"/>
                </a:lnTo>
                <a:lnTo>
                  <a:pt x="1196455" y="2738292"/>
                </a:lnTo>
                <a:lnTo>
                  <a:pt x="1198142" y="2738292"/>
                </a:lnTo>
                <a:lnTo>
                  <a:pt x="1198865" y="2737689"/>
                </a:lnTo>
                <a:lnTo>
                  <a:pt x="1198865" y="2690766"/>
                </a:lnTo>
                <a:lnTo>
                  <a:pt x="1198142" y="2690042"/>
                </a:lnTo>
                <a:close/>
              </a:path>
              <a:path w="2199640" h="4175125">
                <a:moveTo>
                  <a:pt x="1198142" y="2617668"/>
                </a:moveTo>
                <a:lnTo>
                  <a:pt x="1196455" y="2617668"/>
                </a:lnTo>
                <a:lnTo>
                  <a:pt x="1195852" y="2618392"/>
                </a:lnTo>
                <a:lnTo>
                  <a:pt x="1195852" y="2665314"/>
                </a:lnTo>
                <a:lnTo>
                  <a:pt x="1196455" y="2665918"/>
                </a:lnTo>
                <a:lnTo>
                  <a:pt x="1198142" y="2665918"/>
                </a:lnTo>
                <a:lnTo>
                  <a:pt x="1198865" y="2665314"/>
                </a:lnTo>
                <a:lnTo>
                  <a:pt x="1198865" y="2618392"/>
                </a:lnTo>
                <a:lnTo>
                  <a:pt x="1198142" y="2617668"/>
                </a:lnTo>
                <a:close/>
              </a:path>
              <a:path w="2199640" h="4175125">
                <a:moveTo>
                  <a:pt x="1198142" y="2545293"/>
                </a:moveTo>
                <a:lnTo>
                  <a:pt x="1196455" y="2545293"/>
                </a:lnTo>
                <a:lnTo>
                  <a:pt x="1195852" y="2546017"/>
                </a:lnTo>
                <a:lnTo>
                  <a:pt x="1195852" y="2592940"/>
                </a:lnTo>
                <a:lnTo>
                  <a:pt x="1196455" y="2593543"/>
                </a:lnTo>
                <a:lnTo>
                  <a:pt x="1198142" y="2593543"/>
                </a:lnTo>
                <a:lnTo>
                  <a:pt x="1198865" y="2592940"/>
                </a:lnTo>
                <a:lnTo>
                  <a:pt x="1198865" y="2546017"/>
                </a:lnTo>
                <a:lnTo>
                  <a:pt x="1198142" y="2545293"/>
                </a:lnTo>
                <a:close/>
              </a:path>
              <a:path w="2199640" h="4175125">
                <a:moveTo>
                  <a:pt x="1198142" y="2472919"/>
                </a:moveTo>
                <a:lnTo>
                  <a:pt x="1196455" y="2472919"/>
                </a:lnTo>
                <a:lnTo>
                  <a:pt x="1195852" y="2473642"/>
                </a:lnTo>
                <a:lnTo>
                  <a:pt x="1195852" y="2520565"/>
                </a:lnTo>
                <a:lnTo>
                  <a:pt x="1196455" y="2521168"/>
                </a:lnTo>
                <a:lnTo>
                  <a:pt x="1198142" y="2521168"/>
                </a:lnTo>
                <a:lnTo>
                  <a:pt x="1198865" y="2520565"/>
                </a:lnTo>
                <a:lnTo>
                  <a:pt x="1198865" y="2473642"/>
                </a:lnTo>
                <a:lnTo>
                  <a:pt x="1198142" y="2472919"/>
                </a:lnTo>
                <a:close/>
              </a:path>
              <a:path w="2199640" h="4175125">
                <a:moveTo>
                  <a:pt x="1198142" y="2400544"/>
                </a:moveTo>
                <a:lnTo>
                  <a:pt x="1196455" y="2400544"/>
                </a:lnTo>
                <a:lnTo>
                  <a:pt x="1195852" y="2401268"/>
                </a:lnTo>
                <a:lnTo>
                  <a:pt x="1195852" y="2448191"/>
                </a:lnTo>
                <a:lnTo>
                  <a:pt x="1196455" y="2448794"/>
                </a:lnTo>
                <a:lnTo>
                  <a:pt x="1198142" y="2448794"/>
                </a:lnTo>
                <a:lnTo>
                  <a:pt x="1198865" y="2448191"/>
                </a:lnTo>
                <a:lnTo>
                  <a:pt x="1198865" y="2401268"/>
                </a:lnTo>
                <a:lnTo>
                  <a:pt x="1198142" y="2400544"/>
                </a:lnTo>
                <a:close/>
              </a:path>
              <a:path w="2199640" h="4175125">
                <a:moveTo>
                  <a:pt x="1198142" y="2328169"/>
                </a:moveTo>
                <a:lnTo>
                  <a:pt x="1196455" y="2328169"/>
                </a:lnTo>
                <a:lnTo>
                  <a:pt x="1195852" y="2328893"/>
                </a:lnTo>
                <a:lnTo>
                  <a:pt x="1195852" y="2375816"/>
                </a:lnTo>
                <a:lnTo>
                  <a:pt x="1196455" y="2376419"/>
                </a:lnTo>
                <a:lnTo>
                  <a:pt x="1198142" y="2376419"/>
                </a:lnTo>
                <a:lnTo>
                  <a:pt x="1198865" y="2375816"/>
                </a:lnTo>
                <a:lnTo>
                  <a:pt x="1198865" y="2328893"/>
                </a:lnTo>
                <a:lnTo>
                  <a:pt x="1198142" y="2328169"/>
                </a:lnTo>
                <a:close/>
              </a:path>
              <a:path w="2199640" h="4175125">
                <a:moveTo>
                  <a:pt x="1198142" y="2255795"/>
                </a:moveTo>
                <a:lnTo>
                  <a:pt x="1196455" y="2255795"/>
                </a:lnTo>
                <a:lnTo>
                  <a:pt x="1195852" y="2256519"/>
                </a:lnTo>
                <a:lnTo>
                  <a:pt x="1195852" y="2303441"/>
                </a:lnTo>
                <a:lnTo>
                  <a:pt x="1196455" y="2304045"/>
                </a:lnTo>
                <a:lnTo>
                  <a:pt x="1198142" y="2304045"/>
                </a:lnTo>
                <a:lnTo>
                  <a:pt x="1198865" y="2303441"/>
                </a:lnTo>
                <a:lnTo>
                  <a:pt x="1198865" y="2256519"/>
                </a:lnTo>
                <a:lnTo>
                  <a:pt x="1198142" y="2255795"/>
                </a:lnTo>
                <a:close/>
              </a:path>
              <a:path w="2199640" h="4175125">
                <a:moveTo>
                  <a:pt x="1198142" y="2183420"/>
                </a:moveTo>
                <a:lnTo>
                  <a:pt x="1196455" y="2183420"/>
                </a:lnTo>
                <a:lnTo>
                  <a:pt x="1195852" y="2184144"/>
                </a:lnTo>
                <a:lnTo>
                  <a:pt x="1195852" y="2231067"/>
                </a:lnTo>
                <a:lnTo>
                  <a:pt x="1196455" y="2231670"/>
                </a:lnTo>
                <a:lnTo>
                  <a:pt x="1198142" y="2231670"/>
                </a:lnTo>
                <a:lnTo>
                  <a:pt x="1198865" y="2231067"/>
                </a:lnTo>
                <a:lnTo>
                  <a:pt x="1198865" y="2184144"/>
                </a:lnTo>
                <a:lnTo>
                  <a:pt x="1198142" y="2183420"/>
                </a:lnTo>
                <a:close/>
              </a:path>
              <a:path w="2199640" h="4175125">
                <a:moveTo>
                  <a:pt x="1198142" y="2111046"/>
                </a:moveTo>
                <a:lnTo>
                  <a:pt x="1196455" y="2111046"/>
                </a:lnTo>
                <a:lnTo>
                  <a:pt x="1195852" y="2111769"/>
                </a:lnTo>
                <a:lnTo>
                  <a:pt x="1195852" y="2158692"/>
                </a:lnTo>
                <a:lnTo>
                  <a:pt x="1196455" y="2159295"/>
                </a:lnTo>
                <a:lnTo>
                  <a:pt x="1198142" y="2159295"/>
                </a:lnTo>
                <a:lnTo>
                  <a:pt x="1198865" y="2158692"/>
                </a:lnTo>
                <a:lnTo>
                  <a:pt x="1198865" y="2111769"/>
                </a:lnTo>
                <a:lnTo>
                  <a:pt x="1198142" y="2111046"/>
                </a:lnTo>
                <a:close/>
              </a:path>
              <a:path w="2199640" h="4175125">
                <a:moveTo>
                  <a:pt x="1198142" y="2038671"/>
                </a:moveTo>
                <a:lnTo>
                  <a:pt x="1196455" y="2038671"/>
                </a:lnTo>
                <a:lnTo>
                  <a:pt x="1195852" y="2039395"/>
                </a:lnTo>
                <a:lnTo>
                  <a:pt x="1195852" y="2086318"/>
                </a:lnTo>
                <a:lnTo>
                  <a:pt x="1196455" y="2086921"/>
                </a:lnTo>
                <a:lnTo>
                  <a:pt x="1198142" y="2086921"/>
                </a:lnTo>
                <a:lnTo>
                  <a:pt x="1198865" y="2086318"/>
                </a:lnTo>
                <a:lnTo>
                  <a:pt x="1198865" y="2039395"/>
                </a:lnTo>
                <a:lnTo>
                  <a:pt x="1198142" y="2038671"/>
                </a:lnTo>
                <a:close/>
              </a:path>
              <a:path w="2199640" h="4175125">
                <a:moveTo>
                  <a:pt x="1198142" y="1966296"/>
                </a:moveTo>
                <a:lnTo>
                  <a:pt x="1196455" y="1966296"/>
                </a:lnTo>
                <a:lnTo>
                  <a:pt x="1195852" y="1967020"/>
                </a:lnTo>
                <a:lnTo>
                  <a:pt x="1195852" y="2013943"/>
                </a:lnTo>
                <a:lnTo>
                  <a:pt x="1196455" y="2014546"/>
                </a:lnTo>
                <a:lnTo>
                  <a:pt x="1198142" y="2014546"/>
                </a:lnTo>
                <a:lnTo>
                  <a:pt x="1198865" y="2013943"/>
                </a:lnTo>
                <a:lnTo>
                  <a:pt x="1198865" y="1967020"/>
                </a:lnTo>
                <a:lnTo>
                  <a:pt x="1198142" y="1966296"/>
                </a:lnTo>
                <a:close/>
              </a:path>
              <a:path w="2199640" h="4175125">
                <a:moveTo>
                  <a:pt x="1198142" y="1893922"/>
                </a:moveTo>
                <a:lnTo>
                  <a:pt x="1196455" y="1893922"/>
                </a:lnTo>
                <a:lnTo>
                  <a:pt x="1195852" y="1894646"/>
                </a:lnTo>
                <a:lnTo>
                  <a:pt x="1195852" y="1941569"/>
                </a:lnTo>
                <a:lnTo>
                  <a:pt x="1196455" y="1942172"/>
                </a:lnTo>
                <a:lnTo>
                  <a:pt x="1198142" y="1942172"/>
                </a:lnTo>
                <a:lnTo>
                  <a:pt x="1198865" y="1941569"/>
                </a:lnTo>
                <a:lnTo>
                  <a:pt x="1198865" y="1894646"/>
                </a:lnTo>
                <a:lnTo>
                  <a:pt x="1198142" y="1893922"/>
                </a:lnTo>
                <a:close/>
              </a:path>
              <a:path w="2199640" h="4175125">
                <a:moveTo>
                  <a:pt x="1198142" y="1821547"/>
                </a:moveTo>
                <a:lnTo>
                  <a:pt x="1196455" y="1821547"/>
                </a:lnTo>
                <a:lnTo>
                  <a:pt x="1195852" y="1822271"/>
                </a:lnTo>
                <a:lnTo>
                  <a:pt x="1195852" y="1869194"/>
                </a:lnTo>
                <a:lnTo>
                  <a:pt x="1196455" y="1869797"/>
                </a:lnTo>
                <a:lnTo>
                  <a:pt x="1198142" y="1869797"/>
                </a:lnTo>
                <a:lnTo>
                  <a:pt x="1198865" y="1869194"/>
                </a:lnTo>
                <a:lnTo>
                  <a:pt x="1198865" y="1822271"/>
                </a:lnTo>
                <a:lnTo>
                  <a:pt x="1198142" y="1821547"/>
                </a:lnTo>
                <a:close/>
              </a:path>
              <a:path w="2199640" h="4175125">
                <a:moveTo>
                  <a:pt x="1198142" y="1749173"/>
                </a:moveTo>
                <a:lnTo>
                  <a:pt x="1196455" y="1749173"/>
                </a:lnTo>
                <a:lnTo>
                  <a:pt x="1195852" y="1749896"/>
                </a:lnTo>
                <a:lnTo>
                  <a:pt x="1195852" y="1796819"/>
                </a:lnTo>
                <a:lnTo>
                  <a:pt x="1196455" y="1797422"/>
                </a:lnTo>
                <a:lnTo>
                  <a:pt x="1198142" y="1797422"/>
                </a:lnTo>
                <a:lnTo>
                  <a:pt x="1198865" y="1796819"/>
                </a:lnTo>
                <a:lnTo>
                  <a:pt x="1198865" y="1749896"/>
                </a:lnTo>
                <a:lnTo>
                  <a:pt x="1198142" y="1749173"/>
                </a:lnTo>
                <a:close/>
              </a:path>
              <a:path w="2199640" h="4175125">
                <a:moveTo>
                  <a:pt x="1198142" y="1676798"/>
                </a:moveTo>
                <a:lnTo>
                  <a:pt x="1196455" y="1676798"/>
                </a:lnTo>
                <a:lnTo>
                  <a:pt x="1195852" y="1677522"/>
                </a:lnTo>
                <a:lnTo>
                  <a:pt x="1195852" y="1724445"/>
                </a:lnTo>
                <a:lnTo>
                  <a:pt x="1196455" y="1725048"/>
                </a:lnTo>
                <a:lnTo>
                  <a:pt x="1198142" y="1725048"/>
                </a:lnTo>
                <a:lnTo>
                  <a:pt x="1198865" y="1724445"/>
                </a:lnTo>
                <a:lnTo>
                  <a:pt x="1198865" y="1677522"/>
                </a:lnTo>
                <a:lnTo>
                  <a:pt x="1198142" y="1676798"/>
                </a:lnTo>
                <a:close/>
              </a:path>
              <a:path w="2199640" h="4175125">
                <a:moveTo>
                  <a:pt x="1198142" y="1604424"/>
                </a:moveTo>
                <a:lnTo>
                  <a:pt x="1196455" y="1604424"/>
                </a:lnTo>
                <a:lnTo>
                  <a:pt x="1195852" y="1605147"/>
                </a:lnTo>
                <a:lnTo>
                  <a:pt x="1195852" y="1652070"/>
                </a:lnTo>
                <a:lnTo>
                  <a:pt x="1196455" y="1652673"/>
                </a:lnTo>
                <a:lnTo>
                  <a:pt x="1198142" y="1652673"/>
                </a:lnTo>
                <a:lnTo>
                  <a:pt x="1198865" y="1652070"/>
                </a:lnTo>
                <a:lnTo>
                  <a:pt x="1198865" y="1605147"/>
                </a:lnTo>
                <a:lnTo>
                  <a:pt x="1198142" y="1604424"/>
                </a:lnTo>
                <a:close/>
              </a:path>
              <a:path w="2199640" h="4175125">
                <a:moveTo>
                  <a:pt x="1198142" y="1532049"/>
                </a:moveTo>
                <a:lnTo>
                  <a:pt x="1196455" y="1532049"/>
                </a:lnTo>
                <a:lnTo>
                  <a:pt x="1195852" y="1532773"/>
                </a:lnTo>
                <a:lnTo>
                  <a:pt x="1195852" y="1579696"/>
                </a:lnTo>
                <a:lnTo>
                  <a:pt x="1196455" y="1580299"/>
                </a:lnTo>
                <a:lnTo>
                  <a:pt x="1198142" y="1580299"/>
                </a:lnTo>
                <a:lnTo>
                  <a:pt x="1198865" y="1579696"/>
                </a:lnTo>
                <a:lnTo>
                  <a:pt x="1198865" y="1532773"/>
                </a:lnTo>
                <a:lnTo>
                  <a:pt x="1198142" y="1532049"/>
                </a:lnTo>
                <a:close/>
              </a:path>
              <a:path w="2199640" h="4175125">
                <a:moveTo>
                  <a:pt x="1198142" y="1459674"/>
                </a:moveTo>
                <a:lnTo>
                  <a:pt x="1196455" y="1459674"/>
                </a:lnTo>
                <a:lnTo>
                  <a:pt x="1195852" y="1460398"/>
                </a:lnTo>
                <a:lnTo>
                  <a:pt x="1195852" y="1507321"/>
                </a:lnTo>
                <a:lnTo>
                  <a:pt x="1196455" y="1507924"/>
                </a:lnTo>
                <a:lnTo>
                  <a:pt x="1198142" y="1507924"/>
                </a:lnTo>
                <a:lnTo>
                  <a:pt x="1198865" y="1507321"/>
                </a:lnTo>
                <a:lnTo>
                  <a:pt x="1198865" y="1460398"/>
                </a:lnTo>
                <a:lnTo>
                  <a:pt x="1198142" y="1459674"/>
                </a:lnTo>
                <a:close/>
              </a:path>
              <a:path w="2199640" h="4175125">
                <a:moveTo>
                  <a:pt x="1198142" y="1387300"/>
                </a:moveTo>
                <a:lnTo>
                  <a:pt x="1196455" y="1387300"/>
                </a:lnTo>
                <a:lnTo>
                  <a:pt x="1195852" y="1388024"/>
                </a:lnTo>
                <a:lnTo>
                  <a:pt x="1195852" y="1434946"/>
                </a:lnTo>
                <a:lnTo>
                  <a:pt x="1196455" y="1435550"/>
                </a:lnTo>
                <a:lnTo>
                  <a:pt x="1198142" y="1435550"/>
                </a:lnTo>
                <a:lnTo>
                  <a:pt x="1198865" y="1434946"/>
                </a:lnTo>
                <a:lnTo>
                  <a:pt x="1198865" y="1388024"/>
                </a:lnTo>
                <a:lnTo>
                  <a:pt x="1198142" y="1387300"/>
                </a:lnTo>
                <a:close/>
              </a:path>
              <a:path w="2199640" h="4175125">
                <a:moveTo>
                  <a:pt x="1198142" y="1314925"/>
                </a:moveTo>
                <a:lnTo>
                  <a:pt x="1196455" y="1314925"/>
                </a:lnTo>
                <a:lnTo>
                  <a:pt x="1195852" y="1315649"/>
                </a:lnTo>
                <a:lnTo>
                  <a:pt x="1195852" y="1362572"/>
                </a:lnTo>
                <a:lnTo>
                  <a:pt x="1196455" y="1363175"/>
                </a:lnTo>
                <a:lnTo>
                  <a:pt x="1198142" y="1363175"/>
                </a:lnTo>
                <a:lnTo>
                  <a:pt x="1198865" y="1362572"/>
                </a:lnTo>
                <a:lnTo>
                  <a:pt x="1198865" y="1315649"/>
                </a:lnTo>
                <a:lnTo>
                  <a:pt x="1198142" y="1314925"/>
                </a:lnTo>
                <a:close/>
              </a:path>
              <a:path w="2199640" h="4175125">
                <a:moveTo>
                  <a:pt x="1198142" y="1242551"/>
                </a:moveTo>
                <a:lnTo>
                  <a:pt x="1196455" y="1242551"/>
                </a:lnTo>
                <a:lnTo>
                  <a:pt x="1195852" y="1243274"/>
                </a:lnTo>
                <a:lnTo>
                  <a:pt x="1195852" y="1290197"/>
                </a:lnTo>
                <a:lnTo>
                  <a:pt x="1196455" y="1290800"/>
                </a:lnTo>
                <a:lnTo>
                  <a:pt x="1198142" y="1290800"/>
                </a:lnTo>
                <a:lnTo>
                  <a:pt x="1198865" y="1290197"/>
                </a:lnTo>
                <a:lnTo>
                  <a:pt x="1198865" y="1243274"/>
                </a:lnTo>
                <a:lnTo>
                  <a:pt x="1198142" y="1242551"/>
                </a:lnTo>
                <a:close/>
              </a:path>
              <a:path w="2199640" h="4175125">
                <a:moveTo>
                  <a:pt x="1198142" y="1170176"/>
                </a:moveTo>
                <a:lnTo>
                  <a:pt x="1196455" y="1170176"/>
                </a:lnTo>
                <a:lnTo>
                  <a:pt x="1195852" y="1170900"/>
                </a:lnTo>
                <a:lnTo>
                  <a:pt x="1195852" y="1217823"/>
                </a:lnTo>
                <a:lnTo>
                  <a:pt x="1196455" y="1218426"/>
                </a:lnTo>
                <a:lnTo>
                  <a:pt x="1198142" y="1218426"/>
                </a:lnTo>
                <a:lnTo>
                  <a:pt x="1198865" y="1217823"/>
                </a:lnTo>
                <a:lnTo>
                  <a:pt x="1198865" y="1170900"/>
                </a:lnTo>
                <a:lnTo>
                  <a:pt x="1198142" y="1170176"/>
                </a:lnTo>
                <a:close/>
              </a:path>
              <a:path w="2199640" h="4175125">
                <a:moveTo>
                  <a:pt x="1198142" y="1097801"/>
                </a:moveTo>
                <a:lnTo>
                  <a:pt x="1196455" y="1097801"/>
                </a:lnTo>
                <a:lnTo>
                  <a:pt x="1195852" y="1098525"/>
                </a:lnTo>
                <a:lnTo>
                  <a:pt x="1195852" y="1145448"/>
                </a:lnTo>
                <a:lnTo>
                  <a:pt x="1196455" y="1146051"/>
                </a:lnTo>
                <a:lnTo>
                  <a:pt x="1198142" y="1146051"/>
                </a:lnTo>
                <a:lnTo>
                  <a:pt x="1198865" y="1145448"/>
                </a:lnTo>
                <a:lnTo>
                  <a:pt x="1198865" y="1098525"/>
                </a:lnTo>
                <a:lnTo>
                  <a:pt x="1198142" y="1097801"/>
                </a:lnTo>
                <a:close/>
              </a:path>
              <a:path w="2199640" h="4175125">
                <a:moveTo>
                  <a:pt x="1198142" y="1025427"/>
                </a:moveTo>
                <a:lnTo>
                  <a:pt x="1196455" y="1025427"/>
                </a:lnTo>
                <a:lnTo>
                  <a:pt x="1195852" y="1026151"/>
                </a:lnTo>
                <a:lnTo>
                  <a:pt x="1195852" y="1073073"/>
                </a:lnTo>
                <a:lnTo>
                  <a:pt x="1196455" y="1073677"/>
                </a:lnTo>
                <a:lnTo>
                  <a:pt x="1198142" y="1073677"/>
                </a:lnTo>
                <a:lnTo>
                  <a:pt x="1198865" y="1073073"/>
                </a:lnTo>
                <a:lnTo>
                  <a:pt x="1198865" y="1026151"/>
                </a:lnTo>
                <a:lnTo>
                  <a:pt x="1198142" y="1025427"/>
                </a:lnTo>
                <a:close/>
              </a:path>
              <a:path w="2199640" h="4175125">
                <a:moveTo>
                  <a:pt x="1198142" y="953052"/>
                </a:moveTo>
                <a:lnTo>
                  <a:pt x="1196455" y="953052"/>
                </a:lnTo>
                <a:lnTo>
                  <a:pt x="1195852" y="953776"/>
                </a:lnTo>
                <a:lnTo>
                  <a:pt x="1195852" y="1000699"/>
                </a:lnTo>
                <a:lnTo>
                  <a:pt x="1196455" y="1001302"/>
                </a:lnTo>
                <a:lnTo>
                  <a:pt x="1198142" y="1001302"/>
                </a:lnTo>
                <a:lnTo>
                  <a:pt x="1198865" y="1000699"/>
                </a:lnTo>
                <a:lnTo>
                  <a:pt x="1198865" y="953776"/>
                </a:lnTo>
                <a:lnTo>
                  <a:pt x="1198142" y="953052"/>
                </a:lnTo>
                <a:close/>
              </a:path>
              <a:path w="2199640" h="4175125">
                <a:moveTo>
                  <a:pt x="1198142" y="880678"/>
                </a:moveTo>
                <a:lnTo>
                  <a:pt x="1196455" y="880678"/>
                </a:lnTo>
                <a:lnTo>
                  <a:pt x="1195852" y="881401"/>
                </a:lnTo>
                <a:lnTo>
                  <a:pt x="1195852" y="928324"/>
                </a:lnTo>
                <a:lnTo>
                  <a:pt x="1196455" y="928927"/>
                </a:lnTo>
                <a:lnTo>
                  <a:pt x="1198142" y="928927"/>
                </a:lnTo>
                <a:lnTo>
                  <a:pt x="1198865" y="928324"/>
                </a:lnTo>
                <a:lnTo>
                  <a:pt x="1198865" y="881401"/>
                </a:lnTo>
                <a:lnTo>
                  <a:pt x="1198142" y="880678"/>
                </a:lnTo>
                <a:close/>
              </a:path>
              <a:path w="2199640" h="4175125">
                <a:moveTo>
                  <a:pt x="1198142" y="808303"/>
                </a:moveTo>
                <a:lnTo>
                  <a:pt x="1196455" y="808303"/>
                </a:lnTo>
                <a:lnTo>
                  <a:pt x="1195852" y="809027"/>
                </a:lnTo>
                <a:lnTo>
                  <a:pt x="1195852" y="855950"/>
                </a:lnTo>
                <a:lnTo>
                  <a:pt x="1196455" y="856553"/>
                </a:lnTo>
                <a:lnTo>
                  <a:pt x="1198142" y="856553"/>
                </a:lnTo>
                <a:lnTo>
                  <a:pt x="1198865" y="855950"/>
                </a:lnTo>
                <a:lnTo>
                  <a:pt x="1198865" y="809027"/>
                </a:lnTo>
                <a:lnTo>
                  <a:pt x="1198142" y="808303"/>
                </a:lnTo>
                <a:close/>
              </a:path>
              <a:path w="2199640" h="4175125">
                <a:moveTo>
                  <a:pt x="1198142" y="735928"/>
                </a:moveTo>
                <a:lnTo>
                  <a:pt x="1196455" y="735928"/>
                </a:lnTo>
                <a:lnTo>
                  <a:pt x="1195852" y="736652"/>
                </a:lnTo>
                <a:lnTo>
                  <a:pt x="1195852" y="783575"/>
                </a:lnTo>
                <a:lnTo>
                  <a:pt x="1196455" y="784178"/>
                </a:lnTo>
                <a:lnTo>
                  <a:pt x="1198142" y="784178"/>
                </a:lnTo>
                <a:lnTo>
                  <a:pt x="1198865" y="783575"/>
                </a:lnTo>
                <a:lnTo>
                  <a:pt x="1198865" y="736652"/>
                </a:lnTo>
                <a:lnTo>
                  <a:pt x="1198142" y="735928"/>
                </a:lnTo>
                <a:close/>
              </a:path>
              <a:path w="2199640" h="4175125">
                <a:moveTo>
                  <a:pt x="1198142" y="663554"/>
                </a:moveTo>
                <a:lnTo>
                  <a:pt x="1196455" y="663554"/>
                </a:lnTo>
                <a:lnTo>
                  <a:pt x="1195852" y="664278"/>
                </a:lnTo>
                <a:lnTo>
                  <a:pt x="1195852" y="711201"/>
                </a:lnTo>
                <a:lnTo>
                  <a:pt x="1196455" y="711804"/>
                </a:lnTo>
                <a:lnTo>
                  <a:pt x="1198142" y="711804"/>
                </a:lnTo>
                <a:lnTo>
                  <a:pt x="1198865" y="711201"/>
                </a:lnTo>
                <a:lnTo>
                  <a:pt x="1198865" y="664278"/>
                </a:lnTo>
                <a:lnTo>
                  <a:pt x="1198142" y="663554"/>
                </a:lnTo>
                <a:close/>
              </a:path>
              <a:path w="2199640" h="4175125">
                <a:moveTo>
                  <a:pt x="1198142" y="591179"/>
                </a:moveTo>
                <a:lnTo>
                  <a:pt x="1196455" y="591179"/>
                </a:lnTo>
                <a:lnTo>
                  <a:pt x="1195852" y="591903"/>
                </a:lnTo>
                <a:lnTo>
                  <a:pt x="1195852" y="638826"/>
                </a:lnTo>
                <a:lnTo>
                  <a:pt x="1196455" y="639429"/>
                </a:lnTo>
                <a:lnTo>
                  <a:pt x="1198142" y="639429"/>
                </a:lnTo>
                <a:lnTo>
                  <a:pt x="1198865" y="638826"/>
                </a:lnTo>
                <a:lnTo>
                  <a:pt x="1198865" y="591903"/>
                </a:lnTo>
                <a:lnTo>
                  <a:pt x="1198142" y="591179"/>
                </a:lnTo>
                <a:close/>
              </a:path>
              <a:path w="2199640" h="4175125">
                <a:moveTo>
                  <a:pt x="1198142" y="518805"/>
                </a:moveTo>
                <a:lnTo>
                  <a:pt x="1196455" y="518805"/>
                </a:lnTo>
                <a:lnTo>
                  <a:pt x="1195852" y="519528"/>
                </a:lnTo>
                <a:lnTo>
                  <a:pt x="1195852" y="566451"/>
                </a:lnTo>
                <a:lnTo>
                  <a:pt x="1196455" y="567054"/>
                </a:lnTo>
                <a:lnTo>
                  <a:pt x="1198142" y="567054"/>
                </a:lnTo>
                <a:lnTo>
                  <a:pt x="1198865" y="566451"/>
                </a:lnTo>
                <a:lnTo>
                  <a:pt x="1198865" y="519528"/>
                </a:lnTo>
                <a:lnTo>
                  <a:pt x="1198142" y="518805"/>
                </a:lnTo>
                <a:close/>
              </a:path>
              <a:path w="2199640" h="4175125">
                <a:moveTo>
                  <a:pt x="1198142" y="446430"/>
                </a:moveTo>
                <a:lnTo>
                  <a:pt x="1196455" y="446430"/>
                </a:lnTo>
                <a:lnTo>
                  <a:pt x="1195852" y="447154"/>
                </a:lnTo>
                <a:lnTo>
                  <a:pt x="1195852" y="494077"/>
                </a:lnTo>
                <a:lnTo>
                  <a:pt x="1196455" y="494680"/>
                </a:lnTo>
                <a:lnTo>
                  <a:pt x="1198142" y="494680"/>
                </a:lnTo>
                <a:lnTo>
                  <a:pt x="1198865" y="494077"/>
                </a:lnTo>
                <a:lnTo>
                  <a:pt x="1198865" y="447154"/>
                </a:lnTo>
                <a:lnTo>
                  <a:pt x="1198142" y="446430"/>
                </a:lnTo>
                <a:close/>
              </a:path>
              <a:path w="2199640" h="4175125">
                <a:moveTo>
                  <a:pt x="1198142" y="374056"/>
                </a:moveTo>
                <a:lnTo>
                  <a:pt x="1196455" y="374056"/>
                </a:lnTo>
                <a:lnTo>
                  <a:pt x="1195852" y="374779"/>
                </a:lnTo>
                <a:lnTo>
                  <a:pt x="1195852" y="421702"/>
                </a:lnTo>
                <a:lnTo>
                  <a:pt x="1196455" y="422305"/>
                </a:lnTo>
                <a:lnTo>
                  <a:pt x="1198142" y="422305"/>
                </a:lnTo>
                <a:lnTo>
                  <a:pt x="1198865" y="421702"/>
                </a:lnTo>
                <a:lnTo>
                  <a:pt x="1198865" y="374779"/>
                </a:lnTo>
                <a:lnTo>
                  <a:pt x="1198142" y="374056"/>
                </a:lnTo>
                <a:close/>
              </a:path>
              <a:path w="2199640" h="4175125">
                <a:moveTo>
                  <a:pt x="1198142" y="301681"/>
                </a:moveTo>
                <a:lnTo>
                  <a:pt x="1196455" y="301681"/>
                </a:lnTo>
                <a:lnTo>
                  <a:pt x="1195852" y="302405"/>
                </a:lnTo>
                <a:lnTo>
                  <a:pt x="1195852" y="349328"/>
                </a:lnTo>
                <a:lnTo>
                  <a:pt x="1196455" y="349931"/>
                </a:lnTo>
                <a:lnTo>
                  <a:pt x="1198142" y="349931"/>
                </a:lnTo>
                <a:lnTo>
                  <a:pt x="1198865" y="349328"/>
                </a:lnTo>
                <a:lnTo>
                  <a:pt x="1198865" y="302405"/>
                </a:lnTo>
                <a:lnTo>
                  <a:pt x="1198142" y="301681"/>
                </a:lnTo>
                <a:close/>
              </a:path>
              <a:path w="2199640" h="4175125">
                <a:moveTo>
                  <a:pt x="1198142" y="229306"/>
                </a:moveTo>
                <a:lnTo>
                  <a:pt x="1196455" y="229306"/>
                </a:lnTo>
                <a:lnTo>
                  <a:pt x="1195852" y="230030"/>
                </a:lnTo>
                <a:lnTo>
                  <a:pt x="1195852" y="276953"/>
                </a:lnTo>
                <a:lnTo>
                  <a:pt x="1196455" y="277556"/>
                </a:lnTo>
                <a:lnTo>
                  <a:pt x="1198142" y="277556"/>
                </a:lnTo>
                <a:lnTo>
                  <a:pt x="1198865" y="276953"/>
                </a:lnTo>
                <a:lnTo>
                  <a:pt x="1198865" y="230030"/>
                </a:lnTo>
                <a:lnTo>
                  <a:pt x="1198142" y="229306"/>
                </a:lnTo>
                <a:close/>
              </a:path>
              <a:path w="2199640" h="4175125">
                <a:moveTo>
                  <a:pt x="1198142" y="156932"/>
                </a:moveTo>
                <a:lnTo>
                  <a:pt x="1196455" y="156932"/>
                </a:lnTo>
                <a:lnTo>
                  <a:pt x="1195852" y="157656"/>
                </a:lnTo>
                <a:lnTo>
                  <a:pt x="1195852" y="204578"/>
                </a:lnTo>
                <a:lnTo>
                  <a:pt x="1196455" y="205182"/>
                </a:lnTo>
                <a:lnTo>
                  <a:pt x="1198142" y="205182"/>
                </a:lnTo>
                <a:lnTo>
                  <a:pt x="1198865" y="204578"/>
                </a:lnTo>
                <a:lnTo>
                  <a:pt x="1198865" y="157656"/>
                </a:lnTo>
                <a:lnTo>
                  <a:pt x="1198142" y="156932"/>
                </a:lnTo>
                <a:close/>
              </a:path>
              <a:path w="2199640" h="4175125">
                <a:moveTo>
                  <a:pt x="1198142" y="84557"/>
                </a:moveTo>
                <a:lnTo>
                  <a:pt x="1196455" y="84557"/>
                </a:lnTo>
                <a:lnTo>
                  <a:pt x="1195852" y="85281"/>
                </a:lnTo>
                <a:lnTo>
                  <a:pt x="1195852" y="132204"/>
                </a:lnTo>
                <a:lnTo>
                  <a:pt x="1196455" y="132807"/>
                </a:lnTo>
                <a:lnTo>
                  <a:pt x="1198142" y="132807"/>
                </a:lnTo>
                <a:lnTo>
                  <a:pt x="1198865" y="132204"/>
                </a:lnTo>
                <a:lnTo>
                  <a:pt x="1198865" y="85281"/>
                </a:lnTo>
                <a:lnTo>
                  <a:pt x="1198142" y="84557"/>
                </a:lnTo>
                <a:close/>
              </a:path>
              <a:path w="2199640" h="4175125">
                <a:moveTo>
                  <a:pt x="1198142" y="12183"/>
                </a:moveTo>
                <a:lnTo>
                  <a:pt x="1196455" y="12183"/>
                </a:lnTo>
                <a:lnTo>
                  <a:pt x="1195852" y="12906"/>
                </a:lnTo>
                <a:lnTo>
                  <a:pt x="1195852" y="59829"/>
                </a:lnTo>
                <a:lnTo>
                  <a:pt x="1196455" y="60432"/>
                </a:lnTo>
                <a:lnTo>
                  <a:pt x="1198142" y="60432"/>
                </a:lnTo>
                <a:lnTo>
                  <a:pt x="1198865" y="59829"/>
                </a:lnTo>
                <a:lnTo>
                  <a:pt x="1198865" y="12906"/>
                </a:lnTo>
                <a:lnTo>
                  <a:pt x="1198142" y="12183"/>
                </a:lnTo>
                <a:close/>
              </a:path>
              <a:path w="2199640" h="4175125">
                <a:moveTo>
                  <a:pt x="2198413" y="0"/>
                </a:moveTo>
                <a:lnTo>
                  <a:pt x="2151527" y="0"/>
                </a:lnTo>
                <a:lnTo>
                  <a:pt x="2150924" y="723"/>
                </a:lnTo>
                <a:lnTo>
                  <a:pt x="2150924" y="2412"/>
                </a:lnTo>
                <a:lnTo>
                  <a:pt x="2151527" y="3015"/>
                </a:lnTo>
                <a:lnTo>
                  <a:pt x="2198413" y="3015"/>
                </a:lnTo>
                <a:lnTo>
                  <a:pt x="2199136" y="2412"/>
                </a:lnTo>
                <a:lnTo>
                  <a:pt x="2199136" y="723"/>
                </a:lnTo>
                <a:lnTo>
                  <a:pt x="2198413" y="0"/>
                </a:lnTo>
                <a:close/>
              </a:path>
              <a:path w="2199640" h="4175125">
                <a:moveTo>
                  <a:pt x="2126095" y="0"/>
                </a:moveTo>
                <a:lnTo>
                  <a:pt x="2079209" y="0"/>
                </a:lnTo>
                <a:lnTo>
                  <a:pt x="2078607" y="723"/>
                </a:lnTo>
                <a:lnTo>
                  <a:pt x="2078607" y="2412"/>
                </a:lnTo>
                <a:lnTo>
                  <a:pt x="2079209" y="3015"/>
                </a:lnTo>
                <a:lnTo>
                  <a:pt x="2126095" y="3015"/>
                </a:lnTo>
                <a:lnTo>
                  <a:pt x="2126818" y="2412"/>
                </a:lnTo>
                <a:lnTo>
                  <a:pt x="2126818" y="723"/>
                </a:lnTo>
                <a:lnTo>
                  <a:pt x="2126095" y="0"/>
                </a:lnTo>
                <a:close/>
              </a:path>
              <a:path w="2199640" h="4175125">
                <a:moveTo>
                  <a:pt x="2053778" y="0"/>
                </a:moveTo>
                <a:lnTo>
                  <a:pt x="2006892" y="0"/>
                </a:lnTo>
                <a:lnTo>
                  <a:pt x="2006289" y="723"/>
                </a:lnTo>
                <a:lnTo>
                  <a:pt x="2006289" y="2412"/>
                </a:lnTo>
                <a:lnTo>
                  <a:pt x="2006892" y="3015"/>
                </a:lnTo>
                <a:lnTo>
                  <a:pt x="2053778" y="3015"/>
                </a:lnTo>
                <a:lnTo>
                  <a:pt x="2054501" y="2412"/>
                </a:lnTo>
                <a:lnTo>
                  <a:pt x="2054501" y="723"/>
                </a:lnTo>
                <a:lnTo>
                  <a:pt x="2053778" y="0"/>
                </a:lnTo>
                <a:close/>
              </a:path>
              <a:path w="2199640" h="4175125">
                <a:moveTo>
                  <a:pt x="1981460" y="0"/>
                </a:moveTo>
                <a:lnTo>
                  <a:pt x="1934575" y="0"/>
                </a:lnTo>
                <a:lnTo>
                  <a:pt x="1933972" y="723"/>
                </a:lnTo>
                <a:lnTo>
                  <a:pt x="1933972" y="2412"/>
                </a:lnTo>
                <a:lnTo>
                  <a:pt x="1934575" y="3015"/>
                </a:lnTo>
                <a:lnTo>
                  <a:pt x="1981460" y="3015"/>
                </a:lnTo>
                <a:lnTo>
                  <a:pt x="1982184" y="2412"/>
                </a:lnTo>
                <a:lnTo>
                  <a:pt x="1982184" y="723"/>
                </a:lnTo>
                <a:lnTo>
                  <a:pt x="1981460" y="0"/>
                </a:lnTo>
                <a:close/>
              </a:path>
              <a:path w="2199640" h="4175125">
                <a:moveTo>
                  <a:pt x="1909143" y="0"/>
                </a:moveTo>
                <a:lnTo>
                  <a:pt x="1862257" y="0"/>
                </a:lnTo>
                <a:lnTo>
                  <a:pt x="1861655" y="723"/>
                </a:lnTo>
                <a:lnTo>
                  <a:pt x="1861655" y="2412"/>
                </a:lnTo>
                <a:lnTo>
                  <a:pt x="1862257" y="3015"/>
                </a:lnTo>
                <a:lnTo>
                  <a:pt x="1909143" y="3015"/>
                </a:lnTo>
                <a:lnTo>
                  <a:pt x="1909866" y="2412"/>
                </a:lnTo>
                <a:lnTo>
                  <a:pt x="1909866" y="723"/>
                </a:lnTo>
                <a:lnTo>
                  <a:pt x="1909143" y="0"/>
                </a:lnTo>
                <a:close/>
              </a:path>
              <a:path w="2199640" h="4175125">
                <a:moveTo>
                  <a:pt x="1836826" y="0"/>
                </a:moveTo>
                <a:lnTo>
                  <a:pt x="1789940" y="0"/>
                </a:lnTo>
                <a:lnTo>
                  <a:pt x="1789337" y="723"/>
                </a:lnTo>
                <a:lnTo>
                  <a:pt x="1789337" y="2412"/>
                </a:lnTo>
                <a:lnTo>
                  <a:pt x="1789940" y="3015"/>
                </a:lnTo>
                <a:lnTo>
                  <a:pt x="1836826" y="3015"/>
                </a:lnTo>
                <a:lnTo>
                  <a:pt x="1837549" y="2412"/>
                </a:lnTo>
                <a:lnTo>
                  <a:pt x="1837549" y="723"/>
                </a:lnTo>
                <a:lnTo>
                  <a:pt x="1836826" y="0"/>
                </a:lnTo>
                <a:close/>
              </a:path>
              <a:path w="2199640" h="4175125">
                <a:moveTo>
                  <a:pt x="1764508" y="0"/>
                </a:moveTo>
                <a:lnTo>
                  <a:pt x="1717622" y="0"/>
                </a:lnTo>
                <a:lnTo>
                  <a:pt x="1717020" y="723"/>
                </a:lnTo>
                <a:lnTo>
                  <a:pt x="1717020" y="2412"/>
                </a:lnTo>
                <a:lnTo>
                  <a:pt x="1717622" y="3015"/>
                </a:lnTo>
                <a:lnTo>
                  <a:pt x="1764508" y="3015"/>
                </a:lnTo>
                <a:lnTo>
                  <a:pt x="1765231" y="2412"/>
                </a:lnTo>
                <a:lnTo>
                  <a:pt x="1765231" y="723"/>
                </a:lnTo>
                <a:lnTo>
                  <a:pt x="1764508" y="0"/>
                </a:lnTo>
                <a:close/>
              </a:path>
              <a:path w="2199640" h="4175125">
                <a:moveTo>
                  <a:pt x="1692191" y="0"/>
                </a:moveTo>
                <a:lnTo>
                  <a:pt x="1645305" y="0"/>
                </a:lnTo>
                <a:lnTo>
                  <a:pt x="1644702" y="723"/>
                </a:lnTo>
                <a:lnTo>
                  <a:pt x="1644702" y="2412"/>
                </a:lnTo>
                <a:lnTo>
                  <a:pt x="1645305" y="3015"/>
                </a:lnTo>
                <a:lnTo>
                  <a:pt x="1692191" y="3015"/>
                </a:lnTo>
                <a:lnTo>
                  <a:pt x="1692914" y="2412"/>
                </a:lnTo>
                <a:lnTo>
                  <a:pt x="1692914" y="723"/>
                </a:lnTo>
                <a:lnTo>
                  <a:pt x="1692191" y="0"/>
                </a:lnTo>
                <a:close/>
              </a:path>
              <a:path w="2199640" h="4175125">
                <a:moveTo>
                  <a:pt x="1619873" y="0"/>
                </a:moveTo>
                <a:lnTo>
                  <a:pt x="1572988" y="0"/>
                </a:lnTo>
                <a:lnTo>
                  <a:pt x="1572385" y="723"/>
                </a:lnTo>
                <a:lnTo>
                  <a:pt x="1572385" y="2412"/>
                </a:lnTo>
                <a:lnTo>
                  <a:pt x="1572988" y="3015"/>
                </a:lnTo>
                <a:lnTo>
                  <a:pt x="1619873" y="3015"/>
                </a:lnTo>
                <a:lnTo>
                  <a:pt x="1620597" y="2412"/>
                </a:lnTo>
                <a:lnTo>
                  <a:pt x="1620597" y="723"/>
                </a:lnTo>
                <a:lnTo>
                  <a:pt x="1619873" y="0"/>
                </a:lnTo>
                <a:close/>
              </a:path>
              <a:path w="2199640" h="4175125">
                <a:moveTo>
                  <a:pt x="1547556" y="0"/>
                </a:moveTo>
                <a:lnTo>
                  <a:pt x="1500670" y="0"/>
                </a:lnTo>
                <a:lnTo>
                  <a:pt x="1500068" y="723"/>
                </a:lnTo>
                <a:lnTo>
                  <a:pt x="1500068" y="2412"/>
                </a:lnTo>
                <a:lnTo>
                  <a:pt x="1500670" y="3015"/>
                </a:lnTo>
                <a:lnTo>
                  <a:pt x="1547556" y="3015"/>
                </a:lnTo>
                <a:lnTo>
                  <a:pt x="1548279" y="2412"/>
                </a:lnTo>
                <a:lnTo>
                  <a:pt x="1548279" y="723"/>
                </a:lnTo>
                <a:lnTo>
                  <a:pt x="1547556" y="0"/>
                </a:lnTo>
                <a:close/>
              </a:path>
              <a:path w="2199640" h="4175125">
                <a:moveTo>
                  <a:pt x="1475239" y="0"/>
                </a:moveTo>
                <a:lnTo>
                  <a:pt x="1428353" y="0"/>
                </a:lnTo>
                <a:lnTo>
                  <a:pt x="1427750" y="723"/>
                </a:lnTo>
                <a:lnTo>
                  <a:pt x="1427750" y="2412"/>
                </a:lnTo>
                <a:lnTo>
                  <a:pt x="1428353" y="3015"/>
                </a:lnTo>
                <a:lnTo>
                  <a:pt x="1475239" y="3015"/>
                </a:lnTo>
                <a:lnTo>
                  <a:pt x="1475962" y="2412"/>
                </a:lnTo>
                <a:lnTo>
                  <a:pt x="1475962" y="723"/>
                </a:lnTo>
                <a:lnTo>
                  <a:pt x="1475239" y="0"/>
                </a:lnTo>
                <a:close/>
              </a:path>
              <a:path w="2199640" h="4175125">
                <a:moveTo>
                  <a:pt x="1402921" y="0"/>
                </a:moveTo>
                <a:lnTo>
                  <a:pt x="1356035" y="0"/>
                </a:lnTo>
                <a:lnTo>
                  <a:pt x="1355433" y="723"/>
                </a:lnTo>
                <a:lnTo>
                  <a:pt x="1355433" y="2412"/>
                </a:lnTo>
                <a:lnTo>
                  <a:pt x="1356035" y="3015"/>
                </a:lnTo>
                <a:lnTo>
                  <a:pt x="1402921" y="3015"/>
                </a:lnTo>
                <a:lnTo>
                  <a:pt x="1403644" y="2412"/>
                </a:lnTo>
                <a:lnTo>
                  <a:pt x="1403644" y="723"/>
                </a:lnTo>
                <a:lnTo>
                  <a:pt x="1402921" y="0"/>
                </a:lnTo>
                <a:close/>
              </a:path>
              <a:path w="2199640" h="4175125">
                <a:moveTo>
                  <a:pt x="1330604" y="0"/>
                </a:moveTo>
                <a:lnTo>
                  <a:pt x="1283718" y="0"/>
                </a:lnTo>
                <a:lnTo>
                  <a:pt x="1283115" y="723"/>
                </a:lnTo>
                <a:lnTo>
                  <a:pt x="1283115" y="2412"/>
                </a:lnTo>
                <a:lnTo>
                  <a:pt x="1283718" y="3015"/>
                </a:lnTo>
                <a:lnTo>
                  <a:pt x="1330604" y="3015"/>
                </a:lnTo>
                <a:lnTo>
                  <a:pt x="1331327" y="2412"/>
                </a:lnTo>
                <a:lnTo>
                  <a:pt x="1331327" y="723"/>
                </a:lnTo>
                <a:lnTo>
                  <a:pt x="1330604" y="0"/>
                </a:lnTo>
                <a:close/>
              </a:path>
              <a:path w="2199640" h="4175125">
                <a:moveTo>
                  <a:pt x="1258286" y="0"/>
                </a:moveTo>
                <a:lnTo>
                  <a:pt x="1211401" y="0"/>
                </a:lnTo>
                <a:lnTo>
                  <a:pt x="1210798" y="723"/>
                </a:lnTo>
                <a:lnTo>
                  <a:pt x="1210798" y="2412"/>
                </a:lnTo>
                <a:lnTo>
                  <a:pt x="1211401" y="3015"/>
                </a:lnTo>
                <a:lnTo>
                  <a:pt x="1258286" y="3015"/>
                </a:lnTo>
                <a:lnTo>
                  <a:pt x="1259009" y="2412"/>
                </a:lnTo>
                <a:lnTo>
                  <a:pt x="1259009" y="723"/>
                </a:lnTo>
                <a:lnTo>
                  <a:pt x="1258286" y="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1436482" y="1286217"/>
            <a:ext cx="2221230" cy="4171950"/>
          </a:xfrm>
          <a:custGeom>
            <a:avLst/>
            <a:gdLst/>
            <a:ahLst/>
            <a:cxnLst/>
            <a:rect l="l" t="t" r="r" b="b"/>
            <a:pathLst>
              <a:path w="2221229" h="4171950">
                <a:moveTo>
                  <a:pt x="0" y="3981868"/>
                </a:moveTo>
                <a:lnTo>
                  <a:pt x="0" y="4171479"/>
                </a:lnTo>
                <a:lnTo>
                  <a:pt x="1195792" y="4171479"/>
                </a:lnTo>
                <a:lnTo>
                  <a:pt x="1195792" y="0"/>
                </a:lnTo>
                <a:lnTo>
                  <a:pt x="2220771" y="0"/>
                </a:lnTo>
              </a:path>
            </a:pathLst>
          </a:custGeom>
          <a:ln w="3175">
            <a:solidFill>
              <a:srgbClr val="40404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3623867" y="1286217"/>
            <a:ext cx="84129" cy="2110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3570593" y="4403824"/>
            <a:ext cx="3175" cy="916940"/>
          </a:xfrm>
          <a:custGeom>
            <a:avLst/>
            <a:gdLst/>
            <a:ahLst/>
            <a:cxnLst/>
            <a:rect l="l" t="t" r="r" b="b"/>
            <a:pathLst>
              <a:path w="3175" h="916939">
                <a:moveTo>
                  <a:pt x="2290" y="0"/>
                </a:moveTo>
                <a:lnTo>
                  <a:pt x="723" y="0"/>
                </a:lnTo>
                <a:lnTo>
                  <a:pt x="0" y="675"/>
                </a:lnTo>
                <a:lnTo>
                  <a:pt x="0" y="47574"/>
                </a:lnTo>
                <a:lnTo>
                  <a:pt x="723" y="48249"/>
                </a:lnTo>
                <a:lnTo>
                  <a:pt x="2290" y="48249"/>
                </a:lnTo>
                <a:lnTo>
                  <a:pt x="3013" y="47574"/>
                </a:lnTo>
                <a:lnTo>
                  <a:pt x="3013" y="675"/>
                </a:lnTo>
                <a:lnTo>
                  <a:pt x="2290" y="0"/>
                </a:lnTo>
                <a:close/>
              </a:path>
              <a:path w="3175" h="916939">
                <a:moveTo>
                  <a:pt x="2290" y="72374"/>
                </a:moveTo>
                <a:lnTo>
                  <a:pt x="723" y="72374"/>
                </a:lnTo>
                <a:lnTo>
                  <a:pt x="0" y="73050"/>
                </a:lnTo>
                <a:lnTo>
                  <a:pt x="0" y="119948"/>
                </a:lnTo>
                <a:lnTo>
                  <a:pt x="723" y="120624"/>
                </a:lnTo>
                <a:lnTo>
                  <a:pt x="2290" y="120624"/>
                </a:lnTo>
                <a:lnTo>
                  <a:pt x="3013" y="119948"/>
                </a:lnTo>
                <a:lnTo>
                  <a:pt x="3013" y="73050"/>
                </a:lnTo>
                <a:lnTo>
                  <a:pt x="2290" y="72374"/>
                </a:lnTo>
                <a:close/>
              </a:path>
              <a:path w="3175" h="916939">
                <a:moveTo>
                  <a:pt x="2290" y="144749"/>
                </a:moveTo>
                <a:lnTo>
                  <a:pt x="723" y="144749"/>
                </a:lnTo>
                <a:lnTo>
                  <a:pt x="0" y="145424"/>
                </a:lnTo>
                <a:lnTo>
                  <a:pt x="0" y="192323"/>
                </a:lnTo>
                <a:lnTo>
                  <a:pt x="723" y="192998"/>
                </a:lnTo>
                <a:lnTo>
                  <a:pt x="2290" y="192998"/>
                </a:lnTo>
                <a:lnTo>
                  <a:pt x="3013" y="192323"/>
                </a:lnTo>
                <a:lnTo>
                  <a:pt x="3013" y="145424"/>
                </a:lnTo>
                <a:lnTo>
                  <a:pt x="2290" y="144749"/>
                </a:lnTo>
                <a:close/>
              </a:path>
              <a:path w="3175" h="916939">
                <a:moveTo>
                  <a:pt x="2290" y="217123"/>
                </a:moveTo>
                <a:lnTo>
                  <a:pt x="723" y="217123"/>
                </a:lnTo>
                <a:lnTo>
                  <a:pt x="0" y="217799"/>
                </a:lnTo>
                <a:lnTo>
                  <a:pt x="0" y="264697"/>
                </a:lnTo>
                <a:lnTo>
                  <a:pt x="723" y="265373"/>
                </a:lnTo>
                <a:lnTo>
                  <a:pt x="2290" y="265373"/>
                </a:lnTo>
                <a:lnTo>
                  <a:pt x="3013" y="264697"/>
                </a:lnTo>
                <a:lnTo>
                  <a:pt x="3013" y="217799"/>
                </a:lnTo>
                <a:lnTo>
                  <a:pt x="2290" y="217123"/>
                </a:lnTo>
                <a:close/>
              </a:path>
              <a:path w="3175" h="916939">
                <a:moveTo>
                  <a:pt x="2290" y="289498"/>
                </a:moveTo>
                <a:lnTo>
                  <a:pt x="723" y="289498"/>
                </a:lnTo>
                <a:lnTo>
                  <a:pt x="0" y="290173"/>
                </a:lnTo>
                <a:lnTo>
                  <a:pt x="0" y="337072"/>
                </a:lnTo>
                <a:lnTo>
                  <a:pt x="723" y="337748"/>
                </a:lnTo>
                <a:lnTo>
                  <a:pt x="2290" y="337748"/>
                </a:lnTo>
                <a:lnTo>
                  <a:pt x="3013" y="337072"/>
                </a:lnTo>
                <a:lnTo>
                  <a:pt x="3013" y="290173"/>
                </a:lnTo>
                <a:lnTo>
                  <a:pt x="2290" y="289498"/>
                </a:lnTo>
                <a:close/>
              </a:path>
              <a:path w="3175" h="916939">
                <a:moveTo>
                  <a:pt x="2290" y="361872"/>
                </a:moveTo>
                <a:lnTo>
                  <a:pt x="723" y="361872"/>
                </a:lnTo>
                <a:lnTo>
                  <a:pt x="0" y="362548"/>
                </a:lnTo>
                <a:lnTo>
                  <a:pt x="0" y="409447"/>
                </a:lnTo>
                <a:lnTo>
                  <a:pt x="723" y="410122"/>
                </a:lnTo>
                <a:lnTo>
                  <a:pt x="2290" y="410122"/>
                </a:lnTo>
                <a:lnTo>
                  <a:pt x="3013" y="409447"/>
                </a:lnTo>
                <a:lnTo>
                  <a:pt x="3013" y="362548"/>
                </a:lnTo>
                <a:lnTo>
                  <a:pt x="2290" y="361872"/>
                </a:lnTo>
                <a:close/>
              </a:path>
              <a:path w="3175" h="916939">
                <a:moveTo>
                  <a:pt x="2290" y="434247"/>
                </a:moveTo>
                <a:lnTo>
                  <a:pt x="723" y="434247"/>
                </a:lnTo>
                <a:lnTo>
                  <a:pt x="0" y="434923"/>
                </a:lnTo>
                <a:lnTo>
                  <a:pt x="0" y="481821"/>
                </a:lnTo>
                <a:lnTo>
                  <a:pt x="723" y="482497"/>
                </a:lnTo>
                <a:lnTo>
                  <a:pt x="2290" y="482497"/>
                </a:lnTo>
                <a:lnTo>
                  <a:pt x="3013" y="481821"/>
                </a:lnTo>
                <a:lnTo>
                  <a:pt x="3013" y="434923"/>
                </a:lnTo>
                <a:lnTo>
                  <a:pt x="2290" y="434247"/>
                </a:lnTo>
                <a:close/>
              </a:path>
              <a:path w="3175" h="916939">
                <a:moveTo>
                  <a:pt x="2290" y="506622"/>
                </a:moveTo>
                <a:lnTo>
                  <a:pt x="723" y="506622"/>
                </a:lnTo>
                <a:lnTo>
                  <a:pt x="0" y="507297"/>
                </a:lnTo>
                <a:lnTo>
                  <a:pt x="0" y="554196"/>
                </a:lnTo>
                <a:lnTo>
                  <a:pt x="723" y="554871"/>
                </a:lnTo>
                <a:lnTo>
                  <a:pt x="2290" y="554871"/>
                </a:lnTo>
                <a:lnTo>
                  <a:pt x="3013" y="554196"/>
                </a:lnTo>
                <a:lnTo>
                  <a:pt x="3013" y="507297"/>
                </a:lnTo>
                <a:lnTo>
                  <a:pt x="2290" y="506622"/>
                </a:lnTo>
                <a:close/>
              </a:path>
              <a:path w="3175" h="916939">
                <a:moveTo>
                  <a:pt x="2290" y="578996"/>
                </a:moveTo>
                <a:lnTo>
                  <a:pt x="723" y="578996"/>
                </a:lnTo>
                <a:lnTo>
                  <a:pt x="0" y="579672"/>
                </a:lnTo>
                <a:lnTo>
                  <a:pt x="0" y="626570"/>
                </a:lnTo>
                <a:lnTo>
                  <a:pt x="723" y="627246"/>
                </a:lnTo>
                <a:lnTo>
                  <a:pt x="2290" y="627246"/>
                </a:lnTo>
                <a:lnTo>
                  <a:pt x="3013" y="626570"/>
                </a:lnTo>
                <a:lnTo>
                  <a:pt x="3013" y="579672"/>
                </a:lnTo>
                <a:lnTo>
                  <a:pt x="2290" y="578996"/>
                </a:lnTo>
                <a:close/>
              </a:path>
              <a:path w="3175" h="916939">
                <a:moveTo>
                  <a:pt x="2290" y="651371"/>
                </a:moveTo>
                <a:lnTo>
                  <a:pt x="723" y="651371"/>
                </a:lnTo>
                <a:lnTo>
                  <a:pt x="0" y="652046"/>
                </a:lnTo>
                <a:lnTo>
                  <a:pt x="0" y="698945"/>
                </a:lnTo>
                <a:lnTo>
                  <a:pt x="723" y="699621"/>
                </a:lnTo>
                <a:lnTo>
                  <a:pt x="2290" y="699621"/>
                </a:lnTo>
                <a:lnTo>
                  <a:pt x="3013" y="698945"/>
                </a:lnTo>
                <a:lnTo>
                  <a:pt x="3013" y="652046"/>
                </a:lnTo>
                <a:lnTo>
                  <a:pt x="2290" y="651371"/>
                </a:lnTo>
                <a:close/>
              </a:path>
              <a:path w="3175" h="916939">
                <a:moveTo>
                  <a:pt x="2290" y="723745"/>
                </a:moveTo>
                <a:lnTo>
                  <a:pt x="723" y="723745"/>
                </a:lnTo>
                <a:lnTo>
                  <a:pt x="0" y="724421"/>
                </a:lnTo>
                <a:lnTo>
                  <a:pt x="0" y="771320"/>
                </a:lnTo>
                <a:lnTo>
                  <a:pt x="723" y="771995"/>
                </a:lnTo>
                <a:lnTo>
                  <a:pt x="2290" y="771995"/>
                </a:lnTo>
                <a:lnTo>
                  <a:pt x="3013" y="771320"/>
                </a:lnTo>
                <a:lnTo>
                  <a:pt x="3013" y="724421"/>
                </a:lnTo>
                <a:lnTo>
                  <a:pt x="2290" y="723745"/>
                </a:lnTo>
                <a:close/>
              </a:path>
              <a:path w="3175" h="916939">
                <a:moveTo>
                  <a:pt x="2290" y="796120"/>
                </a:moveTo>
                <a:lnTo>
                  <a:pt x="723" y="796120"/>
                </a:lnTo>
                <a:lnTo>
                  <a:pt x="0" y="796795"/>
                </a:lnTo>
                <a:lnTo>
                  <a:pt x="0" y="843694"/>
                </a:lnTo>
                <a:lnTo>
                  <a:pt x="723" y="844370"/>
                </a:lnTo>
                <a:lnTo>
                  <a:pt x="2290" y="844370"/>
                </a:lnTo>
                <a:lnTo>
                  <a:pt x="3013" y="843694"/>
                </a:lnTo>
                <a:lnTo>
                  <a:pt x="3013" y="796795"/>
                </a:lnTo>
                <a:lnTo>
                  <a:pt x="2290" y="796120"/>
                </a:lnTo>
                <a:close/>
              </a:path>
              <a:path w="3175" h="916939">
                <a:moveTo>
                  <a:pt x="2290" y="868495"/>
                </a:moveTo>
                <a:lnTo>
                  <a:pt x="723" y="868495"/>
                </a:lnTo>
                <a:lnTo>
                  <a:pt x="0" y="869170"/>
                </a:lnTo>
                <a:lnTo>
                  <a:pt x="0" y="916069"/>
                </a:lnTo>
                <a:lnTo>
                  <a:pt x="723" y="916744"/>
                </a:lnTo>
                <a:lnTo>
                  <a:pt x="2290" y="916744"/>
                </a:lnTo>
                <a:lnTo>
                  <a:pt x="3013" y="916069"/>
                </a:lnTo>
                <a:lnTo>
                  <a:pt x="3013" y="869170"/>
                </a:lnTo>
                <a:lnTo>
                  <a:pt x="2290" y="868495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3554804" y="4378493"/>
            <a:ext cx="0" cy="923290"/>
          </a:xfrm>
          <a:custGeom>
            <a:avLst/>
            <a:gdLst/>
            <a:ahLst/>
            <a:cxnLst/>
            <a:rect l="l" t="t" r="r" b="b"/>
            <a:pathLst>
              <a:path w="0" h="923289">
                <a:moveTo>
                  <a:pt x="0" y="923198"/>
                </a:moveTo>
                <a:lnTo>
                  <a:pt x="0" y="0"/>
                </a:lnTo>
              </a:path>
            </a:pathLst>
          </a:custGeom>
          <a:ln w="3175">
            <a:solidFill>
              <a:srgbClr val="40404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5930069" y="1540493"/>
            <a:ext cx="84129" cy="2110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3570593" y="5317554"/>
            <a:ext cx="1472565" cy="3175"/>
          </a:xfrm>
          <a:custGeom>
            <a:avLst/>
            <a:gdLst/>
            <a:ahLst/>
            <a:cxnLst/>
            <a:rect l="l" t="t" r="r" b="b"/>
            <a:pathLst>
              <a:path w="1472564" h="3175">
                <a:moveTo>
                  <a:pt x="1471418" y="0"/>
                </a:moveTo>
                <a:lnTo>
                  <a:pt x="1447071" y="0"/>
                </a:lnTo>
                <a:lnTo>
                  <a:pt x="1446348" y="675"/>
                </a:lnTo>
                <a:lnTo>
                  <a:pt x="1446348" y="2340"/>
                </a:lnTo>
                <a:lnTo>
                  <a:pt x="1447071" y="3015"/>
                </a:lnTo>
                <a:lnTo>
                  <a:pt x="1471418" y="3015"/>
                </a:lnTo>
                <a:lnTo>
                  <a:pt x="1472141" y="2340"/>
                </a:lnTo>
                <a:lnTo>
                  <a:pt x="1472141" y="675"/>
                </a:lnTo>
                <a:lnTo>
                  <a:pt x="1471418" y="0"/>
                </a:lnTo>
                <a:close/>
              </a:path>
              <a:path w="1472564" h="3175">
                <a:moveTo>
                  <a:pt x="1421519" y="0"/>
                </a:moveTo>
                <a:lnTo>
                  <a:pt x="1374753" y="0"/>
                </a:lnTo>
                <a:lnTo>
                  <a:pt x="1374030" y="675"/>
                </a:lnTo>
                <a:lnTo>
                  <a:pt x="1374030" y="2340"/>
                </a:lnTo>
                <a:lnTo>
                  <a:pt x="1374753" y="3015"/>
                </a:lnTo>
                <a:lnTo>
                  <a:pt x="1421519" y="3015"/>
                </a:lnTo>
                <a:lnTo>
                  <a:pt x="1422242" y="2340"/>
                </a:lnTo>
                <a:lnTo>
                  <a:pt x="1422242" y="675"/>
                </a:lnTo>
                <a:lnTo>
                  <a:pt x="1421519" y="0"/>
                </a:lnTo>
                <a:close/>
              </a:path>
              <a:path w="1472564" h="3175">
                <a:moveTo>
                  <a:pt x="1349201" y="0"/>
                </a:moveTo>
                <a:lnTo>
                  <a:pt x="1302436" y="0"/>
                </a:lnTo>
                <a:lnTo>
                  <a:pt x="1301713" y="675"/>
                </a:lnTo>
                <a:lnTo>
                  <a:pt x="1301713" y="2340"/>
                </a:lnTo>
                <a:lnTo>
                  <a:pt x="1302436" y="3015"/>
                </a:lnTo>
                <a:lnTo>
                  <a:pt x="1349201" y="3015"/>
                </a:lnTo>
                <a:lnTo>
                  <a:pt x="1349925" y="2340"/>
                </a:lnTo>
                <a:lnTo>
                  <a:pt x="1349925" y="675"/>
                </a:lnTo>
                <a:lnTo>
                  <a:pt x="1349201" y="0"/>
                </a:lnTo>
                <a:close/>
              </a:path>
              <a:path w="1472564" h="3175">
                <a:moveTo>
                  <a:pt x="1276884" y="0"/>
                </a:moveTo>
                <a:lnTo>
                  <a:pt x="1230119" y="0"/>
                </a:lnTo>
                <a:lnTo>
                  <a:pt x="1229395" y="675"/>
                </a:lnTo>
                <a:lnTo>
                  <a:pt x="1229395" y="2340"/>
                </a:lnTo>
                <a:lnTo>
                  <a:pt x="1230119" y="3015"/>
                </a:lnTo>
                <a:lnTo>
                  <a:pt x="1276884" y="3015"/>
                </a:lnTo>
                <a:lnTo>
                  <a:pt x="1277607" y="2340"/>
                </a:lnTo>
                <a:lnTo>
                  <a:pt x="1277607" y="675"/>
                </a:lnTo>
                <a:lnTo>
                  <a:pt x="1276884" y="0"/>
                </a:lnTo>
                <a:close/>
              </a:path>
              <a:path w="1472564" h="3175">
                <a:moveTo>
                  <a:pt x="1204567" y="0"/>
                </a:moveTo>
                <a:lnTo>
                  <a:pt x="1157801" y="0"/>
                </a:lnTo>
                <a:lnTo>
                  <a:pt x="1157078" y="675"/>
                </a:lnTo>
                <a:lnTo>
                  <a:pt x="1157078" y="2340"/>
                </a:lnTo>
                <a:lnTo>
                  <a:pt x="1157801" y="3015"/>
                </a:lnTo>
                <a:lnTo>
                  <a:pt x="1204567" y="3015"/>
                </a:lnTo>
                <a:lnTo>
                  <a:pt x="1205290" y="2340"/>
                </a:lnTo>
                <a:lnTo>
                  <a:pt x="1205290" y="675"/>
                </a:lnTo>
                <a:lnTo>
                  <a:pt x="1204567" y="0"/>
                </a:lnTo>
                <a:close/>
              </a:path>
              <a:path w="1472564" h="3175">
                <a:moveTo>
                  <a:pt x="1132249" y="0"/>
                </a:moveTo>
                <a:lnTo>
                  <a:pt x="1085484" y="0"/>
                </a:lnTo>
                <a:lnTo>
                  <a:pt x="1084761" y="675"/>
                </a:lnTo>
                <a:lnTo>
                  <a:pt x="1084761" y="2340"/>
                </a:lnTo>
                <a:lnTo>
                  <a:pt x="1085484" y="3015"/>
                </a:lnTo>
                <a:lnTo>
                  <a:pt x="1132249" y="3015"/>
                </a:lnTo>
                <a:lnTo>
                  <a:pt x="1132972" y="2340"/>
                </a:lnTo>
                <a:lnTo>
                  <a:pt x="1132972" y="675"/>
                </a:lnTo>
                <a:lnTo>
                  <a:pt x="1132249" y="0"/>
                </a:lnTo>
                <a:close/>
              </a:path>
              <a:path w="1472564" h="3175">
                <a:moveTo>
                  <a:pt x="1059932" y="0"/>
                </a:moveTo>
                <a:lnTo>
                  <a:pt x="1013166" y="0"/>
                </a:lnTo>
                <a:lnTo>
                  <a:pt x="1012443" y="675"/>
                </a:lnTo>
                <a:lnTo>
                  <a:pt x="1012443" y="2340"/>
                </a:lnTo>
                <a:lnTo>
                  <a:pt x="1013166" y="3015"/>
                </a:lnTo>
                <a:lnTo>
                  <a:pt x="1059932" y="3015"/>
                </a:lnTo>
                <a:lnTo>
                  <a:pt x="1060655" y="2340"/>
                </a:lnTo>
                <a:lnTo>
                  <a:pt x="1060655" y="675"/>
                </a:lnTo>
                <a:lnTo>
                  <a:pt x="1059932" y="0"/>
                </a:lnTo>
                <a:close/>
              </a:path>
              <a:path w="1472564" h="3175">
                <a:moveTo>
                  <a:pt x="987614" y="0"/>
                </a:moveTo>
                <a:lnTo>
                  <a:pt x="940849" y="0"/>
                </a:lnTo>
                <a:lnTo>
                  <a:pt x="940126" y="675"/>
                </a:lnTo>
                <a:lnTo>
                  <a:pt x="940126" y="2340"/>
                </a:lnTo>
                <a:lnTo>
                  <a:pt x="940849" y="3015"/>
                </a:lnTo>
                <a:lnTo>
                  <a:pt x="987614" y="3015"/>
                </a:lnTo>
                <a:lnTo>
                  <a:pt x="988337" y="2340"/>
                </a:lnTo>
                <a:lnTo>
                  <a:pt x="988337" y="675"/>
                </a:lnTo>
                <a:lnTo>
                  <a:pt x="987614" y="0"/>
                </a:lnTo>
                <a:close/>
              </a:path>
              <a:path w="1472564" h="3175">
                <a:moveTo>
                  <a:pt x="915297" y="0"/>
                </a:moveTo>
                <a:lnTo>
                  <a:pt x="868532" y="0"/>
                </a:lnTo>
                <a:lnTo>
                  <a:pt x="867808" y="675"/>
                </a:lnTo>
                <a:lnTo>
                  <a:pt x="867808" y="2340"/>
                </a:lnTo>
                <a:lnTo>
                  <a:pt x="868532" y="3015"/>
                </a:lnTo>
                <a:lnTo>
                  <a:pt x="915297" y="3015"/>
                </a:lnTo>
                <a:lnTo>
                  <a:pt x="916020" y="2340"/>
                </a:lnTo>
                <a:lnTo>
                  <a:pt x="916020" y="675"/>
                </a:lnTo>
                <a:lnTo>
                  <a:pt x="915297" y="0"/>
                </a:lnTo>
                <a:close/>
              </a:path>
              <a:path w="1472564" h="3175">
                <a:moveTo>
                  <a:pt x="842979" y="0"/>
                </a:moveTo>
                <a:lnTo>
                  <a:pt x="796214" y="0"/>
                </a:lnTo>
                <a:lnTo>
                  <a:pt x="795491" y="675"/>
                </a:lnTo>
                <a:lnTo>
                  <a:pt x="795491" y="2340"/>
                </a:lnTo>
                <a:lnTo>
                  <a:pt x="796214" y="3015"/>
                </a:lnTo>
                <a:lnTo>
                  <a:pt x="842979" y="3015"/>
                </a:lnTo>
                <a:lnTo>
                  <a:pt x="843703" y="2340"/>
                </a:lnTo>
                <a:lnTo>
                  <a:pt x="843703" y="675"/>
                </a:lnTo>
                <a:lnTo>
                  <a:pt x="842979" y="0"/>
                </a:lnTo>
                <a:close/>
              </a:path>
              <a:path w="1472564" h="3175">
                <a:moveTo>
                  <a:pt x="770662" y="0"/>
                </a:moveTo>
                <a:lnTo>
                  <a:pt x="723897" y="0"/>
                </a:lnTo>
                <a:lnTo>
                  <a:pt x="723174" y="675"/>
                </a:lnTo>
                <a:lnTo>
                  <a:pt x="723174" y="2340"/>
                </a:lnTo>
                <a:lnTo>
                  <a:pt x="723897" y="3015"/>
                </a:lnTo>
                <a:lnTo>
                  <a:pt x="770662" y="3015"/>
                </a:lnTo>
                <a:lnTo>
                  <a:pt x="771385" y="2340"/>
                </a:lnTo>
                <a:lnTo>
                  <a:pt x="771385" y="675"/>
                </a:lnTo>
                <a:lnTo>
                  <a:pt x="770662" y="0"/>
                </a:lnTo>
                <a:close/>
              </a:path>
              <a:path w="1472564" h="3175">
                <a:moveTo>
                  <a:pt x="698345" y="0"/>
                </a:moveTo>
                <a:lnTo>
                  <a:pt x="651579" y="0"/>
                </a:lnTo>
                <a:lnTo>
                  <a:pt x="650856" y="675"/>
                </a:lnTo>
                <a:lnTo>
                  <a:pt x="650856" y="2340"/>
                </a:lnTo>
                <a:lnTo>
                  <a:pt x="651579" y="3015"/>
                </a:lnTo>
                <a:lnTo>
                  <a:pt x="698345" y="3015"/>
                </a:lnTo>
                <a:lnTo>
                  <a:pt x="699068" y="2340"/>
                </a:lnTo>
                <a:lnTo>
                  <a:pt x="699068" y="675"/>
                </a:lnTo>
                <a:lnTo>
                  <a:pt x="698345" y="0"/>
                </a:lnTo>
                <a:close/>
              </a:path>
              <a:path w="1472564" h="3175">
                <a:moveTo>
                  <a:pt x="626027" y="0"/>
                </a:moveTo>
                <a:lnTo>
                  <a:pt x="579262" y="0"/>
                </a:lnTo>
                <a:lnTo>
                  <a:pt x="578539" y="675"/>
                </a:lnTo>
                <a:lnTo>
                  <a:pt x="578539" y="2340"/>
                </a:lnTo>
                <a:lnTo>
                  <a:pt x="579262" y="3015"/>
                </a:lnTo>
                <a:lnTo>
                  <a:pt x="626027" y="3015"/>
                </a:lnTo>
                <a:lnTo>
                  <a:pt x="626750" y="2340"/>
                </a:lnTo>
                <a:lnTo>
                  <a:pt x="626750" y="675"/>
                </a:lnTo>
                <a:lnTo>
                  <a:pt x="626027" y="0"/>
                </a:lnTo>
                <a:close/>
              </a:path>
              <a:path w="1472564" h="3175">
                <a:moveTo>
                  <a:pt x="553710" y="0"/>
                </a:moveTo>
                <a:lnTo>
                  <a:pt x="506945" y="0"/>
                </a:lnTo>
                <a:lnTo>
                  <a:pt x="506221" y="675"/>
                </a:lnTo>
                <a:lnTo>
                  <a:pt x="506221" y="2340"/>
                </a:lnTo>
                <a:lnTo>
                  <a:pt x="506945" y="3015"/>
                </a:lnTo>
                <a:lnTo>
                  <a:pt x="553710" y="3015"/>
                </a:lnTo>
                <a:lnTo>
                  <a:pt x="554433" y="2340"/>
                </a:lnTo>
                <a:lnTo>
                  <a:pt x="554433" y="675"/>
                </a:lnTo>
                <a:lnTo>
                  <a:pt x="553710" y="0"/>
                </a:lnTo>
                <a:close/>
              </a:path>
              <a:path w="1472564" h="3175">
                <a:moveTo>
                  <a:pt x="481392" y="0"/>
                </a:moveTo>
                <a:lnTo>
                  <a:pt x="434627" y="0"/>
                </a:lnTo>
                <a:lnTo>
                  <a:pt x="433904" y="675"/>
                </a:lnTo>
                <a:lnTo>
                  <a:pt x="433904" y="2340"/>
                </a:lnTo>
                <a:lnTo>
                  <a:pt x="434627" y="3015"/>
                </a:lnTo>
                <a:lnTo>
                  <a:pt x="481392" y="3015"/>
                </a:lnTo>
                <a:lnTo>
                  <a:pt x="482116" y="2340"/>
                </a:lnTo>
                <a:lnTo>
                  <a:pt x="482116" y="675"/>
                </a:lnTo>
                <a:lnTo>
                  <a:pt x="481392" y="0"/>
                </a:lnTo>
                <a:close/>
              </a:path>
              <a:path w="1472564" h="3175">
                <a:moveTo>
                  <a:pt x="409075" y="0"/>
                </a:moveTo>
                <a:lnTo>
                  <a:pt x="362310" y="0"/>
                </a:lnTo>
                <a:lnTo>
                  <a:pt x="361587" y="675"/>
                </a:lnTo>
                <a:lnTo>
                  <a:pt x="361587" y="2340"/>
                </a:lnTo>
                <a:lnTo>
                  <a:pt x="362310" y="3015"/>
                </a:lnTo>
                <a:lnTo>
                  <a:pt x="409075" y="3015"/>
                </a:lnTo>
                <a:lnTo>
                  <a:pt x="409798" y="2340"/>
                </a:lnTo>
                <a:lnTo>
                  <a:pt x="409798" y="675"/>
                </a:lnTo>
                <a:lnTo>
                  <a:pt x="409075" y="0"/>
                </a:lnTo>
                <a:close/>
              </a:path>
              <a:path w="1472564" h="3175">
                <a:moveTo>
                  <a:pt x="336758" y="0"/>
                </a:moveTo>
                <a:lnTo>
                  <a:pt x="289992" y="0"/>
                </a:lnTo>
                <a:lnTo>
                  <a:pt x="289269" y="675"/>
                </a:lnTo>
                <a:lnTo>
                  <a:pt x="289269" y="2340"/>
                </a:lnTo>
                <a:lnTo>
                  <a:pt x="289992" y="3015"/>
                </a:lnTo>
                <a:lnTo>
                  <a:pt x="336758" y="3015"/>
                </a:lnTo>
                <a:lnTo>
                  <a:pt x="337481" y="2340"/>
                </a:lnTo>
                <a:lnTo>
                  <a:pt x="337481" y="675"/>
                </a:lnTo>
                <a:lnTo>
                  <a:pt x="336758" y="0"/>
                </a:lnTo>
                <a:close/>
              </a:path>
              <a:path w="1472564" h="3175">
                <a:moveTo>
                  <a:pt x="264440" y="0"/>
                </a:moveTo>
                <a:lnTo>
                  <a:pt x="217675" y="0"/>
                </a:lnTo>
                <a:lnTo>
                  <a:pt x="216952" y="675"/>
                </a:lnTo>
                <a:lnTo>
                  <a:pt x="216952" y="2340"/>
                </a:lnTo>
                <a:lnTo>
                  <a:pt x="217675" y="3015"/>
                </a:lnTo>
                <a:lnTo>
                  <a:pt x="264440" y="3015"/>
                </a:lnTo>
                <a:lnTo>
                  <a:pt x="265163" y="2340"/>
                </a:lnTo>
                <a:lnTo>
                  <a:pt x="265163" y="675"/>
                </a:lnTo>
                <a:lnTo>
                  <a:pt x="264440" y="0"/>
                </a:lnTo>
                <a:close/>
              </a:path>
              <a:path w="1472564" h="3175">
                <a:moveTo>
                  <a:pt x="192123" y="0"/>
                </a:moveTo>
                <a:lnTo>
                  <a:pt x="145357" y="0"/>
                </a:lnTo>
                <a:lnTo>
                  <a:pt x="144634" y="675"/>
                </a:lnTo>
                <a:lnTo>
                  <a:pt x="144634" y="2340"/>
                </a:lnTo>
                <a:lnTo>
                  <a:pt x="145357" y="3015"/>
                </a:lnTo>
                <a:lnTo>
                  <a:pt x="192123" y="3015"/>
                </a:lnTo>
                <a:lnTo>
                  <a:pt x="192846" y="2340"/>
                </a:lnTo>
                <a:lnTo>
                  <a:pt x="192846" y="675"/>
                </a:lnTo>
                <a:lnTo>
                  <a:pt x="192123" y="0"/>
                </a:lnTo>
                <a:close/>
              </a:path>
              <a:path w="1472564" h="3175">
                <a:moveTo>
                  <a:pt x="119805" y="0"/>
                </a:moveTo>
                <a:lnTo>
                  <a:pt x="73040" y="0"/>
                </a:lnTo>
                <a:lnTo>
                  <a:pt x="72317" y="675"/>
                </a:lnTo>
                <a:lnTo>
                  <a:pt x="72317" y="2340"/>
                </a:lnTo>
                <a:lnTo>
                  <a:pt x="73040" y="3015"/>
                </a:lnTo>
                <a:lnTo>
                  <a:pt x="119805" y="3015"/>
                </a:lnTo>
                <a:lnTo>
                  <a:pt x="120529" y="2340"/>
                </a:lnTo>
                <a:lnTo>
                  <a:pt x="120529" y="675"/>
                </a:lnTo>
                <a:lnTo>
                  <a:pt x="119805" y="0"/>
                </a:lnTo>
                <a:close/>
              </a:path>
              <a:path w="1472564" h="3175">
                <a:moveTo>
                  <a:pt x="47488" y="0"/>
                </a:moveTo>
                <a:lnTo>
                  <a:pt x="723" y="0"/>
                </a:lnTo>
                <a:lnTo>
                  <a:pt x="0" y="675"/>
                </a:lnTo>
                <a:lnTo>
                  <a:pt x="0" y="2340"/>
                </a:lnTo>
                <a:lnTo>
                  <a:pt x="723" y="3015"/>
                </a:lnTo>
                <a:lnTo>
                  <a:pt x="47488" y="3015"/>
                </a:lnTo>
                <a:lnTo>
                  <a:pt x="48211" y="2340"/>
                </a:lnTo>
                <a:lnTo>
                  <a:pt x="48211" y="675"/>
                </a:lnTo>
                <a:lnTo>
                  <a:pt x="47488" y="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3554804" y="5301691"/>
            <a:ext cx="1469390" cy="0"/>
          </a:xfrm>
          <a:custGeom>
            <a:avLst/>
            <a:gdLst/>
            <a:ahLst/>
            <a:cxnLst/>
            <a:rect l="l" t="t" r="r" b="b"/>
            <a:pathLst>
              <a:path w="1469389" h="0">
                <a:moveTo>
                  <a:pt x="0" y="0"/>
                </a:moveTo>
                <a:lnTo>
                  <a:pt x="1469128" y="0"/>
                </a:lnTo>
              </a:path>
            </a:pathLst>
          </a:custGeom>
          <a:ln w="3175">
            <a:solidFill>
              <a:srgbClr val="40404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5039721" y="1581264"/>
            <a:ext cx="3175" cy="3739515"/>
          </a:xfrm>
          <a:custGeom>
            <a:avLst/>
            <a:gdLst/>
            <a:ahLst/>
            <a:cxnLst/>
            <a:rect l="l" t="t" r="r" b="b"/>
            <a:pathLst>
              <a:path w="3175" h="3739515">
                <a:moveTo>
                  <a:pt x="2290" y="0"/>
                </a:moveTo>
                <a:lnTo>
                  <a:pt x="723" y="0"/>
                </a:lnTo>
                <a:lnTo>
                  <a:pt x="0" y="603"/>
                </a:lnTo>
                <a:lnTo>
                  <a:pt x="0" y="47525"/>
                </a:lnTo>
                <a:lnTo>
                  <a:pt x="723" y="48249"/>
                </a:lnTo>
                <a:lnTo>
                  <a:pt x="2290" y="48249"/>
                </a:lnTo>
                <a:lnTo>
                  <a:pt x="3013" y="47525"/>
                </a:lnTo>
                <a:lnTo>
                  <a:pt x="3013" y="603"/>
                </a:lnTo>
                <a:lnTo>
                  <a:pt x="2290" y="0"/>
                </a:lnTo>
                <a:close/>
              </a:path>
              <a:path w="3175" h="3739515">
                <a:moveTo>
                  <a:pt x="2290" y="72374"/>
                </a:moveTo>
                <a:lnTo>
                  <a:pt x="723" y="72374"/>
                </a:lnTo>
                <a:lnTo>
                  <a:pt x="0" y="72977"/>
                </a:lnTo>
                <a:lnTo>
                  <a:pt x="0" y="119900"/>
                </a:lnTo>
                <a:lnTo>
                  <a:pt x="723" y="120624"/>
                </a:lnTo>
                <a:lnTo>
                  <a:pt x="2290" y="120624"/>
                </a:lnTo>
                <a:lnTo>
                  <a:pt x="3013" y="119900"/>
                </a:lnTo>
                <a:lnTo>
                  <a:pt x="3013" y="72977"/>
                </a:lnTo>
                <a:lnTo>
                  <a:pt x="2290" y="72374"/>
                </a:lnTo>
                <a:close/>
              </a:path>
              <a:path w="3175" h="3739515">
                <a:moveTo>
                  <a:pt x="2290" y="144749"/>
                </a:moveTo>
                <a:lnTo>
                  <a:pt x="723" y="144749"/>
                </a:lnTo>
                <a:lnTo>
                  <a:pt x="0" y="145352"/>
                </a:lnTo>
                <a:lnTo>
                  <a:pt x="0" y="192275"/>
                </a:lnTo>
                <a:lnTo>
                  <a:pt x="723" y="192998"/>
                </a:lnTo>
                <a:lnTo>
                  <a:pt x="2290" y="192998"/>
                </a:lnTo>
                <a:lnTo>
                  <a:pt x="3013" y="192275"/>
                </a:lnTo>
                <a:lnTo>
                  <a:pt x="3013" y="145352"/>
                </a:lnTo>
                <a:lnTo>
                  <a:pt x="2290" y="144749"/>
                </a:lnTo>
                <a:close/>
              </a:path>
              <a:path w="3175" h="3739515">
                <a:moveTo>
                  <a:pt x="2290" y="217123"/>
                </a:moveTo>
                <a:lnTo>
                  <a:pt x="723" y="217123"/>
                </a:lnTo>
                <a:lnTo>
                  <a:pt x="0" y="217726"/>
                </a:lnTo>
                <a:lnTo>
                  <a:pt x="0" y="264649"/>
                </a:lnTo>
                <a:lnTo>
                  <a:pt x="723" y="265373"/>
                </a:lnTo>
                <a:lnTo>
                  <a:pt x="2290" y="265373"/>
                </a:lnTo>
                <a:lnTo>
                  <a:pt x="3013" y="264649"/>
                </a:lnTo>
                <a:lnTo>
                  <a:pt x="3013" y="217726"/>
                </a:lnTo>
                <a:lnTo>
                  <a:pt x="2290" y="217123"/>
                </a:lnTo>
                <a:close/>
              </a:path>
              <a:path w="3175" h="3739515">
                <a:moveTo>
                  <a:pt x="2290" y="289498"/>
                </a:moveTo>
                <a:lnTo>
                  <a:pt x="723" y="289498"/>
                </a:lnTo>
                <a:lnTo>
                  <a:pt x="0" y="290101"/>
                </a:lnTo>
                <a:lnTo>
                  <a:pt x="0" y="337024"/>
                </a:lnTo>
                <a:lnTo>
                  <a:pt x="723" y="337748"/>
                </a:lnTo>
                <a:lnTo>
                  <a:pt x="2290" y="337748"/>
                </a:lnTo>
                <a:lnTo>
                  <a:pt x="3013" y="337024"/>
                </a:lnTo>
                <a:lnTo>
                  <a:pt x="3013" y="290101"/>
                </a:lnTo>
                <a:lnTo>
                  <a:pt x="2290" y="289498"/>
                </a:lnTo>
                <a:close/>
              </a:path>
              <a:path w="3175" h="3739515">
                <a:moveTo>
                  <a:pt x="2290" y="361872"/>
                </a:moveTo>
                <a:lnTo>
                  <a:pt x="723" y="361872"/>
                </a:lnTo>
                <a:lnTo>
                  <a:pt x="0" y="362476"/>
                </a:lnTo>
                <a:lnTo>
                  <a:pt x="0" y="409398"/>
                </a:lnTo>
                <a:lnTo>
                  <a:pt x="723" y="410122"/>
                </a:lnTo>
                <a:lnTo>
                  <a:pt x="2290" y="410122"/>
                </a:lnTo>
                <a:lnTo>
                  <a:pt x="3013" y="409398"/>
                </a:lnTo>
                <a:lnTo>
                  <a:pt x="3013" y="362476"/>
                </a:lnTo>
                <a:lnTo>
                  <a:pt x="2290" y="361872"/>
                </a:lnTo>
                <a:close/>
              </a:path>
              <a:path w="3175" h="3739515">
                <a:moveTo>
                  <a:pt x="2290" y="434247"/>
                </a:moveTo>
                <a:lnTo>
                  <a:pt x="723" y="434247"/>
                </a:lnTo>
                <a:lnTo>
                  <a:pt x="0" y="434850"/>
                </a:lnTo>
                <a:lnTo>
                  <a:pt x="0" y="481773"/>
                </a:lnTo>
                <a:lnTo>
                  <a:pt x="723" y="482497"/>
                </a:lnTo>
                <a:lnTo>
                  <a:pt x="2290" y="482497"/>
                </a:lnTo>
                <a:lnTo>
                  <a:pt x="3013" y="481773"/>
                </a:lnTo>
                <a:lnTo>
                  <a:pt x="3013" y="434850"/>
                </a:lnTo>
                <a:lnTo>
                  <a:pt x="2290" y="434247"/>
                </a:lnTo>
                <a:close/>
              </a:path>
              <a:path w="3175" h="3739515">
                <a:moveTo>
                  <a:pt x="2290" y="506622"/>
                </a:moveTo>
                <a:lnTo>
                  <a:pt x="723" y="506622"/>
                </a:lnTo>
                <a:lnTo>
                  <a:pt x="0" y="507225"/>
                </a:lnTo>
                <a:lnTo>
                  <a:pt x="0" y="554148"/>
                </a:lnTo>
                <a:lnTo>
                  <a:pt x="723" y="554871"/>
                </a:lnTo>
                <a:lnTo>
                  <a:pt x="2290" y="554871"/>
                </a:lnTo>
                <a:lnTo>
                  <a:pt x="3013" y="554148"/>
                </a:lnTo>
                <a:lnTo>
                  <a:pt x="3013" y="507225"/>
                </a:lnTo>
                <a:lnTo>
                  <a:pt x="2290" y="506622"/>
                </a:lnTo>
                <a:close/>
              </a:path>
              <a:path w="3175" h="3739515">
                <a:moveTo>
                  <a:pt x="2290" y="578996"/>
                </a:moveTo>
                <a:lnTo>
                  <a:pt x="723" y="578996"/>
                </a:lnTo>
                <a:lnTo>
                  <a:pt x="0" y="579599"/>
                </a:lnTo>
                <a:lnTo>
                  <a:pt x="0" y="626522"/>
                </a:lnTo>
                <a:lnTo>
                  <a:pt x="723" y="627246"/>
                </a:lnTo>
                <a:lnTo>
                  <a:pt x="2290" y="627246"/>
                </a:lnTo>
                <a:lnTo>
                  <a:pt x="3013" y="626522"/>
                </a:lnTo>
                <a:lnTo>
                  <a:pt x="3013" y="579599"/>
                </a:lnTo>
                <a:lnTo>
                  <a:pt x="2290" y="578996"/>
                </a:lnTo>
                <a:close/>
              </a:path>
              <a:path w="3175" h="3739515">
                <a:moveTo>
                  <a:pt x="2290" y="651371"/>
                </a:moveTo>
                <a:lnTo>
                  <a:pt x="723" y="651371"/>
                </a:lnTo>
                <a:lnTo>
                  <a:pt x="0" y="651974"/>
                </a:lnTo>
                <a:lnTo>
                  <a:pt x="0" y="698897"/>
                </a:lnTo>
                <a:lnTo>
                  <a:pt x="723" y="699621"/>
                </a:lnTo>
                <a:lnTo>
                  <a:pt x="2290" y="699621"/>
                </a:lnTo>
                <a:lnTo>
                  <a:pt x="3013" y="698897"/>
                </a:lnTo>
                <a:lnTo>
                  <a:pt x="3013" y="651974"/>
                </a:lnTo>
                <a:lnTo>
                  <a:pt x="2290" y="651371"/>
                </a:lnTo>
                <a:close/>
              </a:path>
              <a:path w="3175" h="3739515">
                <a:moveTo>
                  <a:pt x="2290" y="723745"/>
                </a:moveTo>
                <a:lnTo>
                  <a:pt x="723" y="723745"/>
                </a:lnTo>
                <a:lnTo>
                  <a:pt x="0" y="724349"/>
                </a:lnTo>
                <a:lnTo>
                  <a:pt x="0" y="771271"/>
                </a:lnTo>
                <a:lnTo>
                  <a:pt x="723" y="771995"/>
                </a:lnTo>
                <a:lnTo>
                  <a:pt x="2290" y="771995"/>
                </a:lnTo>
                <a:lnTo>
                  <a:pt x="3013" y="771271"/>
                </a:lnTo>
                <a:lnTo>
                  <a:pt x="3013" y="724348"/>
                </a:lnTo>
                <a:lnTo>
                  <a:pt x="2290" y="723745"/>
                </a:lnTo>
                <a:close/>
              </a:path>
              <a:path w="3175" h="3739515">
                <a:moveTo>
                  <a:pt x="2290" y="796120"/>
                </a:moveTo>
                <a:lnTo>
                  <a:pt x="723" y="796120"/>
                </a:lnTo>
                <a:lnTo>
                  <a:pt x="0" y="796723"/>
                </a:lnTo>
                <a:lnTo>
                  <a:pt x="0" y="843646"/>
                </a:lnTo>
                <a:lnTo>
                  <a:pt x="723" y="844370"/>
                </a:lnTo>
                <a:lnTo>
                  <a:pt x="2290" y="844370"/>
                </a:lnTo>
                <a:lnTo>
                  <a:pt x="3013" y="843646"/>
                </a:lnTo>
                <a:lnTo>
                  <a:pt x="3013" y="796723"/>
                </a:lnTo>
                <a:lnTo>
                  <a:pt x="2290" y="796120"/>
                </a:lnTo>
                <a:close/>
              </a:path>
              <a:path w="3175" h="3739515">
                <a:moveTo>
                  <a:pt x="2290" y="868495"/>
                </a:moveTo>
                <a:lnTo>
                  <a:pt x="723" y="868495"/>
                </a:lnTo>
                <a:lnTo>
                  <a:pt x="0" y="869098"/>
                </a:lnTo>
                <a:lnTo>
                  <a:pt x="0" y="916021"/>
                </a:lnTo>
                <a:lnTo>
                  <a:pt x="723" y="916744"/>
                </a:lnTo>
                <a:lnTo>
                  <a:pt x="2290" y="916744"/>
                </a:lnTo>
                <a:lnTo>
                  <a:pt x="3013" y="916021"/>
                </a:lnTo>
                <a:lnTo>
                  <a:pt x="3013" y="869098"/>
                </a:lnTo>
                <a:lnTo>
                  <a:pt x="2290" y="868495"/>
                </a:lnTo>
                <a:close/>
              </a:path>
              <a:path w="3175" h="3739515">
                <a:moveTo>
                  <a:pt x="2290" y="940869"/>
                </a:moveTo>
                <a:lnTo>
                  <a:pt x="723" y="940869"/>
                </a:lnTo>
                <a:lnTo>
                  <a:pt x="0" y="941472"/>
                </a:lnTo>
                <a:lnTo>
                  <a:pt x="0" y="988395"/>
                </a:lnTo>
                <a:lnTo>
                  <a:pt x="723" y="989119"/>
                </a:lnTo>
                <a:lnTo>
                  <a:pt x="2290" y="989119"/>
                </a:lnTo>
                <a:lnTo>
                  <a:pt x="3013" y="988395"/>
                </a:lnTo>
                <a:lnTo>
                  <a:pt x="3013" y="941472"/>
                </a:lnTo>
                <a:lnTo>
                  <a:pt x="2290" y="940869"/>
                </a:lnTo>
                <a:close/>
              </a:path>
              <a:path w="3175" h="3739515">
                <a:moveTo>
                  <a:pt x="2290" y="1013244"/>
                </a:moveTo>
                <a:lnTo>
                  <a:pt x="723" y="1013244"/>
                </a:lnTo>
                <a:lnTo>
                  <a:pt x="0" y="1013847"/>
                </a:lnTo>
                <a:lnTo>
                  <a:pt x="0" y="1060770"/>
                </a:lnTo>
                <a:lnTo>
                  <a:pt x="723" y="1061493"/>
                </a:lnTo>
                <a:lnTo>
                  <a:pt x="2290" y="1061493"/>
                </a:lnTo>
                <a:lnTo>
                  <a:pt x="3013" y="1060770"/>
                </a:lnTo>
                <a:lnTo>
                  <a:pt x="3013" y="1013847"/>
                </a:lnTo>
                <a:lnTo>
                  <a:pt x="2290" y="1013244"/>
                </a:lnTo>
                <a:close/>
              </a:path>
              <a:path w="3175" h="3739515">
                <a:moveTo>
                  <a:pt x="2290" y="1085618"/>
                </a:moveTo>
                <a:lnTo>
                  <a:pt x="723" y="1085618"/>
                </a:lnTo>
                <a:lnTo>
                  <a:pt x="0" y="1086221"/>
                </a:lnTo>
                <a:lnTo>
                  <a:pt x="0" y="1133144"/>
                </a:lnTo>
                <a:lnTo>
                  <a:pt x="723" y="1133868"/>
                </a:lnTo>
                <a:lnTo>
                  <a:pt x="2290" y="1133868"/>
                </a:lnTo>
                <a:lnTo>
                  <a:pt x="3013" y="1133144"/>
                </a:lnTo>
                <a:lnTo>
                  <a:pt x="3013" y="1086221"/>
                </a:lnTo>
                <a:lnTo>
                  <a:pt x="2290" y="1085618"/>
                </a:lnTo>
                <a:close/>
              </a:path>
              <a:path w="3175" h="3739515">
                <a:moveTo>
                  <a:pt x="2290" y="1157993"/>
                </a:moveTo>
                <a:lnTo>
                  <a:pt x="723" y="1157993"/>
                </a:lnTo>
                <a:lnTo>
                  <a:pt x="0" y="1158596"/>
                </a:lnTo>
                <a:lnTo>
                  <a:pt x="0" y="1205519"/>
                </a:lnTo>
                <a:lnTo>
                  <a:pt x="723" y="1206243"/>
                </a:lnTo>
                <a:lnTo>
                  <a:pt x="2290" y="1206243"/>
                </a:lnTo>
                <a:lnTo>
                  <a:pt x="3013" y="1205519"/>
                </a:lnTo>
                <a:lnTo>
                  <a:pt x="3013" y="1158596"/>
                </a:lnTo>
                <a:lnTo>
                  <a:pt x="2290" y="1157993"/>
                </a:lnTo>
                <a:close/>
              </a:path>
              <a:path w="3175" h="3739515">
                <a:moveTo>
                  <a:pt x="2290" y="1230367"/>
                </a:moveTo>
                <a:lnTo>
                  <a:pt x="723" y="1230367"/>
                </a:lnTo>
                <a:lnTo>
                  <a:pt x="0" y="1230971"/>
                </a:lnTo>
                <a:lnTo>
                  <a:pt x="0" y="1277893"/>
                </a:lnTo>
                <a:lnTo>
                  <a:pt x="723" y="1278617"/>
                </a:lnTo>
                <a:lnTo>
                  <a:pt x="2290" y="1278617"/>
                </a:lnTo>
                <a:lnTo>
                  <a:pt x="3013" y="1277893"/>
                </a:lnTo>
                <a:lnTo>
                  <a:pt x="3013" y="1230971"/>
                </a:lnTo>
                <a:lnTo>
                  <a:pt x="2290" y="1230367"/>
                </a:lnTo>
                <a:close/>
              </a:path>
              <a:path w="3175" h="3739515">
                <a:moveTo>
                  <a:pt x="2290" y="1302742"/>
                </a:moveTo>
                <a:lnTo>
                  <a:pt x="723" y="1302742"/>
                </a:lnTo>
                <a:lnTo>
                  <a:pt x="0" y="1303345"/>
                </a:lnTo>
                <a:lnTo>
                  <a:pt x="0" y="1350268"/>
                </a:lnTo>
                <a:lnTo>
                  <a:pt x="723" y="1350992"/>
                </a:lnTo>
                <a:lnTo>
                  <a:pt x="2290" y="1350992"/>
                </a:lnTo>
                <a:lnTo>
                  <a:pt x="3013" y="1350268"/>
                </a:lnTo>
                <a:lnTo>
                  <a:pt x="3013" y="1303345"/>
                </a:lnTo>
                <a:lnTo>
                  <a:pt x="2290" y="1302742"/>
                </a:lnTo>
                <a:close/>
              </a:path>
              <a:path w="3175" h="3739515">
                <a:moveTo>
                  <a:pt x="2290" y="1375117"/>
                </a:moveTo>
                <a:lnTo>
                  <a:pt x="723" y="1375117"/>
                </a:lnTo>
                <a:lnTo>
                  <a:pt x="0" y="1375720"/>
                </a:lnTo>
                <a:lnTo>
                  <a:pt x="0" y="1422643"/>
                </a:lnTo>
                <a:lnTo>
                  <a:pt x="723" y="1423366"/>
                </a:lnTo>
                <a:lnTo>
                  <a:pt x="2290" y="1423366"/>
                </a:lnTo>
                <a:lnTo>
                  <a:pt x="3013" y="1422643"/>
                </a:lnTo>
                <a:lnTo>
                  <a:pt x="3013" y="1375720"/>
                </a:lnTo>
                <a:lnTo>
                  <a:pt x="2290" y="1375117"/>
                </a:lnTo>
                <a:close/>
              </a:path>
              <a:path w="3175" h="3739515">
                <a:moveTo>
                  <a:pt x="2290" y="1447491"/>
                </a:moveTo>
                <a:lnTo>
                  <a:pt x="723" y="1447491"/>
                </a:lnTo>
                <a:lnTo>
                  <a:pt x="0" y="1448094"/>
                </a:lnTo>
                <a:lnTo>
                  <a:pt x="0" y="1495017"/>
                </a:lnTo>
                <a:lnTo>
                  <a:pt x="723" y="1495741"/>
                </a:lnTo>
                <a:lnTo>
                  <a:pt x="2290" y="1495741"/>
                </a:lnTo>
                <a:lnTo>
                  <a:pt x="3013" y="1495017"/>
                </a:lnTo>
                <a:lnTo>
                  <a:pt x="3013" y="1448094"/>
                </a:lnTo>
                <a:lnTo>
                  <a:pt x="2290" y="1447491"/>
                </a:lnTo>
                <a:close/>
              </a:path>
              <a:path w="3175" h="3739515">
                <a:moveTo>
                  <a:pt x="2290" y="1519866"/>
                </a:moveTo>
                <a:lnTo>
                  <a:pt x="723" y="1519866"/>
                </a:lnTo>
                <a:lnTo>
                  <a:pt x="0" y="1520469"/>
                </a:lnTo>
                <a:lnTo>
                  <a:pt x="0" y="1567392"/>
                </a:lnTo>
                <a:lnTo>
                  <a:pt x="723" y="1568116"/>
                </a:lnTo>
                <a:lnTo>
                  <a:pt x="2290" y="1568116"/>
                </a:lnTo>
                <a:lnTo>
                  <a:pt x="3013" y="1567392"/>
                </a:lnTo>
                <a:lnTo>
                  <a:pt x="3013" y="1520469"/>
                </a:lnTo>
                <a:lnTo>
                  <a:pt x="2290" y="1519866"/>
                </a:lnTo>
                <a:close/>
              </a:path>
              <a:path w="3175" h="3739515">
                <a:moveTo>
                  <a:pt x="2290" y="1592240"/>
                </a:moveTo>
                <a:lnTo>
                  <a:pt x="723" y="1592240"/>
                </a:lnTo>
                <a:lnTo>
                  <a:pt x="0" y="1592844"/>
                </a:lnTo>
                <a:lnTo>
                  <a:pt x="0" y="1639766"/>
                </a:lnTo>
                <a:lnTo>
                  <a:pt x="723" y="1640490"/>
                </a:lnTo>
                <a:lnTo>
                  <a:pt x="2290" y="1640490"/>
                </a:lnTo>
                <a:lnTo>
                  <a:pt x="3013" y="1639766"/>
                </a:lnTo>
                <a:lnTo>
                  <a:pt x="3013" y="1592844"/>
                </a:lnTo>
                <a:lnTo>
                  <a:pt x="2290" y="1592240"/>
                </a:lnTo>
                <a:close/>
              </a:path>
              <a:path w="3175" h="3739515">
                <a:moveTo>
                  <a:pt x="2290" y="1664615"/>
                </a:moveTo>
                <a:lnTo>
                  <a:pt x="723" y="1664615"/>
                </a:lnTo>
                <a:lnTo>
                  <a:pt x="0" y="1665218"/>
                </a:lnTo>
                <a:lnTo>
                  <a:pt x="0" y="1712141"/>
                </a:lnTo>
                <a:lnTo>
                  <a:pt x="723" y="1712865"/>
                </a:lnTo>
                <a:lnTo>
                  <a:pt x="2290" y="1712865"/>
                </a:lnTo>
                <a:lnTo>
                  <a:pt x="3013" y="1712141"/>
                </a:lnTo>
                <a:lnTo>
                  <a:pt x="3013" y="1665218"/>
                </a:lnTo>
                <a:lnTo>
                  <a:pt x="2290" y="1664615"/>
                </a:lnTo>
                <a:close/>
              </a:path>
              <a:path w="3175" h="3739515">
                <a:moveTo>
                  <a:pt x="2290" y="1736990"/>
                </a:moveTo>
                <a:lnTo>
                  <a:pt x="723" y="1736990"/>
                </a:lnTo>
                <a:lnTo>
                  <a:pt x="0" y="1737593"/>
                </a:lnTo>
                <a:lnTo>
                  <a:pt x="0" y="1784516"/>
                </a:lnTo>
                <a:lnTo>
                  <a:pt x="723" y="1785239"/>
                </a:lnTo>
                <a:lnTo>
                  <a:pt x="2290" y="1785239"/>
                </a:lnTo>
                <a:lnTo>
                  <a:pt x="3013" y="1784516"/>
                </a:lnTo>
                <a:lnTo>
                  <a:pt x="3013" y="1737593"/>
                </a:lnTo>
                <a:lnTo>
                  <a:pt x="2290" y="1736990"/>
                </a:lnTo>
                <a:close/>
              </a:path>
              <a:path w="3175" h="3739515">
                <a:moveTo>
                  <a:pt x="2290" y="1809364"/>
                </a:moveTo>
                <a:lnTo>
                  <a:pt x="723" y="1809364"/>
                </a:lnTo>
                <a:lnTo>
                  <a:pt x="0" y="1809967"/>
                </a:lnTo>
                <a:lnTo>
                  <a:pt x="0" y="1856890"/>
                </a:lnTo>
                <a:lnTo>
                  <a:pt x="723" y="1857614"/>
                </a:lnTo>
                <a:lnTo>
                  <a:pt x="2290" y="1857614"/>
                </a:lnTo>
                <a:lnTo>
                  <a:pt x="3013" y="1856890"/>
                </a:lnTo>
                <a:lnTo>
                  <a:pt x="3013" y="1809967"/>
                </a:lnTo>
                <a:lnTo>
                  <a:pt x="2290" y="1809364"/>
                </a:lnTo>
                <a:close/>
              </a:path>
              <a:path w="3175" h="3739515">
                <a:moveTo>
                  <a:pt x="2290" y="1881739"/>
                </a:moveTo>
                <a:lnTo>
                  <a:pt x="723" y="1881739"/>
                </a:lnTo>
                <a:lnTo>
                  <a:pt x="0" y="1882342"/>
                </a:lnTo>
                <a:lnTo>
                  <a:pt x="0" y="1929265"/>
                </a:lnTo>
                <a:lnTo>
                  <a:pt x="723" y="1929989"/>
                </a:lnTo>
                <a:lnTo>
                  <a:pt x="2290" y="1929989"/>
                </a:lnTo>
                <a:lnTo>
                  <a:pt x="3013" y="1929265"/>
                </a:lnTo>
                <a:lnTo>
                  <a:pt x="3013" y="1882342"/>
                </a:lnTo>
                <a:lnTo>
                  <a:pt x="2290" y="1881739"/>
                </a:lnTo>
                <a:close/>
              </a:path>
              <a:path w="3175" h="3739515">
                <a:moveTo>
                  <a:pt x="2290" y="1954113"/>
                </a:moveTo>
                <a:lnTo>
                  <a:pt x="723" y="1954113"/>
                </a:lnTo>
                <a:lnTo>
                  <a:pt x="0" y="1954716"/>
                </a:lnTo>
                <a:lnTo>
                  <a:pt x="0" y="2001639"/>
                </a:lnTo>
                <a:lnTo>
                  <a:pt x="723" y="2002363"/>
                </a:lnTo>
                <a:lnTo>
                  <a:pt x="2290" y="2002363"/>
                </a:lnTo>
                <a:lnTo>
                  <a:pt x="3013" y="2001639"/>
                </a:lnTo>
                <a:lnTo>
                  <a:pt x="3013" y="1954716"/>
                </a:lnTo>
                <a:lnTo>
                  <a:pt x="2290" y="1954113"/>
                </a:lnTo>
                <a:close/>
              </a:path>
              <a:path w="3175" h="3739515">
                <a:moveTo>
                  <a:pt x="2290" y="2026488"/>
                </a:moveTo>
                <a:lnTo>
                  <a:pt x="723" y="2026488"/>
                </a:lnTo>
                <a:lnTo>
                  <a:pt x="0" y="2027091"/>
                </a:lnTo>
                <a:lnTo>
                  <a:pt x="0" y="2074014"/>
                </a:lnTo>
                <a:lnTo>
                  <a:pt x="723" y="2074738"/>
                </a:lnTo>
                <a:lnTo>
                  <a:pt x="2290" y="2074738"/>
                </a:lnTo>
                <a:lnTo>
                  <a:pt x="3013" y="2074014"/>
                </a:lnTo>
                <a:lnTo>
                  <a:pt x="3013" y="2027091"/>
                </a:lnTo>
                <a:lnTo>
                  <a:pt x="2290" y="2026488"/>
                </a:lnTo>
                <a:close/>
              </a:path>
              <a:path w="3175" h="3739515">
                <a:moveTo>
                  <a:pt x="2290" y="2098863"/>
                </a:moveTo>
                <a:lnTo>
                  <a:pt x="723" y="2098863"/>
                </a:lnTo>
                <a:lnTo>
                  <a:pt x="0" y="2099466"/>
                </a:lnTo>
                <a:lnTo>
                  <a:pt x="0" y="2146389"/>
                </a:lnTo>
                <a:lnTo>
                  <a:pt x="723" y="2147112"/>
                </a:lnTo>
                <a:lnTo>
                  <a:pt x="2290" y="2147112"/>
                </a:lnTo>
                <a:lnTo>
                  <a:pt x="3013" y="2146389"/>
                </a:lnTo>
                <a:lnTo>
                  <a:pt x="3013" y="2099466"/>
                </a:lnTo>
                <a:lnTo>
                  <a:pt x="2290" y="2098863"/>
                </a:lnTo>
                <a:close/>
              </a:path>
              <a:path w="3175" h="3739515">
                <a:moveTo>
                  <a:pt x="2290" y="2171237"/>
                </a:moveTo>
                <a:lnTo>
                  <a:pt x="723" y="2171237"/>
                </a:lnTo>
                <a:lnTo>
                  <a:pt x="0" y="2171840"/>
                </a:lnTo>
                <a:lnTo>
                  <a:pt x="0" y="2218763"/>
                </a:lnTo>
                <a:lnTo>
                  <a:pt x="723" y="2219487"/>
                </a:lnTo>
                <a:lnTo>
                  <a:pt x="2290" y="2219487"/>
                </a:lnTo>
                <a:lnTo>
                  <a:pt x="3013" y="2218763"/>
                </a:lnTo>
                <a:lnTo>
                  <a:pt x="3013" y="2171840"/>
                </a:lnTo>
                <a:lnTo>
                  <a:pt x="2290" y="2171237"/>
                </a:lnTo>
                <a:close/>
              </a:path>
              <a:path w="3175" h="3739515">
                <a:moveTo>
                  <a:pt x="2290" y="2243612"/>
                </a:moveTo>
                <a:lnTo>
                  <a:pt x="723" y="2243612"/>
                </a:lnTo>
                <a:lnTo>
                  <a:pt x="0" y="2244215"/>
                </a:lnTo>
                <a:lnTo>
                  <a:pt x="0" y="2291138"/>
                </a:lnTo>
                <a:lnTo>
                  <a:pt x="723" y="2291861"/>
                </a:lnTo>
                <a:lnTo>
                  <a:pt x="2290" y="2291861"/>
                </a:lnTo>
                <a:lnTo>
                  <a:pt x="3013" y="2291138"/>
                </a:lnTo>
                <a:lnTo>
                  <a:pt x="3013" y="2244215"/>
                </a:lnTo>
                <a:lnTo>
                  <a:pt x="2290" y="2243612"/>
                </a:lnTo>
                <a:close/>
              </a:path>
              <a:path w="3175" h="3739515">
                <a:moveTo>
                  <a:pt x="2290" y="2315986"/>
                </a:moveTo>
                <a:lnTo>
                  <a:pt x="723" y="2315986"/>
                </a:lnTo>
                <a:lnTo>
                  <a:pt x="0" y="2316589"/>
                </a:lnTo>
                <a:lnTo>
                  <a:pt x="0" y="2363512"/>
                </a:lnTo>
                <a:lnTo>
                  <a:pt x="723" y="2364236"/>
                </a:lnTo>
                <a:lnTo>
                  <a:pt x="2290" y="2364236"/>
                </a:lnTo>
                <a:lnTo>
                  <a:pt x="3013" y="2363512"/>
                </a:lnTo>
                <a:lnTo>
                  <a:pt x="3013" y="2316589"/>
                </a:lnTo>
                <a:lnTo>
                  <a:pt x="2290" y="2315986"/>
                </a:lnTo>
                <a:close/>
              </a:path>
              <a:path w="3175" h="3739515">
                <a:moveTo>
                  <a:pt x="2290" y="2388361"/>
                </a:moveTo>
                <a:lnTo>
                  <a:pt x="723" y="2388361"/>
                </a:lnTo>
                <a:lnTo>
                  <a:pt x="0" y="2388964"/>
                </a:lnTo>
                <a:lnTo>
                  <a:pt x="0" y="2435887"/>
                </a:lnTo>
                <a:lnTo>
                  <a:pt x="723" y="2436611"/>
                </a:lnTo>
                <a:lnTo>
                  <a:pt x="2290" y="2436611"/>
                </a:lnTo>
                <a:lnTo>
                  <a:pt x="3013" y="2435887"/>
                </a:lnTo>
                <a:lnTo>
                  <a:pt x="3013" y="2388964"/>
                </a:lnTo>
                <a:lnTo>
                  <a:pt x="2290" y="2388361"/>
                </a:lnTo>
                <a:close/>
              </a:path>
              <a:path w="3175" h="3739515">
                <a:moveTo>
                  <a:pt x="2290" y="2460735"/>
                </a:moveTo>
                <a:lnTo>
                  <a:pt x="723" y="2460735"/>
                </a:lnTo>
                <a:lnTo>
                  <a:pt x="0" y="2461339"/>
                </a:lnTo>
                <a:lnTo>
                  <a:pt x="0" y="2508261"/>
                </a:lnTo>
                <a:lnTo>
                  <a:pt x="723" y="2508985"/>
                </a:lnTo>
                <a:lnTo>
                  <a:pt x="2290" y="2508985"/>
                </a:lnTo>
                <a:lnTo>
                  <a:pt x="3013" y="2508261"/>
                </a:lnTo>
                <a:lnTo>
                  <a:pt x="3013" y="2461339"/>
                </a:lnTo>
                <a:lnTo>
                  <a:pt x="2290" y="2460735"/>
                </a:lnTo>
                <a:close/>
              </a:path>
              <a:path w="3175" h="3739515">
                <a:moveTo>
                  <a:pt x="2290" y="2533110"/>
                </a:moveTo>
                <a:lnTo>
                  <a:pt x="723" y="2533110"/>
                </a:lnTo>
                <a:lnTo>
                  <a:pt x="0" y="2533713"/>
                </a:lnTo>
                <a:lnTo>
                  <a:pt x="0" y="2580636"/>
                </a:lnTo>
                <a:lnTo>
                  <a:pt x="723" y="2581360"/>
                </a:lnTo>
                <a:lnTo>
                  <a:pt x="2290" y="2581360"/>
                </a:lnTo>
                <a:lnTo>
                  <a:pt x="3013" y="2580636"/>
                </a:lnTo>
                <a:lnTo>
                  <a:pt x="3013" y="2533713"/>
                </a:lnTo>
                <a:lnTo>
                  <a:pt x="2290" y="2533110"/>
                </a:lnTo>
                <a:close/>
              </a:path>
              <a:path w="3175" h="3739515">
                <a:moveTo>
                  <a:pt x="2290" y="2605485"/>
                </a:moveTo>
                <a:lnTo>
                  <a:pt x="723" y="2605485"/>
                </a:lnTo>
                <a:lnTo>
                  <a:pt x="0" y="2606088"/>
                </a:lnTo>
                <a:lnTo>
                  <a:pt x="0" y="2653011"/>
                </a:lnTo>
                <a:lnTo>
                  <a:pt x="723" y="2653734"/>
                </a:lnTo>
                <a:lnTo>
                  <a:pt x="2290" y="2653734"/>
                </a:lnTo>
                <a:lnTo>
                  <a:pt x="3013" y="2653011"/>
                </a:lnTo>
                <a:lnTo>
                  <a:pt x="3013" y="2606088"/>
                </a:lnTo>
                <a:lnTo>
                  <a:pt x="2290" y="2605485"/>
                </a:lnTo>
                <a:close/>
              </a:path>
              <a:path w="3175" h="3739515">
                <a:moveTo>
                  <a:pt x="2290" y="2677859"/>
                </a:moveTo>
                <a:lnTo>
                  <a:pt x="723" y="2677859"/>
                </a:lnTo>
                <a:lnTo>
                  <a:pt x="0" y="2678462"/>
                </a:lnTo>
                <a:lnTo>
                  <a:pt x="0" y="2725385"/>
                </a:lnTo>
                <a:lnTo>
                  <a:pt x="723" y="2726061"/>
                </a:lnTo>
                <a:lnTo>
                  <a:pt x="2290" y="2726061"/>
                </a:lnTo>
                <a:lnTo>
                  <a:pt x="3013" y="2725385"/>
                </a:lnTo>
                <a:lnTo>
                  <a:pt x="3013" y="2678462"/>
                </a:lnTo>
                <a:lnTo>
                  <a:pt x="2290" y="2677859"/>
                </a:lnTo>
                <a:close/>
              </a:path>
              <a:path w="3175" h="3739515">
                <a:moveTo>
                  <a:pt x="2290" y="2750186"/>
                </a:moveTo>
                <a:lnTo>
                  <a:pt x="723" y="2750186"/>
                </a:lnTo>
                <a:lnTo>
                  <a:pt x="0" y="2750861"/>
                </a:lnTo>
                <a:lnTo>
                  <a:pt x="0" y="2797760"/>
                </a:lnTo>
                <a:lnTo>
                  <a:pt x="723" y="2798435"/>
                </a:lnTo>
                <a:lnTo>
                  <a:pt x="2290" y="2798435"/>
                </a:lnTo>
                <a:lnTo>
                  <a:pt x="3013" y="2797760"/>
                </a:lnTo>
                <a:lnTo>
                  <a:pt x="3013" y="2750861"/>
                </a:lnTo>
                <a:lnTo>
                  <a:pt x="2290" y="2750186"/>
                </a:lnTo>
                <a:close/>
              </a:path>
              <a:path w="3175" h="3739515">
                <a:moveTo>
                  <a:pt x="2290" y="2822560"/>
                </a:moveTo>
                <a:lnTo>
                  <a:pt x="723" y="2822560"/>
                </a:lnTo>
                <a:lnTo>
                  <a:pt x="0" y="2823236"/>
                </a:lnTo>
                <a:lnTo>
                  <a:pt x="0" y="2870134"/>
                </a:lnTo>
                <a:lnTo>
                  <a:pt x="723" y="2870810"/>
                </a:lnTo>
                <a:lnTo>
                  <a:pt x="2290" y="2870810"/>
                </a:lnTo>
                <a:lnTo>
                  <a:pt x="3013" y="2870134"/>
                </a:lnTo>
                <a:lnTo>
                  <a:pt x="3013" y="2823236"/>
                </a:lnTo>
                <a:lnTo>
                  <a:pt x="2290" y="2822560"/>
                </a:lnTo>
                <a:close/>
              </a:path>
              <a:path w="3175" h="3739515">
                <a:moveTo>
                  <a:pt x="2290" y="2894935"/>
                </a:moveTo>
                <a:lnTo>
                  <a:pt x="723" y="2894935"/>
                </a:lnTo>
                <a:lnTo>
                  <a:pt x="0" y="2895610"/>
                </a:lnTo>
                <a:lnTo>
                  <a:pt x="0" y="2942509"/>
                </a:lnTo>
                <a:lnTo>
                  <a:pt x="723" y="2943184"/>
                </a:lnTo>
                <a:lnTo>
                  <a:pt x="2290" y="2943184"/>
                </a:lnTo>
                <a:lnTo>
                  <a:pt x="3013" y="2942509"/>
                </a:lnTo>
                <a:lnTo>
                  <a:pt x="3013" y="2895610"/>
                </a:lnTo>
                <a:lnTo>
                  <a:pt x="2290" y="2894935"/>
                </a:lnTo>
                <a:close/>
              </a:path>
              <a:path w="3175" h="3739515">
                <a:moveTo>
                  <a:pt x="2290" y="2967309"/>
                </a:moveTo>
                <a:lnTo>
                  <a:pt x="723" y="2967309"/>
                </a:lnTo>
                <a:lnTo>
                  <a:pt x="0" y="2967985"/>
                </a:lnTo>
                <a:lnTo>
                  <a:pt x="0" y="3014884"/>
                </a:lnTo>
                <a:lnTo>
                  <a:pt x="723" y="3015559"/>
                </a:lnTo>
                <a:lnTo>
                  <a:pt x="2290" y="3015559"/>
                </a:lnTo>
                <a:lnTo>
                  <a:pt x="3013" y="3014884"/>
                </a:lnTo>
                <a:lnTo>
                  <a:pt x="3013" y="2967985"/>
                </a:lnTo>
                <a:lnTo>
                  <a:pt x="2290" y="2967309"/>
                </a:lnTo>
                <a:close/>
              </a:path>
              <a:path w="3175" h="3739515">
                <a:moveTo>
                  <a:pt x="2290" y="3039684"/>
                </a:moveTo>
                <a:lnTo>
                  <a:pt x="723" y="3039684"/>
                </a:lnTo>
                <a:lnTo>
                  <a:pt x="0" y="3040359"/>
                </a:lnTo>
                <a:lnTo>
                  <a:pt x="0" y="3087258"/>
                </a:lnTo>
                <a:lnTo>
                  <a:pt x="723" y="3087934"/>
                </a:lnTo>
                <a:lnTo>
                  <a:pt x="2290" y="3087934"/>
                </a:lnTo>
                <a:lnTo>
                  <a:pt x="3013" y="3087258"/>
                </a:lnTo>
                <a:lnTo>
                  <a:pt x="3013" y="3040359"/>
                </a:lnTo>
                <a:lnTo>
                  <a:pt x="2290" y="3039684"/>
                </a:lnTo>
                <a:close/>
              </a:path>
              <a:path w="3175" h="3739515">
                <a:moveTo>
                  <a:pt x="2290" y="3112059"/>
                </a:moveTo>
                <a:lnTo>
                  <a:pt x="723" y="3112059"/>
                </a:lnTo>
                <a:lnTo>
                  <a:pt x="0" y="3112734"/>
                </a:lnTo>
                <a:lnTo>
                  <a:pt x="0" y="3159633"/>
                </a:lnTo>
                <a:lnTo>
                  <a:pt x="723" y="3160308"/>
                </a:lnTo>
                <a:lnTo>
                  <a:pt x="2290" y="3160308"/>
                </a:lnTo>
                <a:lnTo>
                  <a:pt x="3013" y="3159633"/>
                </a:lnTo>
                <a:lnTo>
                  <a:pt x="3013" y="3112734"/>
                </a:lnTo>
                <a:lnTo>
                  <a:pt x="2290" y="3112059"/>
                </a:lnTo>
                <a:close/>
              </a:path>
              <a:path w="3175" h="3739515">
                <a:moveTo>
                  <a:pt x="2290" y="3184433"/>
                </a:moveTo>
                <a:lnTo>
                  <a:pt x="723" y="3184433"/>
                </a:lnTo>
                <a:lnTo>
                  <a:pt x="0" y="3185109"/>
                </a:lnTo>
                <a:lnTo>
                  <a:pt x="0" y="3232007"/>
                </a:lnTo>
                <a:lnTo>
                  <a:pt x="723" y="3232683"/>
                </a:lnTo>
                <a:lnTo>
                  <a:pt x="2290" y="3232683"/>
                </a:lnTo>
                <a:lnTo>
                  <a:pt x="3013" y="3232007"/>
                </a:lnTo>
                <a:lnTo>
                  <a:pt x="3013" y="3185109"/>
                </a:lnTo>
                <a:lnTo>
                  <a:pt x="2290" y="3184433"/>
                </a:lnTo>
                <a:close/>
              </a:path>
              <a:path w="3175" h="3739515">
                <a:moveTo>
                  <a:pt x="2290" y="3256808"/>
                </a:moveTo>
                <a:lnTo>
                  <a:pt x="723" y="3256808"/>
                </a:lnTo>
                <a:lnTo>
                  <a:pt x="0" y="3257483"/>
                </a:lnTo>
                <a:lnTo>
                  <a:pt x="0" y="3304382"/>
                </a:lnTo>
                <a:lnTo>
                  <a:pt x="723" y="3305057"/>
                </a:lnTo>
                <a:lnTo>
                  <a:pt x="2290" y="3305057"/>
                </a:lnTo>
                <a:lnTo>
                  <a:pt x="3013" y="3304382"/>
                </a:lnTo>
                <a:lnTo>
                  <a:pt x="3013" y="3257483"/>
                </a:lnTo>
                <a:lnTo>
                  <a:pt x="2290" y="3256808"/>
                </a:lnTo>
                <a:close/>
              </a:path>
              <a:path w="3175" h="3739515">
                <a:moveTo>
                  <a:pt x="2290" y="3329182"/>
                </a:moveTo>
                <a:lnTo>
                  <a:pt x="723" y="3329182"/>
                </a:lnTo>
                <a:lnTo>
                  <a:pt x="0" y="3329858"/>
                </a:lnTo>
                <a:lnTo>
                  <a:pt x="0" y="3376757"/>
                </a:lnTo>
                <a:lnTo>
                  <a:pt x="723" y="3377432"/>
                </a:lnTo>
                <a:lnTo>
                  <a:pt x="2290" y="3377432"/>
                </a:lnTo>
                <a:lnTo>
                  <a:pt x="3013" y="3376757"/>
                </a:lnTo>
                <a:lnTo>
                  <a:pt x="3013" y="3329858"/>
                </a:lnTo>
                <a:lnTo>
                  <a:pt x="2290" y="3329182"/>
                </a:lnTo>
                <a:close/>
              </a:path>
              <a:path w="3175" h="3739515">
                <a:moveTo>
                  <a:pt x="2290" y="3401557"/>
                </a:moveTo>
                <a:lnTo>
                  <a:pt x="723" y="3401557"/>
                </a:lnTo>
                <a:lnTo>
                  <a:pt x="0" y="3402232"/>
                </a:lnTo>
                <a:lnTo>
                  <a:pt x="0" y="3449131"/>
                </a:lnTo>
                <a:lnTo>
                  <a:pt x="723" y="3449807"/>
                </a:lnTo>
                <a:lnTo>
                  <a:pt x="2290" y="3449807"/>
                </a:lnTo>
                <a:lnTo>
                  <a:pt x="3013" y="3449131"/>
                </a:lnTo>
                <a:lnTo>
                  <a:pt x="3013" y="3402232"/>
                </a:lnTo>
                <a:lnTo>
                  <a:pt x="2290" y="3401557"/>
                </a:lnTo>
                <a:close/>
              </a:path>
              <a:path w="3175" h="3739515">
                <a:moveTo>
                  <a:pt x="2290" y="3473931"/>
                </a:moveTo>
                <a:lnTo>
                  <a:pt x="723" y="3473931"/>
                </a:lnTo>
                <a:lnTo>
                  <a:pt x="0" y="3474607"/>
                </a:lnTo>
                <a:lnTo>
                  <a:pt x="0" y="3521506"/>
                </a:lnTo>
                <a:lnTo>
                  <a:pt x="723" y="3522181"/>
                </a:lnTo>
                <a:lnTo>
                  <a:pt x="2290" y="3522181"/>
                </a:lnTo>
                <a:lnTo>
                  <a:pt x="3013" y="3521506"/>
                </a:lnTo>
                <a:lnTo>
                  <a:pt x="3013" y="3474607"/>
                </a:lnTo>
                <a:lnTo>
                  <a:pt x="2290" y="3473931"/>
                </a:lnTo>
                <a:close/>
              </a:path>
              <a:path w="3175" h="3739515">
                <a:moveTo>
                  <a:pt x="2290" y="3546306"/>
                </a:moveTo>
                <a:lnTo>
                  <a:pt x="723" y="3546306"/>
                </a:lnTo>
                <a:lnTo>
                  <a:pt x="0" y="3546982"/>
                </a:lnTo>
                <a:lnTo>
                  <a:pt x="0" y="3593880"/>
                </a:lnTo>
                <a:lnTo>
                  <a:pt x="723" y="3594556"/>
                </a:lnTo>
                <a:lnTo>
                  <a:pt x="2290" y="3594556"/>
                </a:lnTo>
                <a:lnTo>
                  <a:pt x="3013" y="3593880"/>
                </a:lnTo>
                <a:lnTo>
                  <a:pt x="3013" y="3546982"/>
                </a:lnTo>
                <a:lnTo>
                  <a:pt x="2290" y="3546306"/>
                </a:lnTo>
                <a:close/>
              </a:path>
              <a:path w="3175" h="3739515">
                <a:moveTo>
                  <a:pt x="2290" y="3618681"/>
                </a:moveTo>
                <a:lnTo>
                  <a:pt x="723" y="3618681"/>
                </a:lnTo>
                <a:lnTo>
                  <a:pt x="0" y="3619356"/>
                </a:lnTo>
                <a:lnTo>
                  <a:pt x="0" y="3666255"/>
                </a:lnTo>
                <a:lnTo>
                  <a:pt x="723" y="3666930"/>
                </a:lnTo>
                <a:lnTo>
                  <a:pt x="2290" y="3666930"/>
                </a:lnTo>
                <a:lnTo>
                  <a:pt x="3013" y="3666255"/>
                </a:lnTo>
                <a:lnTo>
                  <a:pt x="3013" y="3619356"/>
                </a:lnTo>
                <a:lnTo>
                  <a:pt x="2290" y="3618681"/>
                </a:lnTo>
                <a:close/>
              </a:path>
              <a:path w="3175" h="3739515">
                <a:moveTo>
                  <a:pt x="2290" y="3691055"/>
                </a:moveTo>
                <a:lnTo>
                  <a:pt x="723" y="3691055"/>
                </a:lnTo>
                <a:lnTo>
                  <a:pt x="0" y="3691731"/>
                </a:lnTo>
                <a:lnTo>
                  <a:pt x="0" y="3738629"/>
                </a:lnTo>
                <a:lnTo>
                  <a:pt x="723" y="3739305"/>
                </a:lnTo>
                <a:lnTo>
                  <a:pt x="2290" y="3739305"/>
                </a:lnTo>
                <a:lnTo>
                  <a:pt x="3013" y="3738629"/>
                </a:lnTo>
                <a:lnTo>
                  <a:pt x="3013" y="3691731"/>
                </a:lnTo>
                <a:lnTo>
                  <a:pt x="2290" y="3691055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5023932" y="1540493"/>
            <a:ext cx="0" cy="3761740"/>
          </a:xfrm>
          <a:custGeom>
            <a:avLst/>
            <a:gdLst/>
            <a:ahLst/>
            <a:cxnLst/>
            <a:rect l="l" t="t" r="r" b="b"/>
            <a:pathLst>
              <a:path w="0" h="3761740">
                <a:moveTo>
                  <a:pt x="0" y="3761198"/>
                </a:moveTo>
                <a:lnTo>
                  <a:pt x="0" y="0"/>
                </a:lnTo>
              </a:path>
            </a:pathLst>
          </a:custGeom>
          <a:ln w="3175">
            <a:solidFill>
              <a:srgbClr val="40404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5039721" y="1556415"/>
            <a:ext cx="916305" cy="3175"/>
          </a:xfrm>
          <a:custGeom>
            <a:avLst/>
            <a:gdLst/>
            <a:ahLst/>
            <a:cxnLst/>
            <a:rect l="l" t="t" r="r" b="b"/>
            <a:pathLst>
              <a:path w="916304" h="3175">
                <a:moveTo>
                  <a:pt x="915297" y="0"/>
                </a:moveTo>
                <a:lnTo>
                  <a:pt x="868532" y="0"/>
                </a:lnTo>
                <a:lnTo>
                  <a:pt x="867808" y="603"/>
                </a:lnTo>
                <a:lnTo>
                  <a:pt x="867808" y="2291"/>
                </a:lnTo>
                <a:lnTo>
                  <a:pt x="868532" y="3015"/>
                </a:lnTo>
                <a:lnTo>
                  <a:pt x="915297" y="3015"/>
                </a:lnTo>
                <a:lnTo>
                  <a:pt x="916020" y="2291"/>
                </a:lnTo>
                <a:lnTo>
                  <a:pt x="916020" y="603"/>
                </a:lnTo>
                <a:lnTo>
                  <a:pt x="915297" y="0"/>
                </a:lnTo>
                <a:close/>
              </a:path>
              <a:path w="916304" h="3175">
                <a:moveTo>
                  <a:pt x="842979" y="0"/>
                </a:moveTo>
                <a:lnTo>
                  <a:pt x="796214" y="0"/>
                </a:lnTo>
                <a:lnTo>
                  <a:pt x="795491" y="603"/>
                </a:lnTo>
                <a:lnTo>
                  <a:pt x="795491" y="2291"/>
                </a:lnTo>
                <a:lnTo>
                  <a:pt x="796214" y="3015"/>
                </a:lnTo>
                <a:lnTo>
                  <a:pt x="842979" y="3015"/>
                </a:lnTo>
                <a:lnTo>
                  <a:pt x="843703" y="2291"/>
                </a:lnTo>
                <a:lnTo>
                  <a:pt x="843703" y="603"/>
                </a:lnTo>
                <a:lnTo>
                  <a:pt x="842979" y="0"/>
                </a:lnTo>
                <a:close/>
              </a:path>
              <a:path w="916304" h="3175">
                <a:moveTo>
                  <a:pt x="770662" y="0"/>
                </a:moveTo>
                <a:lnTo>
                  <a:pt x="723897" y="0"/>
                </a:lnTo>
                <a:lnTo>
                  <a:pt x="723174" y="603"/>
                </a:lnTo>
                <a:lnTo>
                  <a:pt x="723174" y="2291"/>
                </a:lnTo>
                <a:lnTo>
                  <a:pt x="723897" y="3015"/>
                </a:lnTo>
                <a:lnTo>
                  <a:pt x="770662" y="3015"/>
                </a:lnTo>
                <a:lnTo>
                  <a:pt x="771385" y="2291"/>
                </a:lnTo>
                <a:lnTo>
                  <a:pt x="771385" y="603"/>
                </a:lnTo>
                <a:lnTo>
                  <a:pt x="770662" y="0"/>
                </a:lnTo>
                <a:close/>
              </a:path>
              <a:path w="916304" h="3175">
                <a:moveTo>
                  <a:pt x="698345" y="0"/>
                </a:moveTo>
                <a:lnTo>
                  <a:pt x="651579" y="0"/>
                </a:lnTo>
                <a:lnTo>
                  <a:pt x="650856" y="603"/>
                </a:lnTo>
                <a:lnTo>
                  <a:pt x="650856" y="2291"/>
                </a:lnTo>
                <a:lnTo>
                  <a:pt x="651579" y="3015"/>
                </a:lnTo>
                <a:lnTo>
                  <a:pt x="698345" y="3015"/>
                </a:lnTo>
                <a:lnTo>
                  <a:pt x="699068" y="2291"/>
                </a:lnTo>
                <a:lnTo>
                  <a:pt x="699068" y="603"/>
                </a:lnTo>
                <a:lnTo>
                  <a:pt x="698345" y="0"/>
                </a:lnTo>
                <a:close/>
              </a:path>
              <a:path w="916304" h="3175">
                <a:moveTo>
                  <a:pt x="626027" y="0"/>
                </a:moveTo>
                <a:lnTo>
                  <a:pt x="579262" y="0"/>
                </a:lnTo>
                <a:lnTo>
                  <a:pt x="578539" y="603"/>
                </a:lnTo>
                <a:lnTo>
                  <a:pt x="578539" y="2291"/>
                </a:lnTo>
                <a:lnTo>
                  <a:pt x="579262" y="3015"/>
                </a:lnTo>
                <a:lnTo>
                  <a:pt x="626027" y="3015"/>
                </a:lnTo>
                <a:lnTo>
                  <a:pt x="626750" y="2291"/>
                </a:lnTo>
                <a:lnTo>
                  <a:pt x="626750" y="603"/>
                </a:lnTo>
                <a:lnTo>
                  <a:pt x="626027" y="0"/>
                </a:lnTo>
                <a:close/>
              </a:path>
              <a:path w="916304" h="3175">
                <a:moveTo>
                  <a:pt x="553710" y="0"/>
                </a:moveTo>
                <a:lnTo>
                  <a:pt x="506945" y="0"/>
                </a:lnTo>
                <a:lnTo>
                  <a:pt x="506221" y="603"/>
                </a:lnTo>
                <a:lnTo>
                  <a:pt x="506221" y="2291"/>
                </a:lnTo>
                <a:lnTo>
                  <a:pt x="506945" y="3015"/>
                </a:lnTo>
                <a:lnTo>
                  <a:pt x="553710" y="3015"/>
                </a:lnTo>
                <a:lnTo>
                  <a:pt x="554433" y="2291"/>
                </a:lnTo>
                <a:lnTo>
                  <a:pt x="554433" y="603"/>
                </a:lnTo>
                <a:lnTo>
                  <a:pt x="553710" y="0"/>
                </a:lnTo>
                <a:close/>
              </a:path>
              <a:path w="916304" h="3175">
                <a:moveTo>
                  <a:pt x="481392" y="0"/>
                </a:moveTo>
                <a:lnTo>
                  <a:pt x="434627" y="0"/>
                </a:lnTo>
                <a:lnTo>
                  <a:pt x="433904" y="603"/>
                </a:lnTo>
                <a:lnTo>
                  <a:pt x="433904" y="2291"/>
                </a:lnTo>
                <a:lnTo>
                  <a:pt x="434627" y="3015"/>
                </a:lnTo>
                <a:lnTo>
                  <a:pt x="481392" y="3015"/>
                </a:lnTo>
                <a:lnTo>
                  <a:pt x="482116" y="2291"/>
                </a:lnTo>
                <a:lnTo>
                  <a:pt x="482116" y="603"/>
                </a:lnTo>
                <a:lnTo>
                  <a:pt x="481392" y="0"/>
                </a:lnTo>
                <a:close/>
              </a:path>
              <a:path w="916304" h="3175">
                <a:moveTo>
                  <a:pt x="409075" y="0"/>
                </a:moveTo>
                <a:lnTo>
                  <a:pt x="362310" y="0"/>
                </a:lnTo>
                <a:lnTo>
                  <a:pt x="361587" y="603"/>
                </a:lnTo>
                <a:lnTo>
                  <a:pt x="361587" y="2291"/>
                </a:lnTo>
                <a:lnTo>
                  <a:pt x="362310" y="3015"/>
                </a:lnTo>
                <a:lnTo>
                  <a:pt x="409075" y="3015"/>
                </a:lnTo>
                <a:lnTo>
                  <a:pt x="409798" y="2291"/>
                </a:lnTo>
                <a:lnTo>
                  <a:pt x="409798" y="603"/>
                </a:lnTo>
                <a:lnTo>
                  <a:pt x="409075" y="0"/>
                </a:lnTo>
                <a:close/>
              </a:path>
              <a:path w="916304" h="3175">
                <a:moveTo>
                  <a:pt x="336758" y="0"/>
                </a:moveTo>
                <a:lnTo>
                  <a:pt x="289992" y="0"/>
                </a:lnTo>
                <a:lnTo>
                  <a:pt x="289269" y="603"/>
                </a:lnTo>
                <a:lnTo>
                  <a:pt x="289269" y="2291"/>
                </a:lnTo>
                <a:lnTo>
                  <a:pt x="289992" y="3015"/>
                </a:lnTo>
                <a:lnTo>
                  <a:pt x="336758" y="3015"/>
                </a:lnTo>
                <a:lnTo>
                  <a:pt x="337481" y="2291"/>
                </a:lnTo>
                <a:lnTo>
                  <a:pt x="337481" y="603"/>
                </a:lnTo>
                <a:lnTo>
                  <a:pt x="336758" y="0"/>
                </a:lnTo>
                <a:close/>
              </a:path>
              <a:path w="916304" h="3175">
                <a:moveTo>
                  <a:pt x="264440" y="0"/>
                </a:moveTo>
                <a:lnTo>
                  <a:pt x="217675" y="0"/>
                </a:lnTo>
                <a:lnTo>
                  <a:pt x="216952" y="603"/>
                </a:lnTo>
                <a:lnTo>
                  <a:pt x="216952" y="2291"/>
                </a:lnTo>
                <a:lnTo>
                  <a:pt x="217675" y="3015"/>
                </a:lnTo>
                <a:lnTo>
                  <a:pt x="264440" y="3015"/>
                </a:lnTo>
                <a:lnTo>
                  <a:pt x="265163" y="2291"/>
                </a:lnTo>
                <a:lnTo>
                  <a:pt x="265163" y="603"/>
                </a:lnTo>
                <a:lnTo>
                  <a:pt x="264440" y="0"/>
                </a:lnTo>
                <a:close/>
              </a:path>
              <a:path w="916304" h="3175">
                <a:moveTo>
                  <a:pt x="192123" y="0"/>
                </a:moveTo>
                <a:lnTo>
                  <a:pt x="145357" y="0"/>
                </a:lnTo>
                <a:lnTo>
                  <a:pt x="144634" y="603"/>
                </a:lnTo>
                <a:lnTo>
                  <a:pt x="144634" y="2291"/>
                </a:lnTo>
                <a:lnTo>
                  <a:pt x="145357" y="3015"/>
                </a:lnTo>
                <a:lnTo>
                  <a:pt x="192123" y="3015"/>
                </a:lnTo>
                <a:lnTo>
                  <a:pt x="192846" y="2291"/>
                </a:lnTo>
                <a:lnTo>
                  <a:pt x="192846" y="603"/>
                </a:lnTo>
                <a:lnTo>
                  <a:pt x="192123" y="0"/>
                </a:lnTo>
                <a:close/>
              </a:path>
              <a:path w="916304" h="3175">
                <a:moveTo>
                  <a:pt x="119805" y="0"/>
                </a:moveTo>
                <a:lnTo>
                  <a:pt x="73040" y="0"/>
                </a:lnTo>
                <a:lnTo>
                  <a:pt x="72317" y="603"/>
                </a:lnTo>
                <a:lnTo>
                  <a:pt x="72317" y="2291"/>
                </a:lnTo>
                <a:lnTo>
                  <a:pt x="73040" y="3015"/>
                </a:lnTo>
                <a:lnTo>
                  <a:pt x="119805" y="3015"/>
                </a:lnTo>
                <a:lnTo>
                  <a:pt x="120529" y="2291"/>
                </a:lnTo>
                <a:lnTo>
                  <a:pt x="120529" y="603"/>
                </a:lnTo>
                <a:lnTo>
                  <a:pt x="119805" y="0"/>
                </a:lnTo>
                <a:close/>
              </a:path>
              <a:path w="916304" h="3175">
                <a:moveTo>
                  <a:pt x="47488" y="0"/>
                </a:moveTo>
                <a:lnTo>
                  <a:pt x="723" y="0"/>
                </a:lnTo>
                <a:lnTo>
                  <a:pt x="0" y="603"/>
                </a:lnTo>
                <a:lnTo>
                  <a:pt x="0" y="2291"/>
                </a:lnTo>
                <a:lnTo>
                  <a:pt x="723" y="3015"/>
                </a:lnTo>
                <a:lnTo>
                  <a:pt x="47488" y="3015"/>
                </a:lnTo>
                <a:lnTo>
                  <a:pt x="48211" y="2291"/>
                </a:lnTo>
                <a:lnTo>
                  <a:pt x="48211" y="603"/>
                </a:lnTo>
                <a:lnTo>
                  <a:pt x="47488" y="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5023932" y="1540493"/>
            <a:ext cx="939800" cy="0"/>
          </a:xfrm>
          <a:custGeom>
            <a:avLst/>
            <a:gdLst/>
            <a:ahLst/>
            <a:cxnLst/>
            <a:rect l="l" t="t" r="r" b="b"/>
            <a:pathLst>
              <a:path w="939800" h="0">
                <a:moveTo>
                  <a:pt x="0" y="0"/>
                </a:moveTo>
                <a:lnTo>
                  <a:pt x="939523" y="0"/>
                </a:lnTo>
              </a:path>
            </a:pathLst>
          </a:custGeom>
          <a:ln w="3175">
            <a:solidFill>
              <a:srgbClr val="40404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3341889" y="2690284"/>
            <a:ext cx="0" cy="259715"/>
          </a:xfrm>
          <a:custGeom>
            <a:avLst/>
            <a:gdLst/>
            <a:ahLst/>
            <a:cxnLst/>
            <a:rect l="l" t="t" r="r" b="b"/>
            <a:pathLst>
              <a:path w="0" h="259714">
                <a:moveTo>
                  <a:pt x="0" y="0"/>
                </a:moveTo>
                <a:lnTo>
                  <a:pt x="0" y="259342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3324593" y="2674361"/>
            <a:ext cx="0" cy="256540"/>
          </a:xfrm>
          <a:custGeom>
            <a:avLst/>
            <a:gdLst/>
            <a:ahLst/>
            <a:cxnLst/>
            <a:rect l="l" t="t" r="r" b="b"/>
            <a:pathLst>
              <a:path w="0" h="256539">
                <a:moveTo>
                  <a:pt x="0" y="0"/>
                </a:moveTo>
                <a:lnTo>
                  <a:pt x="0" y="256447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3233775" y="2690284"/>
            <a:ext cx="0" cy="259715"/>
          </a:xfrm>
          <a:custGeom>
            <a:avLst/>
            <a:gdLst/>
            <a:ahLst/>
            <a:cxnLst/>
            <a:rect l="l" t="t" r="r" b="b"/>
            <a:pathLst>
              <a:path w="0" h="259714">
                <a:moveTo>
                  <a:pt x="0" y="0"/>
                </a:moveTo>
                <a:lnTo>
                  <a:pt x="0" y="259342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3216358" y="2674361"/>
            <a:ext cx="0" cy="256540"/>
          </a:xfrm>
          <a:custGeom>
            <a:avLst/>
            <a:gdLst/>
            <a:ahLst/>
            <a:cxnLst/>
            <a:rect l="l" t="t" r="r" b="b"/>
            <a:pathLst>
              <a:path w="0" h="256539">
                <a:moveTo>
                  <a:pt x="0" y="0"/>
                </a:moveTo>
                <a:lnTo>
                  <a:pt x="0" y="256447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3340382" y="2820505"/>
            <a:ext cx="227965" cy="0"/>
          </a:xfrm>
          <a:custGeom>
            <a:avLst/>
            <a:gdLst/>
            <a:ahLst/>
            <a:cxnLst/>
            <a:rect l="l" t="t" r="r" b="b"/>
            <a:pathLst>
              <a:path w="227964" h="0">
                <a:moveTo>
                  <a:pt x="0" y="0"/>
                </a:moveTo>
                <a:lnTo>
                  <a:pt x="227959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3340382" y="2819234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04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3324593" y="2802223"/>
            <a:ext cx="225425" cy="635"/>
          </a:xfrm>
          <a:custGeom>
            <a:avLst/>
            <a:gdLst/>
            <a:ahLst/>
            <a:cxnLst/>
            <a:rect l="l" t="t" r="r" b="b"/>
            <a:pathLst>
              <a:path w="225425" h="635">
                <a:moveTo>
                  <a:pt x="224907" y="0"/>
                </a:moveTo>
                <a:lnTo>
                  <a:pt x="0" y="361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3087874" y="2819894"/>
            <a:ext cx="147955" cy="0"/>
          </a:xfrm>
          <a:custGeom>
            <a:avLst/>
            <a:gdLst/>
            <a:ahLst/>
            <a:cxnLst/>
            <a:rect l="l" t="t" r="r" b="b"/>
            <a:pathLst>
              <a:path w="147955" h="0">
                <a:moveTo>
                  <a:pt x="0" y="0"/>
                </a:moveTo>
                <a:lnTo>
                  <a:pt x="147406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3072085" y="2802585"/>
            <a:ext cx="144780" cy="0"/>
          </a:xfrm>
          <a:custGeom>
            <a:avLst/>
            <a:gdLst/>
            <a:ahLst/>
            <a:cxnLst/>
            <a:rect l="l" t="t" r="r" b="b"/>
            <a:pathLst>
              <a:path w="144780" h="0">
                <a:moveTo>
                  <a:pt x="14427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2955112" y="2332994"/>
            <a:ext cx="0" cy="721360"/>
          </a:xfrm>
          <a:custGeom>
            <a:avLst/>
            <a:gdLst/>
            <a:ahLst/>
            <a:cxnLst/>
            <a:rect l="l" t="t" r="r" b="b"/>
            <a:pathLst>
              <a:path w="0" h="721360">
                <a:moveTo>
                  <a:pt x="0" y="0"/>
                </a:moveTo>
                <a:lnTo>
                  <a:pt x="0" y="721092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2937816" y="2317193"/>
            <a:ext cx="0" cy="718185"/>
          </a:xfrm>
          <a:custGeom>
            <a:avLst/>
            <a:gdLst/>
            <a:ahLst/>
            <a:cxnLst/>
            <a:rect l="l" t="t" r="r" b="b"/>
            <a:pathLst>
              <a:path w="0" h="718185">
                <a:moveTo>
                  <a:pt x="0" y="0"/>
                </a:moveTo>
                <a:lnTo>
                  <a:pt x="0" y="717955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 txBox="1"/>
          <p:nvPr/>
        </p:nvSpPr>
        <p:spPr>
          <a:xfrm>
            <a:off x="2969832" y="2513112"/>
            <a:ext cx="504825" cy="172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475">
                <a:latin typeface="宋体"/>
                <a:cs typeface="宋体"/>
              </a:rPr>
              <a:t> </a:t>
            </a:r>
            <a:r>
              <a:rPr dirty="0" sz="950" spc="-5">
                <a:latin typeface="宋体"/>
                <a:cs typeface="宋体"/>
              </a:rPr>
              <a:t>T1</a:t>
            </a:r>
            <a:r>
              <a:rPr dirty="0" sz="950" spc="385">
                <a:latin typeface="宋体"/>
                <a:cs typeface="宋体"/>
              </a:rPr>
              <a:t> </a:t>
            </a:r>
            <a:r>
              <a:rPr dirty="0" sz="950" spc="-15">
                <a:latin typeface="宋体"/>
                <a:cs typeface="宋体"/>
              </a:rPr>
              <a:t>.Q</a:t>
            </a:r>
            <a:endParaRPr sz="950">
              <a:latin typeface="宋体"/>
              <a:cs typeface="宋体"/>
            </a:endParaRPr>
          </a:p>
        </p:txBody>
      </p:sp>
      <p:sp>
        <p:nvSpPr>
          <p:cNvPr id="167" name="object 167"/>
          <p:cNvSpPr/>
          <p:nvPr/>
        </p:nvSpPr>
        <p:spPr>
          <a:xfrm>
            <a:off x="3837324" y="2819894"/>
            <a:ext cx="657225" cy="0"/>
          </a:xfrm>
          <a:custGeom>
            <a:avLst/>
            <a:gdLst/>
            <a:ahLst/>
            <a:cxnLst/>
            <a:rect l="l" t="t" r="r" b="b"/>
            <a:pathLst>
              <a:path w="657225" h="0">
                <a:moveTo>
                  <a:pt x="0" y="0"/>
                </a:moveTo>
                <a:lnTo>
                  <a:pt x="656762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3821414" y="2802585"/>
            <a:ext cx="654050" cy="0"/>
          </a:xfrm>
          <a:custGeom>
            <a:avLst/>
            <a:gdLst/>
            <a:ahLst/>
            <a:cxnLst/>
            <a:rect l="l" t="t" r="r" b="b"/>
            <a:pathLst>
              <a:path w="654050" h="0">
                <a:moveTo>
                  <a:pt x="0" y="0"/>
                </a:moveTo>
                <a:lnTo>
                  <a:pt x="653749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2953605" y="2819894"/>
            <a:ext cx="173355" cy="0"/>
          </a:xfrm>
          <a:custGeom>
            <a:avLst/>
            <a:gdLst/>
            <a:ahLst/>
            <a:cxnLst/>
            <a:rect l="l" t="t" r="r" b="b"/>
            <a:pathLst>
              <a:path w="173355" h="0">
                <a:moveTo>
                  <a:pt x="0" y="0"/>
                </a:moveTo>
                <a:lnTo>
                  <a:pt x="173079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2937816" y="2802585"/>
            <a:ext cx="170180" cy="0"/>
          </a:xfrm>
          <a:custGeom>
            <a:avLst/>
            <a:gdLst/>
            <a:ahLst/>
            <a:cxnLst/>
            <a:rect l="l" t="t" r="r" b="b"/>
            <a:pathLst>
              <a:path w="170180" h="0">
                <a:moveTo>
                  <a:pt x="1699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 txBox="1"/>
          <p:nvPr/>
        </p:nvSpPr>
        <p:spPr>
          <a:xfrm>
            <a:off x="4364714" y="2588141"/>
            <a:ext cx="325755" cy="28956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96520" marR="5080" indent="-84455">
              <a:lnSpc>
                <a:spcPts val="919"/>
              </a:lnSpc>
              <a:spcBef>
                <a:spcPts val="325"/>
              </a:spcBef>
            </a:pPr>
            <a:r>
              <a:rPr dirty="0" sz="950" spc="-15">
                <a:latin typeface="宋体"/>
                <a:cs typeface="宋体"/>
              </a:rPr>
              <a:t>M</a:t>
            </a:r>
            <a:r>
              <a:rPr dirty="0" sz="950" spc="20">
                <a:latin typeface="宋体"/>
                <a:cs typeface="宋体"/>
              </a:rPr>
              <a:t>1</a:t>
            </a:r>
            <a:r>
              <a:rPr dirty="0" sz="950" spc="-15">
                <a:latin typeface="宋体"/>
                <a:cs typeface="宋体"/>
              </a:rPr>
              <a:t>0.</a:t>
            </a:r>
            <a:r>
              <a:rPr dirty="0" sz="950" spc="5">
                <a:latin typeface="宋体"/>
                <a:cs typeface="宋体"/>
              </a:rPr>
              <a:t>3  </a:t>
            </a:r>
            <a:r>
              <a:rPr dirty="0" sz="950">
                <a:latin typeface="宋体"/>
                <a:cs typeface="宋体"/>
              </a:rPr>
              <a:t>(S)</a:t>
            </a:r>
            <a:endParaRPr sz="950">
              <a:latin typeface="宋体"/>
              <a:cs typeface="宋体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4362545" y="2950979"/>
            <a:ext cx="325755" cy="292100"/>
          </a:xfrm>
          <a:prstGeom prst="rect">
            <a:avLst/>
          </a:prstGeom>
        </p:spPr>
        <p:txBody>
          <a:bodyPr wrap="square" lIns="0" tIns="39369" rIns="0" bIns="0" rtlCol="0" vert="horz">
            <a:spAutoFit/>
          </a:bodyPr>
          <a:lstStyle/>
          <a:p>
            <a:pPr marL="97155" marR="5080" indent="-85090">
              <a:lnSpc>
                <a:spcPts val="940"/>
              </a:lnSpc>
              <a:spcBef>
                <a:spcPts val="309"/>
              </a:spcBef>
            </a:pPr>
            <a:r>
              <a:rPr dirty="0" sz="950" spc="-15">
                <a:latin typeface="宋体"/>
                <a:cs typeface="宋体"/>
              </a:rPr>
              <a:t>M</a:t>
            </a:r>
            <a:r>
              <a:rPr dirty="0" sz="950" spc="20">
                <a:latin typeface="宋体"/>
                <a:cs typeface="宋体"/>
              </a:rPr>
              <a:t>1</a:t>
            </a:r>
            <a:r>
              <a:rPr dirty="0" sz="950" spc="-15">
                <a:latin typeface="宋体"/>
                <a:cs typeface="宋体"/>
              </a:rPr>
              <a:t>0.</a:t>
            </a:r>
            <a:r>
              <a:rPr dirty="0" sz="950" spc="5">
                <a:latin typeface="宋体"/>
                <a:cs typeface="宋体"/>
              </a:rPr>
              <a:t>2  </a:t>
            </a:r>
            <a:r>
              <a:rPr dirty="0" sz="950">
                <a:latin typeface="宋体"/>
                <a:cs typeface="宋体"/>
              </a:rPr>
              <a:t>(R)</a:t>
            </a:r>
            <a:endParaRPr sz="950">
              <a:latin typeface="宋体"/>
              <a:cs typeface="宋体"/>
            </a:endParaRPr>
          </a:p>
        </p:txBody>
      </p:sp>
      <p:sp>
        <p:nvSpPr>
          <p:cNvPr id="173" name="object 173"/>
          <p:cNvSpPr/>
          <p:nvPr/>
        </p:nvSpPr>
        <p:spPr>
          <a:xfrm>
            <a:off x="3978863" y="3179422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69">
                <a:moveTo>
                  <a:pt x="0" y="1270"/>
                </a:moveTo>
                <a:lnTo>
                  <a:pt x="2454" y="1270"/>
                </a:lnTo>
                <a:lnTo>
                  <a:pt x="2454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3980090" y="2818599"/>
            <a:ext cx="0" cy="361315"/>
          </a:xfrm>
          <a:custGeom>
            <a:avLst/>
            <a:gdLst/>
            <a:ahLst/>
            <a:cxnLst/>
            <a:rect l="l" t="t" r="r" b="b"/>
            <a:pathLst>
              <a:path w="0" h="361314">
                <a:moveTo>
                  <a:pt x="0" y="0"/>
                </a:moveTo>
                <a:lnTo>
                  <a:pt x="0" y="360822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3962794" y="2802585"/>
            <a:ext cx="0" cy="359410"/>
          </a:xfrm>
          <a:custGeom>
            <a:avLst/>
            <a:gdLst/>
            <a:ahLst/>
            <a:cxnLst/>
            <a:rect l="l" t="t" r="r" b="b"/>
            <a:pathLst>
              <a:path w="0" h="359410">
                <a:moveTo>
                  <a:pt x="0" y="0"/>
                </a:moveTo>
                <a:lnTo>
                  <a:pt x="0" y="358977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3978863" y="3180057"/>
            <a:ext cx="514984" cy="0"/>
          </a:xfrm>
          <a:custGeom>
            <a:avLst/>
            <a:gdLst/>
            <a:ahLst/>
            <a:cxnLst/>
            <a:rect l="l" t="t" r="r" b="b"/>
            <a:pathLst>
              <a:path w="514985" h="0">
                <a:moveTo>
                  <a:pt x="0" y="0"/>
                </a:moveTo>
                <a:lnTo>
                  <a:pt x="514943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3978584" y="3178786"/>
            <a:ext cx="515620" cy="0"/>
          </a:xfrm>
          <a:custGeom>
            <a:avLst/>
            <a:gdLst/>
            <a:ahLst/>
            <a:cxnLst/>
            <a:rect l="l" t="t" r="r" b="b"/>
            <a:pathLst>
              <a:path w="515620" h="0">
                <a:moveTo>
                  <a:pt x="0" y="0"/>
                </a:moveTo>
                <a:lnTo>
                  <a:pt x="515502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3979270" y="3177516"/>
            <a:ext cx="514350" cy="0"/>
          </a:xfrm>
          <a:custGeom>
            <a:avLst/>
            <a:gdLst/>
            <a:ahLst/>
            <a:cxnLst/>
            <a:rect l="l" t="t" r="r" b="b"/>
            <a:pathLst>
              <a:path w="514350" h="0">
                <a:moveTo>
                  <a:pt x="0" y="0"/>
                </a:moveTo>
                <a:lnTo>
                  <a:pt x="514129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3962794" y="3161563"/>
            <a:ext cx="512445" cy="0"/>
          </a:xfrm>
          <a:custGeom>
            <a:avLst/>
            <a:gdLst/>
            <a:ahLst/>
            <a:cxnLst/>
            <a:rect l="l" t="t" r="r" b="b"/>
            <a:pathLst>
              <a:path w="512445" h="0">
                <a:moveTo>
                  <a:pt x="0" y="0"/>
                </a:moveTo>
                <a:lnTo>
                  <a:pt x="512368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816806" y="2328315"/>
            <a:ext cx="640888" cy="7205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632720" y="3168197"/>
            <a:ext cx="1560127" cy="9513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2892256" y="1459457"/>
            <a:ext cx="1687647" cy="9397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1676347" y="2579745"/>
            <a:ext cx="0" cy="258445"/>
          </a:xfrm>
          <a:custGeom>
            <a:avLst/>
            <a:gdLst/>
            <a:ahLst/>
            <a:cxnLst/>
            <a:rect l="l" t="t" r="r" b="b"/>
            <a:pathLst>
              <a:path w="0" h="258444">
                <a:moveTo>
                  <a:pt x="0" y="0"/>
                </a:moveTo>
                <a:lnTo>
                  <a:pt x="0" y="257911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1675139" y="2578474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69">
                <a:moveTo>
                  <a:pt x="0" y="1270"/>
                </a:moveTo>
                <a:lnTo>
                  <a:pt x="2415" y="1270"/>
                </a:lnTo>
                <a:lnTo>
                  <a:pt x="2415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1658991" y="2562905"/>
            <a:ext cx="0" cy="256540"/>
          </a:xfrm>
          <a:custGeom>
            <a:avLst/>
            <a:gdLst/>
            <a:ahLst/>
            <a:cxnLst/>
            <a:rect l="l" t="t" r="r" b="b"/>
            <a:pathLst>
              <a:path w="0" h="256539">
                <a:moveTo>
                  <a:pt x="0" y="0"/>
                </a:moveTo>
                <a:lnTo>
                  <a:pt x="0" y="256447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1568160" y="2579745"/>
            <a:ext cx="0" cy="258445"/>
          </a:xfrm>
          <a:custGeom>
            <a:avLst/>
            <a:gdLst/>
            <a:ahLst/>
            <a:cxnLst/>
            <a:rect l="l" t="t" r="r" b="b"/>
            <a:pathLst>
              <a:path w="0" h="258444">
                <a:moveTo>
                  <a:pt x="0" y="0"/>
                </a:moveTo>
                <a:lnTo>
                  <a:pt x="0" y="257911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1566952" y="2578474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0" y="1270"/>
                </a:moveTo>
                <a:lnTo>
                  <a:pt x="2415" y="1270"/>
                </a:lnTo>
                <a:lnTo>
                  <a:pt x="2415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1550804" y="2562905"/>
            <a:ext cx="0" cy="256540"/>
          </a:xfrm>
          <a:custGeom>
            <a:avLst/>
            <a:gdLst/>
            <a:ahLst/>
            <a:cxnLst/>
            <a:rect l="l" t="t" r="r" b="b"/>
            <a:pathLst>
              <a:path w="0" h="256539">
                <a:moveTo>
                  <a:pt x="0" y="0"/>
                </a:moveTo>
                <a:lnTo>
                  <a:pt x="0" y="256447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1674840" y="2708701"/>
            <a:ext cx="111760" cy="0"/>
          </a:xfrm>
          <a:custGeom>
            <a:avLst/>
            <a:gdLst/>
            <a:ahLst/>
            <a:cxnLst/>
            <a:rect l="l" t="t" r="r" b="b"/>
            <a:pathLst>
              <a:path w="111760" h="0">
                <a:moveTo>
                  <a:pt x="0" y="0"/>
                </a:moveTo>
                <a:lnTo>
                  <a:pt x="111212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1675049" y="2707430"/>
            <a:ext cx="111125" cy="0"/>
          </a:xfrm>
          <a:custGeom>
            <a:avLst/>
            <a:gdLst/>
            <a:ahLst/>
            <a:cxnLst/>
            <a:rect l="l" t="t" r="r" b="b"/>
            <a:pathLst>
              <a:path w="111125" h="0">
                <a:moveTo>
                  <a:pt x="0" y="0"/>
                </a:moveTo>
                <a:lnTo>
                  <a:pt x="110795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1658991" y="2691128"/>
            <a:ext cx="108585" cy="0"/>
          </a:xfrm>
          <a:custGeom>
            <a:avLst/>
            <a:gdLst/>
            <a:ahLst/>
            <a:cxnLst/>
            <a:rect l="l" t="t" r="r" b="b"/>
            <a:pathLst>
              <a:path w="108585" h="0">
                <a:moveTo>
                  <a:pt x="10819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1422284" y="2708701"/>
            <a:ext cx="147955" cy="0"/>
          </a:xfrm>
          <a:custGeom>
            <a:avLst/>
            <a:gdLst/>
            <a:ahLst/>
            <a:cxnLst/>
            <a:rect l="l" t="t" r="r" b="b"/>
            <a:pathLst>
              <a:path w="147955" h="0">
                <a:moveTo>
                  <a:pt x="0" y="0"/>
                </a:moveTo>
                <a:lnTo>
                  <a:pt x="147382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1422492" y="2707430"/>
            <a:ext cx="147320" cy="0"/>
          </a:xfrm>
          <a:custGeom>
            <a:avLst/>
            <a:gdLst/>
            <a:ahLst/>
            <a:cxnLst/>
            <a:rect l="l" t="t" r="r" b="b"/>
            <a:pathLst>
              <a:path w="147319" h="0">
                <a:moveTo>
                  <a:pt x="0" y="0"/>
                </a:moveTo>
                <a:lnTo>
                  <a:pt x="146966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1406434" y="2691128"/>
            <a:ext cx="144780" cy="0"/>
          </a:xfrm>
          <a:custGeom>
            <a:avLst/>
            <a:gdLst/>
            <a:ahLst/>
            <a:cxnLst/>
            <a:rect l="l" t="t" r="r" b="b"/>
            <a:pathLst>
              <a:path w="144780" h="0">
                <a:moveTo>
                  <a:pt x="14436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 txBox="1"/>
          <p:nvPr/>
        </p:nvSpPr>
        <p:spPr>
          <a:xfrm>
            <a:off x="1481600" y="2327351"/>
            <a:ext cx="325755" cy="172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-15">
                <a:latin typeface="宋体"/>
                <a:cs typeface="宋体"/>
              </a:rPr>
              <a:t>M</a:t>
            </a:r>
            <a:r>
              <a:rPr dirty="0" sz="950" spc="20">
                <a:latin typeface="宋体"/>
                <a:cs typeface="宋体"/>
              </a:rPr>
              <a:t>1</a:t>
            </a:r>
            <a:r>
              <a:rPr dirty="0" sz="950" spc="-15">
                <a:latin typeface="宋体"/>
                <a:cs typeface="宋体"/>
              </a:rPr>
              <a:t>0.</a:t>
            </a:r>
            <a:r>
              <a:rPr dirty="0" sz="950" spc="5">
                <a:latin typeface="宋体"/>
                <a:cs typeface="宋体"/>
              </a:rPr>
              <a:t>0</a:t>
            </a:r>
            <a:endParaRPr sz="950">
              <a:latin typeface="宋体"/>
              <a:cs typeface="宋体"/>
            </a:endParaRPr>
          </a:p>
        </p:txBody>
      </p:sp>
      <p:sp>
        <p:nvSpPr>
          <p:cNvPr id="196" name="object 196"/>
          <p:cNvSpPr/>
          <p:nvPr/>
        </p:nvSpPr>
        <p:spPr>
          <a:xfrm>
            <a:off x="1480029" y="4414198"/>
            <a:ext cx="0" cy="259715"/>
          </a:xfrm>
          <a:custGeom>
            <a:avLst/>
            <a:gdLst/>
            <a:ahLst/>
            <a:cxnLst/>
            <a:rect l="l" t="t" r="r" b="b"/>
            <a:pathLst>
              <a:path w="0" h="259714">
                <a:moveTo>
                  <a:pt x="0" y="0"/>
                </a:moveTo>
                <a:lnTo>
                  <a:pt x="0" y="259462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1462673" y="4398336"/>
            <a:ext cx="0" cy="256540"/>
          </a:xfrm>
          <a:custGeom>
            <a:avLst/>
            <a:gdLst/>
            <a:ahLst/>
            <a:cxnLst/>
            <a:rect l="l" t="t" r="r" b="b"/>
            <a:pathLst>
              <a:path w="0" h="256539">
                <a:moveTo>
                  <a:pt x="0" y="0"/>
                </a:moveTo>
                <a:lnTo>
                  <a:pt x="0" y="256447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1371842" y="4414198"/>
            <a:ext cx="0" cy="259715"/>
          </a:xfrm>
          <a:custGeom>
            <a:avLst/>
            <a:gdLst/>
            <a:ahLst/>
            <a:cxnLst/>
            <a:rect l="l" t="t" r="r" b="b"/>
            <a:pathLst>
              <a:path w="0" h="259714">
                <a:moveTo>
                  <a:pt x="0" y="0"/>
                </a:moveTo>
                <a:lnTo>
                  <a:pt x="0" y="259462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1354486" y="4398336"/>
            <a:ext cx="0" cy="256540"/>
          </a:xfrm>
          <a:custGeom>
            <a:avLst/>
            <a:gdLst/>
            <a:ahLst/>
            <a:cxnLst/>
            <a:rect l="l" t="t" r="r" b="b"/>
            <a:pathLst>
              <a:path w="0" h="256539">
                <a:moveTo>
                  <a:pt x="0" y="0"/>
                </a:moveTo>
                <a:lnTo>
                  <a:pt x="0" y="256447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1478523" y="4543930"/>
            <a:ext cx="111760" cy="0"/>
          </a:xfrm>
          <a:custGeom>
            <a:avLst/>
            <a:gdLst/>
            <a:ahLst/>
            <a:cxnLst/>
            <a:rect l="l" t="t" r="r" b="b"/>
            <a:pathLst>
              <a:path w="111759" h="0">
                <a:moveTo>
                  <a:pt x="0" y="0"/>
                </a:moveTo>
                <a:lnTo>
                  <a:pt x="111212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1462673" y="4526560"/>
            <a:ext cx="108585" cy="0"/>
          </a:xfrm>
          <a:custGeom>
            <a:avLst/>
            <a:gdLst/>
            <a:ahLst/>
            <a:cxnLst/>
            <a:rect l="l" t="t" r="r" b="b"/>
            <a:pathLst>
              <a:path w="108584" h="0">
                <a:moveTo>
                  <a:pt x="10819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1225966" y="4543930"/>
            <a:ext cx="147955" cy="0"/>
          </a:xfrm>
          <a:custGeom>
            <a:avLst/>
            <a:gdLst/>
            <a:ahLst/>
            <a:cxnLst/>
            <a:rect l="l" t="t" r="r" b="b"/>
            <a:pathLst>
              <a:path w="147955" h="0">
                <a:moveTo>
                  <a:pt x="0" y="0"/>
                </a:moveTo>
                <a:lnTo>
                  <a:pt x="147382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1210117" y="4526560"/>
            <a:ext cx="144780" cy="0"/>
          </a:xfrm>
          <a:custGeom>
            <a:avLst/>
            <a:gdLst/>
            <a:ahLst/>
            <a:cxnLst/>
            <a:rect l="l" t="t" r="r" b="b"/>
            <a:pathLst>
              <a:path w="144780" h="0">
                <a:moveTo>
                  <a:pt x="14436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 txBox="1"/>
          <p:nvPr/>
        </p:nvSpPr>
        <p:spPr>
          <a:xfrm>
            <a:off x="1277605" y="4223855"/>
            <a:ext cx="325755" cy="172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-15">
                <a:latin typeface="宋体"/>
                <a:cs typeface="宋体"/>
              </a:rPr>
              <a:t>M</a:t>
            </a:r>
            <a:r>
              <a:rPr dirty="0" sz="950" spc="20">
                <a:latin typeface="宋体"/>
                <a:cs typeface="宋体"/>
              </a:rPr>
              <a:t>1</a:t>
            </a:r>
            <a:r>
              <a:rPr dirty="0" sz="950" spc="-15">
                <a:latin typeface="宋体"/>
                <a:cs typeface="宋体"/>
              </a:rPr>
              <a:t>0.</a:t>
            </a:r>
            <a:r>
              <a:rPr dirty="0" sz="950" spc="5">
                <a:latin typeface="宋体"/>
                <a:cs typeface="宋体"/>
              </a:rPr>
              <a:t>1</a:t>
            </a:r>
            <a:endParaRPr sz="950">
              <a:latin typeface="宋体"/>
              <a:cs typeface="宋体"/>
            </a:endParaRPr>
          </a:p>
        </p:txBody>
      </p:sp>
      <p:sp>
        <p:nvSpPr>
          <p:cNvPr id="205" name="object 205"/>
          <p:cNvSpPr/>
          <p:nvPr/>
        </p:nvSpPr>
        <p:spPr>
          <a:xfrm>
            <a:off x="3741185" y="2948190"/>
            <a:ext cx="3175" cy="1270"/>
          </a:xfrm>
          <a:custGeom>
            <a:avLst/>
            <a:gdLst/>
            <a:ahLst/>
            <a:cxnLst/>
            <a:rect l="l" t="t" r="r" b="b"/>
            <a:pathLst>
              <a:path w="3175" h="1269">
                <a:moveTo>
                  <a:pt x="0" y="1270"/>
                </a:moveTo>
                <a:lnTo>
                  <a:pt x="2651" y="1270"/>
                </a:lnTo>
                <a:lnTo>
                  <a:pt x="2651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3742528" y="2690278"/>
            <a:ext cx="0" cy="258445"/>
          </a:xfrm>
          <a:custGeom>
            <a:avLst/>
            <a:gdLst/>
            <a:ahLst/>
            <a:cxnLst/>
            <a:rect l="l" t="t" r="r" b="b"/>
            <a:pathLst>
              <a:path w="0" h="258444">
                <a:moveTo>
                  <a:pt x="0" y="0"/>
                </a:moveTo>
                <a:lnTo>
                  <a:pt x="0" y="257911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3725111" y="2673999"/>
            <a:ext cx="0" cy="256540"/>
          </a:xfrm>
          <a:custGeom>
            <a:avLst/>
            <a:gdLst/>
            <a:ahLst/>
            <a:cxnLst/>
            <a:rect l="l" t="t" r="r" b="b"/>
            <a:pathLst>
              <a:path w="0" h="256539">
                <a:moveTo>
                  <a:pt x="0" y="0"/>
                </a:moveTo>
                <a:lnTo>
                  <a:pt x="0" y="256447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3632983" y="2948190"/>
            <a:ext cx="3175" cy="1270"/>
          </a:xfrm>
          <a:custGeom>
            <a:avLst/>
            <a:gdLst/>
            <a:ahLst/>
            <a:cxnLst/>
            <a:rect l="l" t="t" r="r" b="b"/>
            <a:pathLst>
              <a:path w="3175" h="1269">
                <a:moveTo>
                  <a:pt x="0" y="1270"/>
                </a:moveTo>
                <a:lnTo>
                  <a:pt x="2651" y="1270"/>
                </a:lnTo>
                <a:lnTo>
                  <a:pt x="2651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3634293" y="2690278"/>
            <a:ext cx="0" cy="258445"/>
          </a:xfrm>
          <a:custGeom>
            <a:avLst/>
            <a:gdLst/>
            <a:ahLst/>
            <a:cxnLst/>
            <a:rect l="l" t="t" r="r" b="b"/>
            <a:pathLst>
              <a:path w="0" h="258444">
                <a:moveTo>
                  <a:pt x="0" y="0"/>
                </a:moveTo>
                <a:lnTo>
                  <a:pt x="0" y="257911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3616997" y="2673999"/>
            <a:ext cx="0" cy="256540"/>
          </a:xfrm>
          <a:custGeom>
            <a:avLst/>
            <a:gdLst/>
            <a:ahLst/>
            <a:cxnLst/>
            <a:rect l="l" t="t" r="r" b="b"/>
            <a:pathLst>
              <a:path w="0" h="256539">
                <a:moveTo>
                  <a:pt x="0" y="0"/>
                </a:moveTo>
                <a:lnTo>
                  <a:pt x="0" y="256447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3741077" y="2820505"/>
            <a:ext cx="111125" cy="0"/>
          </a:xfrm>
          <a:custGeom>
            <a:avLst/>
            <a:gdLst/>
            <a:ahLst/>
            <a:cxnLst/>
            <a:rect l="l" t="t" r="r" b="b"/>
            <a:pathLst>
              <a:path w="111125" h="0">
                <a:moveTo>
                  <a:pt x="0" y="0"/>
                </a:moveTo>
                <a:lnTo>
                  <a:pt x="111015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3741021" y="2819234"/>
            <a:ext cx="111125" cy="0"/>
          </a:xfrm>
          <a:custGeom>
            <a:avLst/>
            <a:gdLst/>
            <a:ahLst/>
            <a:cxnLst/>
            <a:rect l="l" t="t" r="r" b="b"/>
            <a:pathLst>
              <a:path w="111125" h="0">
                <a:moveTo>
                  <a:pt x="0" y="0"/>
                </a:moveTo>
                <a:lnTo>
                  <a:pt x="111127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3725111" y="2802223"/>
            <a:ext cx="108585" cy="0"/>
          </a:xfrm>
          <a:custGeom>
            <a:avLst/>
            <a:gdLst/>
            <a:ahLst/>
            <a:cxnLst/>
            <a:rect l="l" t="t" r="r" b="b"/>
            <a:pathLst>
              <a:path w="108585" h="0">
                <a:moveTo>
                  <a:pt x="10823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3488460" y="2820505"/>
            <a:ext cx="147320" cy="0"/>
          </a:xfrm>
          <a:custGeom>
            <a:avLst/>
            <a:gdLst/>
            <a:ahLst/>
            <a:cxnLst/>
            <a:rect l="l" t="t" r="r" b="b"/>
            <a:pathLst>
              <a:path w="147320" h="0">
                <a:moveTo>
                  <a:pt x="0" y="0"/>
                </a:moveTo>
                <a:lnTo>
                  <a:pt x="147283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3488392" y="2819234"/>
            <a:ext cx="147955" cy="0"/>
          </a:xfrm>
          <a:custGeom>
            <a:avLst/>
            <a:gdLst/>
            <a:ahLst/>
            <a:cxnLst/>
            <a:rect l="l" t="t" r="r" b="b"/>
            <a:pathLst>
              <a:path w="147954" h="0">
                <a:moveTo>
                  <a:pt x="0" y="0"/>
                </a:moveTo>
                <a:lnTo>
                  <a:pt x="147406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3472603" y="2802223"/>
            <a:ext cx="144780" cy="0"/>
          </a:xfrm>
          <a:custGeom>
            <a:avLst/>
            <a:gdLst/>
            <a:ahLst/>
            <a:cxnLst/>
            <a:rect l="l" t="t" r="r" b="b"/>
            <a:pathLst>
              <a:path w="144779" h="0">
                <a:moveTo>
                  <a:pt x="14439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 txBox="1"/>
          <p:nvPr/>
        </p:nvSpPr>
        <p:spPr>
          <a:xfrm>
            <a:off x="3541742" y="2498638"/>
            <a:ext cx="325755" cy="172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-15">
                <a:latin typeface="宋体"/>
                <a:cs typeface="宋体"/>
              </a:rPr>
              <a:t>M</a:t>
            </a:r>
            <a:r>
              <a:rPr dirty="0" sz="950" spc="20">
                <a:latin typeface="宋体"/>
                <a:cs typeface="宋体"/>
              </a:rPr>
              <a:t>1</a:t>
            </a:r>
            <a:r>
              <a:rPr dirty="0" sz="950" spc="-15">
                <a:latin typeface="宋体"/>
                <a:cs typeface="宋体"/>
              </a:rPr>
              <a:t>0.</a:t>
            </a:r>
            <a:r>
              <a:rPr dirty="0" sz="950" spc="5">
                <a:latin typeface="宋体"/>
                <a:cs typeface="宋体"/>
              </a:rPr>
              <a:t>2</a:t>
            </a:r>
            <a:endParaRPr sz="950">
              <a:latin typeface="宋体"/>
              <a:cs typeface="宋体"/>
            </a:endParaRPr>
          </a:p>
        </p:txBody>
      </p:sp>
      <p:sp>
        <p:nvSpPr>
          <p:cNvPr id="218" name="object 218"/>
          <p:cNvSpPr/>
          <p:nvPr/>
        </p:nvSpPr>
        <p:spPr>
          <a:xfrm>
            <a:off x="1287761" y="2065209"/>
            <a:ext cx="0" cy="259715"/>
          </a:xfrm>
          <a:custGeom>
            <a:avLst/>
            <a:gdLst/>
            <a:ahLst/>
            <a:cxnLst/>
            <a:rect l="l" t="t" r="r" b="b"/>
            <a:pathLst>
              <a:path w="0" h="259714">
                <a:moveTo>
                  <a:pt x="0" y="0"/>
                </a:moveTo>
                <a:lnTo>
                  <a:pt x="0" y="259462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1270405" y="2049286"/>
            <a:ext cx="0" cy="256540"/>
          </a:xfrm>
          <a:custGeom>
            <a:avLst/>
            <a:gdLst/>
            <a:ahLst/>
            <a:cxnLst/>
            <a:rect l="l" t="t" r="r" b="b"/>
            <a:pathLst>
              <a:path w="0" h="256539">
                <a:moveTo>
                  <a:pt x="0" y="0"/>
                </a:moveTo>
                <a:lnTo>
                  <a:pt x="0" y="256447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1179574" y="2065209"/>
            <a:ext cx="0" cy="259715"/>
          </a:xfrm>
          <a:custGeom>
            <a:avLst/>
            <a:gdLst/>
            <a:ahLst/>
            <a:cxnLst/>
            <a:rect l="l" t="t" r="r" b="b"/>
            <a:pathLst>
              <a:path w="0" h="259714">
                <a:moveTo>
                  <a:pt x="0" y="0"/>
                </a:moveTo>
                <a:lnTo>
                  <a:pt x="0" y="259462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1162218" y="2049286"/>
            <a:ext cx="0" cy="256540"/>
          </a:xfrm>
          <a:custGeom>
            <a:avLst/>
            <a:gdLst/>
            <a:ahLst/>
            <a:cxnLst/>
            <a:rect l="l" t="t" r="r" b="b"/>
            <a:pathLst>
              <a:path w="0" h="256539">
                <a:moveTo>
                  <a:pt x="0" y="0"/>
                </a:moveTo>
                <a:lnTo>
                  <a:pt x="0" y="256447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1286255" y="2194940"/>
            <a:ext cx="111760" cy="0"/>
          </a:xfrm>
          <a:custGeom>
            <a:avLst/>
            <a:gdLst/>
            <a:ahLst/>
            <a:cxnLst/>
            <a:rect l="l" t="t" r="r" b="b"/>
            <a:pathLst>
              <a:path w="111759" h="0">
                <a:moveTo>
                  <a:pt x="0" y="0"/>
                </a:moveTo>
                <a:lnTo>
                  <a:pt x="111212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1270405" y="2177510"/>
            <a:ext cx="108585" cy="0"/>
          </a:xfrm>
          <a:custGeom>
            <a:avLst/>
            <a:gdLst/>
            <a:ahLst/>
            <a:cxnLst/>
            <a:rect l="l" t="t" r="r" b="b"/>
            <a:pathLst>
              <a:path w="108584" h="0">
                <a:moveTo>
                  <a:pt x="10819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1033698" y="2194940"/>
            <a:ext cx="147955" cy="0"/>
          </a:xfrm>
          <a:custGeom>
            <a:avLst/>
            <a:gdLst/>
            <a:ahLst/>
            <a:cxnLst/>
            <a:rect l="l" t="t" r="r" b="b"/>
            <a:pathLst>
              <a:path w="147955" h="0">
                <a:moveTo>
                  <a:pt x="0" y="0"/>
                </a:moveTo>
                <a:lnTo>
                  <a:pt x="147382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1017849" y="2177510"/>
            <a:ext cx="144780" cy="0"/>
          </a:xfrm>
          <a:custGeom>
            <a:avLst/>
            <a:gdLst/>
            <a:ahLst/>
            <a:cxnLst/>
            <a:rect l="l" t="t" r="r" b="b"/>
            <a:pathLst>
              <a:path w="144780" h="0">
                <a:moveTo>
                  <a:pt x="14436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 txBox="1"/>
          <p:nvPr/>
        </p:nvSpPr>
        <p:spPr>
          <a:xfrm>
            <a:off x="1088977" y="1768257"/>
            <a:ext cx="267335" cy="172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-15">
                <a:latin typeface="宋体"/>
                <a:cs typeface="宋体"/>
              </a:rPr>
              <a:t>I</a:t>
            </a:r>
            <a:r>
              <a:rPr dirty="0" sz="950" spc="20">
                <a:latin typeface="宋体"/>
                <a:cs typeface="宋体"/>
              </a:rPr>
              <a:t>0</a:t>
            </a:r>
            <a:r>
              <a:rPr dirty="0" sz="950" spc="-15">
                <a:latin typeface="宋体"/>
                <a:cs typeface="宋体"/>
              </a:rPr>
              <a:t>.</a:t>
            </a:r>
            <a:r>
              <a:rPr dirty="0" sz="950" spc="5">
                <a:latin typeface="宋体"/>
                <a:cs typeface="宋体"/>
              </a:rPr>
              <a:t>0</a:t>
            </a:r>
            <a:endParaRPr sz="950">
              <a:latin typeface="宋体"/>
              <a:cs typeface="宋体"/>
            </a:endParaRPr>
          </a:p>
        </p:txBody>
      </p:sp>
      <p:sp>
        <p:nvSpPr>
          <p:cNvPr id="227" name="object 227"/>
          <p:cNvSpPr/>
          <p:nvPr/>
        </p:nvSpPr>
        <p:spPr>
          <a:xfrm>
            <a:off x="642803" y="2194940"/>
            <a:ext cx="394335" cy="0"/>
          </a:xfrm>
          <a:custGeom>
            <a:avLst/>
            <a:gdLst/>
            <a:ahLst/>
            <a:cxnLst/>
            <a:rect l="l" t="t" r="r" b="b"/>
            <a:pathLst>
              <a:path w="394334" h="0">
                <a:moveTo>
                  <a:pt x="0" y="0"/>
                </a:moveTo>
                <a:lnTo>
                  <a:pt x="393908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626954" y="2177510"/>
            <a:ext cx="391160" cy="0"/>
          </a:xfrm>
          <a:custGeom>
            <a:avLst/>
            <a:gdLst/>
            <a:ahLst/>
            <a:cxnLst/>
            <a:rect l="l" t="t" r="r" b="b"/>
            <a:pathLst>
              <a:path w="391159" h="0">
                <a:moveTo>
                  <a:pt x="39089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1135207" y="2122566"/>
            <a:ext cx="190448" cy="1760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1397467" y="1584641"/>
            <a:ext cx="0" cy="614680"/>
          </a:xfrm>
          <a:custGeom>
            <a:avLst/>
            <a:gdLst/>
            <a:ahLst/>
            <a:cxnLst/>
            <a:rect l="l" t="t" r="r" b="b"/>
            <a:pathLst>
              <a:path w="0" h="614680">
                <a:moveTo>
                  <a:pt x="0" y="0"/>
                </a:moveTo>
                <a:lnTo>
                  <a:pt x="0" y="614219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1380111" y="1568719"/>
            <a:ext cx="0" cy="611505"/>
          </a:xfrm>
          <a:custGeom>
            <a:avLst/>
            <a:gdLst/>
            <a:ahLst/>
            <a:cxnLst/>
            <a:rect l="l" t="t" r="r" b="b"/>
            <a:pathLst>
              <a:path w="0" h="611505">
                <a:moveTo>
                  <a:pt x="0" y="611203"/>
                </a:moveTo>
                <a:lnTo>
                  <a:pt x="0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1396263" y="1583036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307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1395960" y="1581766"/>
            <a:ext cx="394335" cy="0"/>
          </a:xfrm>
          <a:custGeom>
            <a:avLst/>
            <a:gdLst/>
            <a:ahLst/>
            <a:cxnLst/>
            <a:rect l="l" t="t" r="r" b="b"/>
            <a:pathLst>
              <a:path w="394335" h="0">
                <a:moveTo>
                  <a:pt x="0" y="0"/>
                </a:moveTo>
                <a:lnTo>
                  <a:pt x="393912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1396551" y="1580495"/>
            <a:ext cx="393065" cy="0"/>
          </a:xfrm>
          <a:custGeom>
            <a:avLst/>
            <a:gdLst/>
            <a:ahLst/>
            <a:cxnLst/>
            <a:rect l="l" t="t" r="r" b="b"/>
            <a:pathLst>
              <a:path w="393064" h="0">
                <a:moveTo>
                  <a:pt x="0" y="0"/>
                </a:moveTo>
                <a:lnTo>
                  <a:pt x="392732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1395960" y="1916418"/>
            <a:ext cx="394335" cy="0"/>
          </a:xfrm>
          <a:custGeom>
            <a:avLst/>
            <a:gdLst/>
            <a:ahLst/>
            <a:cxnLst/>
            <a:rect l="l" t="t" r="r" b="b"/>
            <a:pathLst>
              <a:path w="394335" h="0">
                <a:moveTo>
                  <a:pt x="0" y="0"/>
                </a:moveTo>
                <a:lnTo>
                  <a:pt x="393912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1380111" y="1899109"/>
            <a:ext cx="391160" cy="0"/>
          </a:xfrm>
          <a:custGeom>
            <a:avLst/>
            <a:gdLst/>
            <a:ahLst/>
            <a:cxnLst/>
            <a:rect l="l" t="t" r="r" b="b"/>
            <a:pathLst>
              <a:path w="391160" h="0">
                <a:moveTo>
                  <a:pt x="39089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 txBox="1"/>
          <p:nvPr/>
        </p:nvSpPr>
        <p:spPr>
          <a:xfrm>
            <a:off x="1367411" y="1462776"/>
            <a:ext cx="984885" cy="17272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368300" algn="l"/>
              </a:tabLst>
            </a:pPr>
            <a:r>
              <a:rPr dirty="0" sz="950" spc="5" strike="sngStrike">
                <a:latin typeface="宋体"/>
                <a:cs typeface="宋体"/>
              </a:rPr>
              <a:t> </a:t>
            </a:r>
            <a:r>
              <a:rPr dirty="0" sz="950" spc="5" strike="sngStrike">
                <a:latin typeface="宋体"/>
                <a:cs typeface="宋体"/>
              </a:rPr>
              <a:t>	</a:t>
            </a:r>
            <a:r>
              <a:rPr dirty="0" sz="950" spc="-5" strike="sngStrike">
                <a:latin typeface="宋体"/>
                <a:cs typeface="宋体"/>
              </a:rPr>
              <a:t>(</a:t>
            </a:r>
            <a:r>
              <a:rPr dirty="0" sz="950" spc="-5" strike="noStrike">
                <a:latin typeface="宋体"/>
                <a:cs typeface="宋体"/>
              </a:rPr>
              <a:t>RESET_BF)</a:t>
            </a:r>
            <a:endParaRPr sz="950">
              <a:latin typeface="宋体"/>
              <a:cs typeface="宋体"/>
            </a:endParaRPr>
          </a:p>
        </p:txBody>
      </p:sp>
      <p:sp>
        <p:nvSpPr>
          <p:cNvPr id="238" name="object 238"/>
          <p:cNvSpPr txBox="1"/>
          <p:nvPr/>
        </p:nvSpPr>
        <p:spPr>
          <a:xfrm>
            <a:off x="1919663" y="1353551"/>
            <a:ext cx="268605" cy="172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-15">
                <a:latin typeface="宋体"/>
                <a:cs typeface="宋体"/>
              </a:rPr>
              <a:t>M</a:t>
            </a:r>
            <a:r>
              <a:rPr dirty="0" sz="950" spc="20">
                <a:latin typeface="宋体"/>
                <a:cs typeface="宋体"/>
              </a:rPr>
              <a:t>0</a:t>
            </a:r>
            <a:r>
              <a:rPr dirty="0" sz="950" spc="-15">
                <a:latin typeface="宋体"/>
                <a:cs typeface="宋体"/>
              </a:rPr>
              <a:t>.</a:t>
            </a:r>
            <a:r>
              <a:rPr dirty="0" sz="950" spc="5">
                <a:latin typeface="宋体"/>
                <a:cs typeface="宋体"/>
              </a:rPr>
              <a:t>0</a:t>
            </a:r>
            <a:endParaRPr sz="950">
              <a:latin typeface="宋体"/>
              <a:cs typeface="宋体"/>
            </a:endParaRPr>
          </a:p>
        </p:txBody>
      </p:sp>
      <p:sp>
        <p:nvSpPr>
          <p:cNvPr id="239" name="object 239"/>
          <p:cNvSpPr txBox="1"/>
          <p:nvPr/>
        </p:nvSpPr>
        <p:spPr>
          <a:xfrm>
            <a:off x="1734108" y="1568865"/>
            <a:ext cx="685800" cy="6889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08915">
              <a:lnSpc>
                <a:spcPts val="1060"/>
              </a:lnSpc>
              <a:spcBef>
                <a:spcPts val="110"/>
              </a:spcBef>
            </a:pPr>
            <a:r>
              <a:rPr dirty="0" sz="950">
                <a:latin typeface="宋体"/>
                <a:cs typeface="宋体"/>
              </a:rPr>
              <a:t>200</a:t>
            </a:r>
            <a:endParaRPr sz="950">
              <a:latin typeface="宋体"/>
              <a:cs typeface="宋体"/>
            </a:endParaRPr>
          </a:p>
          <a:p>
            <a:pPr marL="208279">
              <a:lnSpc>
                <a:spcPts val="935"/>
              </a:lnSpc>
            </a:pPr>
            <a:r>
              <a:rPr dirty="0" sz="950" spc="-5">
                <a:latin typeface="宋体"/>
                <a:cs typeface="宋体"/>
              </a:rPr>
              <a:t>Q0.0</a:t>
            </a:r>
            <a:endParaRPr sz="950">
              <a:latin typeface="宋体"/>
              <a:cs typeface="宋体"/>
            </a:endParaRPr>
          </a:p>
          <a:p>
            <a:pPr marL="12700">
              <a:lnSpc>
                <a:spcPts val="1005"/>
              </a:lnSpc>
            </a:pPr>
            <a:r>
              <a:rPr dirty="0" sz="950" spc="-5">
                <a:latin typeface="宋体"/>
                <a:cs typeface="宋体"/>
              </a:rPr>
              <a:t>(RESET_BF)</a:t>
            </a:r>
            <a:endParaRPr sz="950">
              <a:latin typeface="宋体"/>
              <a:cs typeface="宋体"/>
            </a:endParaRPr>
          </a:p>
          <a:p>
            <a:pPr marL="405130" marR="5080" indent="-136525">
              <a:lnSpc>
                <a:spcPts val="1070"/>
              </a:lnSpc>
              <a:spcBef>
                <a:spcPts val="85"/>
              </a:spcBef>
            </a:pPr>
            <a:r>
              <a:rPr dirty="0" baseline="17543" sz="1425" spc="7">
                <a:latin typeface="宋体"/>
                <a:cs typeface="宋体"/>
              </a:rPr>
              <a:t>8</a:t>
            </a:r>
            <a:r>
              <a:rPr dirty="0" baseline="17543" sz="1425" spc="-352">
                <a:latin typeface="宋体"/>
                <a:cs typeface="宋体"/>
              </a:rPr>
              <a:t> </a:t>
            </a:r>
            <a:r>
              <a:rPr dirty="0" sz="950" spc="-5">
                <a:latin typeface="宋体"/>
                <a:cs typeface="宋体"/>
              </a:rPr>
              <a:t>M10.0  </a:t>
            </a:r>
            <a:r>
              <a:rPr dirty="0" sz="950">
                <a:latin typeface="宋体"/>
                <a:cs typeface="宋体"/>
              </a:rPr>
              <a:t>(S)</a:t>
            </a:r>
            <a:endParaRPr sz="950">
              <a:latin typeface="宋体"/>
              <a:cs typeface="宋体"/>
            </a:endParaRPr>
          </a:p>
        </p:txBody>
      </p:sp>
      <p:sp>
        <p:nvSpPr>
          <p:cNvPr id="240" name="object 240"/>
          <p:cNvSpPr txBox="1"/>
          <p:nvPr/>
        </p:nvSpPr>
        <p:spPr>
          <a:xfrm>
            <a:off x="1225092" y="5514543"/>
            <a:ext cx="1625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微软雅黑"/>
                <a:cs typeface="微软雅黑"/>
              </a:rPr>
              <a:t>状态步转移部分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241" name="object 241"/>
          <p:cNvSpPr txBox="1"/>
          <p:nvPr/>
        </p:nvSpPr>
        <p:spPr>
          <a:xfrm>
            <a:off x="5305805" y="5514543"/>
            <a:ext cx="1397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微软雅黑"/>
                <a:cs typeface="微软雅黑"/>
              </a:rPr>
              <a:t>驱动线圈部分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242" name="object 242"/>
          <p:cNvSpPr txBox="1">
            <a:spLocks noGrp="1"/>
          </p:cNvSpPr>
          <p:nvPr>
            <p:ph type="title"/>
          </p:nvPr>
        </p:nvSpPr>
        <p:spPr>
          <a:xfrm>
            <a:off x="448767" y="966342"/>
            <a:ext cx="94615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梯形图：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568" y="5568492"/>
            <a:ext cx="2165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(1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26228" y="5568492"/>
            <a:ext cx="2165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(2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4142" y="958341"/>
            <a:ext cx="1176020" cy="2943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楷体"/>
                <a:cs typeface="楷体"/>
              </a:rPr>
              <a:t>梯形图一： </a:t>
            </a:r>
            <a:r>
              <a:rPr dirty="0" sz="1800" b="1">
                <a:latin typeface="楷体"/>
                <a:cs typeface="楷体"/>
              </a:rPr>
              <a:t>状态步转移 </a:t>
            </a:r>
            <a:r>
              <a:rPr dirty="0" sz="1800" b="1">
                <a:latin typeface="楷体"/>
                <a:cs typeface="楷体"/>
              </a:rPr>
              <a:t>部分</a:t>
            </a:r>
            <a:endParaRPr sz="1800">
              <a:latin typeface="楷体"/>
              <a:cs typeface="楷体"/>
            </a:endParaRPr>
          </a:p>
          <a:p>
            <a:pPr algn="just" marL="39370" marR="442595">
              <a:lnSpc>
                <a:spcPct val="100000"/>
              </a:lnSpc>
              <a:spcBef>
                <a:spcPts val="1365"/>
              </a:spcBef>
            </a:pPr>
            <a:r>
              <a:rPr dirty="0" sz="1800">
                <a:latin typeface="微软雅黑"/>
                <a:cs typeface="微软雅黑"/>
              </a:rPr>
              <a:t>置位线 圈指令</a:t>
            </a:r>
            <a:endParaRPr sz="1800">
              <a:latin typeface="微软雅黑"/>
              <a:cs typeface="微软雅黑"/>
            </a:endParaRPr>
          </a:p>
          <a:p>
            <a:pPr algn="just" marL="39370" marR="442595">
              <a:lnSpc>
                <a:spcPct val="100000"/>
              </a:lnSpc>
            </a:pPr>
            <a:r>
              <a:rPr dirty="0" sz="1800">
                <a:latin typeface="微软雅黑"/>
                <a:cs typeface="微软雅黑"/>
              </a:rPr>
              <a:t>、复位 线圈指 </a:t>
            </a:r>
            <a:r>
              <a:rPr dirty="0" sz="1800" spc="-5">
                <a:latin typeface="微软雅黑"/>
                <a:cs typeface="微软雅黑"/>
              </a:rPr>
              <a:t>令（或 </a:t>
            </a:r>
            <a:r>
              <a:rPr dirty="0" sz="1800">
                <a:latin typeface="微软雅黑"/>
                <a:cs typeface="微软雅黑"/>
              </a:rPr>
              <a:t>起锁停</a:t>
            </a:r>
            <a:endParaRPr sz="1800">
              <a:latin typeface="微软雅黑"/>
              <a:cs typeface="微软雅黑"/>
            </a:endParaRPr>
          </a:p>
          <a:p>
            <a:pPr algn="just" marL="39370">
              <a:lnSpc>
                <a:spcPct val="100000"/>
              </a:lnSpc>
              <a:spcBef>
                <a:spcPts val="15"/>
              </a:spcBef>
            </a:pPr>
            <a:r>
              <a:rPr dirty="0" sz="1800">
                <a:latin typeface="微软雅黑"/>
                <a:cs typeface="微软雅黑"/>
              </a:rPr>
              <a:t>电路）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0964" y="5247258"/>
            <a:ext cx="711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微软雅黑"/>
                <a:cs typeface="微软雅黑"/>
              </a:rPr>
              <a:t>定时器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0964" y="5523077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微软雅黑"/>
                <a:cs typeface="微软雅黑"/>
              </a:rPr>
              <a:t>指令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63039" y="917447"/>
            <a:ext cx="2859024" cy="2593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66672" y="3608832"/>
            <a:ext cx="2811779" cy="2356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478779" y="858011"/>
            <a:ext cx="2907792" cy="24277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498591" y="3484011"/>
            <a:ext cx="2900171" cy="24169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568" y="5568492"/>
            <a:ext cx="2165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(3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26228" y="5568492"/>
            <a:ext cx="2165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(4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4142" y="958341"/>
            <a:ext cx="1176020" cy="833755"/>
          </a:xfrm>
          <a:prstGeom prst="rect"/>
        </p:spPr>
        <p:txBody>
          <a:bodyPr wrap="square" lIns="0" tIns="19685" rIns="0" bIns="0" rtlCol="0" vert="horz">
            <a:spAutoFit/>
          </a:bodyPr>
          <a:lstStyle/>
          <a:p>
            <a:pPr algn="just" marL="12700" marR="5080">
              <a:lnSpc>
                <a:spcPct val="97300"/>
              </a:lnSpc>
              <a:spcBef>
                <a:spcPts val="155"/>
              </a:spcBef>
            </a:pPr>
            <a:r>
              <a:rPr dirty="0"/>
              <a:t>梯形图一： </a:t>
            </a:r>
            <a:r>
              <a:rPr dirty="0" spc="-5" b="0">
                <a:latin typeface="微软雅黑"/>
                <a:cs typeface="微软雅黑"/>
              </a:rPr>
              <a:t>驱动线圈部 </a:t>
            </a:r>
            <a:r>
              <a:rPr dirty="0" b="0">
                <a:latin typeface="微软雅黑"/>
                <a:cs typeface="微软雅黑"/>
              </a:rPr>
              <a:t>分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4914" y="3039236"/>
            <a:ext cx="711200" cy="8502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00299"/>
              </a:lnSpc>
              <a:spcBef>
                <a:spcPts val="90"/>
              </a:spcBef>
            </a:pPr>
            <a:r>
              <a:rPr dirty="0" sz="1800">
                <a:latin typeface="微软雅黑"/>
                <a:cs typeface="微软雅黑"/>
              </a:rPr>
              <a:t>普通输 出线圈 指令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35608" y="1048511"/>
            <a:ext cx="3046476" cy="1965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96567" y="3273552"/>
            <a:ext cx="2912363" cy="25374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205984" y="1080557"/>
            <a:ext cx="3048000" cy="23575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305044" y="3560064"/>
            <a:ext cx="2929128" cy="2171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4591" y="182626"/>
            <a:ext cx="80962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仿宋"/>
                <a:cs typeface="仿宋"/>
              </a:rPr>
              <a:t>实验：音乐喷泉（隔灯闪烁）：</a:t>
            </a:r>
            <a:r>
              <a:rPr dirty="0" spc="-450" b="0">
                <a:latin typeface="仿宋"/>
                <a:cs typeface="仿宋"/>
              </a:rPr>
              <a:t> </a:t>
            </a:r>
            <a:r>
              <a:rPr dirty="0" spc="-10" b="0">
                <a:latin typeface="Arial"/>
                <a:cs typeface="Arial"/>
              </a:rPr>
              <a:t>L1</a:t>
            </a:r>
            <a:r>
              <a:rPr dirty="0" b="0">
                <a:latin typeface="仿宋"/>
                <a:cs typeface="仿宋"/>
              </a:rPr>
              <a:t>亮</a:t>
            </a:r>
            <a:r>
              <a:rPr dirty="0" spc="-10" b="0">
                <a:latin typeface="Arial"/>
                <a:cs typeface="Arial"/>
              </a:rPr>
              <a:t>1</a:t>
            </a:r>
            <a:r>
              <a:rPr dirty="0" b="0">
                <a:latin typeface="仿宋"/>
                <a:cs typeface="仿宋"/>
              </a:rPr>
              <a:t>秒后，接着</a:t>
            </a:r>
            <a:r>
              <a:rPr dirty="0" spc="-10" b="0">
                <a:latin typeface="Arial"/>
                <a:cs typeface="Arial"/>
              </a:rPr>
              <a:t>L2</a:t>
            </a:r>
            <a:r>
              <a:rPr dirty="0" b="0">
                <a:latin typeface="仿宋"/>
                <a:cs typeface="仿宋"/>
              </a:rPr>
              <a:t>亮</a:t>
            </a:r>
            <a:r>
              <a:rPr dirty="0" spc="-10" b="0">
                <a:latin typeface="Arial"/>
                <a:cs typeface="Arial"/>
              </a:rPr>
              <a:t>1</a:t>
            </a:r>
            <a:r>
              <a:rPr dirty="0" b="0">
                <a:latin typeface="仿宋"/>
                <a:cs typeface="仿宋"/>
              </a:rPr>
              <a:t>秒后，接着</a:t>
            </a:r>
            <a:r>
              <a:rPr dirty="0" spc="-10" b="0">
                <a:latin typeface="Arial"/>
                <a:cs typeface="Arial"/>
              </a:rPr>
              <a:t>L3</a:t>
            </a:r>
            <a:r>
              <a:rPr dirty="0" b="0">
                <a:latin typeface="仿宋"/>
                <a:cs typeface="仿宋"/>
              </a:rPr>
              <a:t>亮</a:t>
            </a:r>
            <a:r>
              <a:rPr dirty="0" spc="-10" b="0">
                <a:latin typeface="Arial"/>
                <a:cs typeface="Arial"/>
              </a:rPr>
              <a:t>1</a:t>
            </a:r>
            <a:r>
              <a:rPr dirty="0" b="0">
                <a:latin typeface="仿宋"/>
                <a:cs typeface="仿宋"/>
              </a:rPr>
              <a:t>秒后，  接着</a:t>
            </a:r>
            <a:r>
              <a:rPr dirty="0" spc="-10" b="0">
                <a:latin typeface="Arial"/>
                <a:cs typeface="Arial"/>
              </a:rPr>
              <a:t>L4</a:t>
            </a:r>
            <a:r>
              <a:rPr dirty="0" b="0">
                <a:latin typeface="仿宋"/>
                <a:cs typeface="仿宋"/>
              </a:rPr>
              <a:t>亮</a:t>
            </a:r>
            <a:r>
              <a:rPr dirty="0" spc="-10" b="0">
                <a:latin typeface="Arial"/>
                <a:cs typeface="Arial"/>
              </a:rPr>
              <a:t>1</a:t>
            </a:r>
            <a:r>
              <a:rPr dirty="0" b="0">
                <a:latin typeface="仿宋"/>
                <a:cs typeface="仿宋"/>
              </a:rPr>
              <a:t>秒后，接着</a:t>
            </a:r>
            <a:r>
              <a:rPr dirty="0" spc="-10" b="0">
                <a:latin typeface="Arial"/>
                <a:cs typeface="Arial"/>
              </a:rPr>
              <a:t>L5</a:t>
            </a:r>
            <a:r>
              <a:rPr dirty="0" b="0">
                <a:latin typeface="仿宋"/>
                <a:cs typeface="仿宋"/>
              </a:rPr>
              <a:t>亮</a:t>
            </a:r>
            <a:r>
              <a:rPr dirty="0" spc="-10" b="0">
                <a:latin typeface="Arial"/>
                <a:cs typeface="Arial"/>
              </a:rPr>
              <a:t>1</a:t>
            </a:r>
            <a:r>
              <a:rPr dirty="0" b="0">
                <a:latin typeface="仿宋"/>
                <a:cs typeface="仿宋"/>
              </a:rPr>
              <a:t>秒后</a:t>
            </a:r>
            <a:r>
              <a:rPr dirty="0" spc="-5" b="0">
                <a:latin typeface="仿宋"/>
                <a:cs typeface="仿宋"/>
              </a:rPr>
              <a:t>、</a:t>
            </a:r>
            <a:r>
              <a:rPr dirty="0" spc="-10" b="0">
                <a:latin typeface="Arial"/>
                <a:cs typeface="Arial"/>
              </a:rPr>
              <a:t>L6</a:t>
            </a:r>
            <a:r>
              <a:rPr dirty="0" b="0">
                <a:latin typeface="仿宋"/>
                <a:cs typeface="仿宋"/>
              </a:rPr>
              <a:t>亮</a:t>
            </a:r>
            <a:r>
              <a:rPr dirty="0" spc="-10" b="0">
                <a:latin typeface="Arial"/>
                <a:cs typeface="Arial"/>
              </a:rPr>
              <a:t>1</a:t>
            </a:r>
            <a:r>
              <a:rPr dirty="0" b="0">
                <a:latin typeface="仿宋"/>
                <a:cs typeface="仿宋"/>
              </a:rPr>
              <a:t>秒后，接着</a:t>
            </a:r>
            <a:r>
              <a:rPr dirty="0" spc="-10" b="0">
                <a:latin typeface="Arial"/>
                <a:cs typeface="Arial"/>
              </a:rPr>
              <a:t>L7</a:t>
            </a:r>
            <a:r>
              <a:rPr dirty="0" b="0">
                <a:latin typeface="仿宋"/>
                <a:cs typeface="仿宋"/>
              </a:rPr>
              <a:t>亮</a:t>
            </a:r>
            <a:r>
              <a:rPr dirty="0" spc="-10" b="0">
                <a:latin typeface="Arial"/>
                <a:cs typeface="Arial"/>
              </a:rPr>
              <a:t>1</a:t>
            </a:r>
            <a:r>
              <a:rPr dirty="0" b="0">
                <a:latin typeface="仿宋"/>
                <a:cs typeface="仿宋"/>
              </a:rPr>
              <a:t>秒后、</a:t>
            </a:r>
            <a:r>
              <a:rPr dirty="0" spc="-10" b="0">
                <a:latin typeface="Arial"/>
                <a:cs typeface="Arial"/>
              </a:rPr>
              <a:t>L8</a:t>
            </a:r>
            <a:r>
              <a:rPr dirty="0" b="0">
                <a:latin typeface="仿宋"/>
                <a:cs typeface="仿宋"/>
              </a:rPr>
              <a:t>亮</a:t>
            </a:r>
            <a:r>
              <a:rPr dirty="0" spc="-10" b="0">
                <a:latin typeface="Arial"/>
                <a:cs typeface="Arial"/>
              </a:rPr>
              <a:t>1</a:t>
            </a:r>
            <a:r>
              <a:rPr dirty="0" b="0">
                <a:latin typeface="仿宋"/>
                <a:cs typeface="仿宋"/>
              </a:rPr>
              <a:t>秒后，全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591" y="731265"/>
            <a:ext cx="2082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仿宋"/>
                <a:cs typeface="仿宋"/>
              </a:rPr>
              <a:t>灭，如此循环下去。</a:t>
            </a:r>
            <a:endParaRPr sz="1800">
              <a:latin typeface="仿宋"/>
              <a:cs typeface="仿宋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19700" y="3047540"/>
            <a:ext cx="798830" cy="1236980"/>
          </a:xfrm>
          <a:custGeom>
            <a:avLst/>
            <a:gdLst/>
            <a:ahLst/>
            <a:cxnLst/>
            <a:rect l="l" t="t" r="r" b="b"/>
            <a:pathLst>
              <a:path w="798830" h="1236979">
                <a:moveTo>
                  <a:pt x="0" y="1236549"/>
                </a:moveTo>
                <a:lnTo>
                  <a:pt x="798760" y="1236549"/>
                </a:lnTo>
                <a:lnTo>
                  <a:pt x="798760" y="0"/>
                </a:lnTo>
                <a:lnTo>
                  <a:pt x="0" y="0"/>
                </a:lnTo>
                <a:lnTo>
                  <a:pt x="0" y="1236549"/>
                </a:lnTo>
                <a:close/>
              </a:path>
            </a:pathLst>
          </a:custGeom>
          <a:ln w="8453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99580" y="5600513"/>
            <a:ext cx="3578860" cy="565785"/>
          </a:xfrm>
          <a:custGeom>
            <a:avLst/>
            <a:gdLst/>
            <a:ahLst/>
            <a:cxnLst/>
            <a:rect l="l" t="t" r="r" b="b"/>
            <a:pathLst>
              <a:path w="3578860" h="565785">
                <a:moveTo>
                  <a:pt x="0" y="565555"/>
                </a:moveTo>
                <a:lnTo>
                  <a:pt x="3578449" y="565555"/>
                </a:lnTo>
                <a:lnTo>
                  <a:pt x="3578449" y="0"/>
                </a:lnTo>
                <a:lnTo>
                  <a:pt x="0" y="0"/>
                </a:lnTo>
                <a:lnTo>
                  <a:pt x="0" y="565555"/>
                </a:lnTo>
                <a:close/>
              </a:path>
            </a:pathLst>
          </a:custGeom>
          <a:ln w="8454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65394" y="4469211"/>
            <a:ext cx="4618990" cy="735330"/>
          </a:xfrm>
          <a:custGeom>
            <a:avLst/>
            <a:gdLst/>
            <a:ahLst/>
            <a:cxnLst/>
            <a:rect l="l" t="t" r="r" b="b"/>
            <a:pathLst>
              <a:path w="4618990" h="735329">
                <a:moveTo>
                  <a:pt x="0" y="734907"/>
                </a:moveTo>
                <a:lnTo>
                  <a:pt x="4618801" y="734907"/>
                </a:lnTo>
                <a:lnTo>
                  <a:pt x="4618801" y="0"/>
                </a:lnTo>
                <a:lnTo>
                  <a:pt x="0" y="0"/>
                </a:lnTo>
                <a:lnTo>
                  <a:pt x="0" y="73490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474730" y="3380950"/>
            <a:ext cx="848360" cy="1885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50">
                <a:latin typeface="Calibri"/>
                <a:cs typeface="Calibri"/>
              </a:rPr>
              <a:t>+</a:t>
            </a:r>
            <a:r>
              <a:rPr dirty="0" sz="1050" spc="-5">
                <a:latin typeface="Calibri"/>
                <a:cs typeface="Calibri"/>
              </a:rPr>
              <a:t>24</a:t>
            </a:r>
            <a:r>
              <a:rPr dirty="0" sz="1050" spc="20">
                <a:latin typeface="Calibri"/>
                <a:cs typeface="Calibri"/>
              </a:rPr>
              <a:t>V</a:t>
            </a:r>
            <a:r>
              <a:rPr dirty="0" sz="1050" spc="10">
                <a:latin typeface="黑体"/>
                <a:cs typeface="黑体"/>
              </a:rPr>
              <a:t>稳压电源</a:t>
            </a:r>
            <a:endParaRPr sz="1050">
              <a:latin typeface="黑体"/>
              <a:cs typeface="黑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64109" y="3191034"/>
            <a:ext cx="0" cy="660400"/>
          </a:xfrm>
          <a:custGeom>
            <a:avLst/>
            <a:gdLst/>
            <a:ahLst/>
            <a:cxnLst/>
            <a:rect l="l" t="t" r="r" b="b"/>
            <a:pathLst>
              <a:path w="0" h="660400">
                <a:moveTo>
                  <a:pt x="0" y="0"/>
                </a:moveTo>
                <a:lnTo>
                  <a:pt x="0" y="659981"/>
                </a:lnTo>
              </a:path>
            </a:pathLst>
          </a:custGeom>
          <a:ln w="84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573825" y="3851015"/>
            <a:ext cx="90805" cy="180975"/>
          </a:xfrm>
          <a:custGeom>
            <a:avLst/>
            <a:gdLst/>
            <a:ahLst/>
            <a:cxnLst/>
            <a:rect l="l" t="t" r="r" b="b"/>
            <a:pathLst>
              <a:path w="90805" h="180975">
                <a:moveTo>
                  <a:pt x="0" y="0"/>
                </a:moveTo>
                <a:lnTo>
                  <a:pt x="90284" y="180579"/>
                </a:lnTo>
              </a:path>
            </a:pathLst>
          </a:custGeom>
          <a:ln w="84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664109" y="4031595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79"/>
                </a:lnTo>
              </a:path>
            </a:pathLst>
          </a:custGeom>
          <a:ln w="84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456478" y="394029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63243" y="0"/>
                </a:moveTo>
                <a:lnTo>
                  <a:pt x="0" y="0"/>
                </a:lnTo>
              </a:path>
            </a:pathLst>
          </a:custGeom>
          <a:ln w="84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410502" y="3869051"/>
            <a:ext cx="46355" cy="0"/>
          </a:xfrm>
          <a:custGeom>
            <a:avLst/>
            <a:gdLst/>
            <a:ahLst/>
            <a:cxnLst/>
            <a:rect l="l" t="t" r="r" b="b"/>
            <a:pathLst>
              <a:path w="46355" h="0">
                <a:moveTo>
                  <a:pt x="45976" y="0"/>
                </a:moveTo>
                <a:lnTo>
                  <a:pt x="0" y="0"/>
                </a:lnTo>
              </a:path>
            </a:pathLst>
          </a:custGeom>
          <a:ln w="84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456478" y="4013446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 h="0">
                <a:moveTo>
                  <a:pt x="0" y="0"/>
                </a:moveTo>
                <a:lnTo>
                  <a:pt x="42729" y="0"/>
                </a:lnTo>
              </a:path>
            </a:pathLst>
          </a:custGeom>
          <a:ln w="84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456478" y="3869051"/>
            <a:ext cx="0" cy="144780"/>
          </a:xfrm>
          <a:custGeom>
            <a:avLst/>
            <a:gdLst/>
            <a:ahLst/>
            <a:cxnLst/>
            <a:rect l="l" t="t" r="r" b="b"/>
            <a:pathLst>
              <a:path w="0" h="144779">
                <a:moveTo>
                  <a:pt x="0" y="0"/>
                </a:moveTo>
                <a:lnTo>
                  <a:pt x="0" y="144395"/>
                </a:lnTo>
              </a:path>
            </a:pathLst>
          </a:custGeom>
          <a:ln w="84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555791" y="3941305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63232" y="0"/>
                </a:moveTo>
                <a:lnTo>
                  <a:pt x="0" y="0"/>
                </a:lnTo>
              </a:path>
            </a:pathLst>
          </a:custGeom>
          <a:ln w="84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130182" y="4478063"/>
            <a:ext cx="195580" cy="1885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050">
                <a:latin typeface="Calibri"/>
                <a:cs typeface="Calibri"/>
              </a:rPr>
              <a:t>1M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14853" y="4478063"/>
            <a:ext cx="114935" cy="1885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050">
                <a:latin typeface="Calibri"/>
                <a:cs typeface="Calibri"/>
              </a:rPr>
              <a:t>.0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58609" y="4478063"/>
            <a:ext cx="115570" cy="1885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050">
                <a:latin typeface="Calibri"/>
                <a:cs typeface="Calibri"/>
              </a:rPr>
              <a:t>.1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27567" y="3668915"/>
            <a:ext cx="114652" cy="114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127567" y="3133715"/>
            <a:ext cx="114652" cy="114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965882" y="2988963"/>
            <a:ext cx="160655" cy="3511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00" spc="15">
                <a:latin typeface="Calibri"/>
                <a:cs typeface="Calibri"/>
              </a:rPr>
              <a:t>+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92088" y="3525515"/>
            <a:ext cx="108585" cy="3511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00" spc="10">
                <a:latin typeface="Calibri"/>
                <a:cs typeface="Calibri"/>
              </a:rPr>
              <a:t>-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178243" y="3781805"/>
            <a:ext cx="6985" cy="687705"/>
          </a:xfrm>
          <a:custGeom>
            <a:avLst/>
            <a:gdLst/>
            <a:ahLst/>
            <a:cxnLst/>
            <a:rect l="l" t="t" r="r" b="b"/>
            <a:pathLst>
              <a:path w="6985" h="687704">
                <a:moveTo>
                  <a:pt x="0" y="0"/>
                </a:moveTo>
                <a:lnTo>
                  <a:pt x="6650" y="687372"/>
                </a:lnTo>
              </a:path>
            </a:pathLst>
          </a:custGeom>
          <a:ln w="11271">
            <a:solidFill>
              <a:srgbClr val="4671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240811" y="3191034"/>
            <a:ext cx="423545" cy="0"/>
          </a:xfrm>
          <a:custGeom>
            <a:avLst/>
            <a:gdLst/>
            <a:ahLst/>
            <a:cxnLst/>
            <a:rect l="l" t="t" r="r" b="b"/>
            <a:pathLst>
              <a:path w="423544" h="0">
                <a:moveTo>
                  <a:pt x="0" y="0"/>
                </a:moveTo>
                <a:lnTo>
                  <a:pt x="423298" y="0"/>
                </a:lnTo>
              </a:path>
            </a:pathLst>
          </a:custGeom>
          <a:ln w="11272">
            <a:solidFill>
              <a:srgbClr val="4671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522315" y="3190132"/>
            <a:ext cx="142240" cy="1270"/>
          </a:xfrm>
          <a:custGeom>
            <a:avLst/>
            <a:gdLst/>
            <a:ahLst/>
            <a:cxnLst/>
            <a:rect l="l" t="t" r="r" b="b"/>
            <a:pathLst>
              <a:path w="142239" h="1269">
                <a:moveTo>
                  <a:pt x="0" y="0"/>
                </a:moveTo>
                <a:lnTo>
                  <a:pt x="141794" y="901"/>
                </a:lnTo>
              </a:path>
            </a:pathLst>
          </a:custGeom>
          <a:ln w="11272">
            <a:solidFill>
              <a:srgbClr val="4671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664109" y="4212173"/>
            <a:ext cx="0" cy="257175"/>
          </a:xfrm>
          <a:custGeom>
            <a:avLst/>
            <a:gdLst/>
            <a:ahLst/>
            <a:cxnLst/>
            <a:rect l="l" t="t" r="r" b="b"/>
            <a:pathLst>
              <a:path w="0" h="257175">
                <a:moveTo>
                  <a:pt x="0" y="0"/>
                </a:moveTo>
                <a:lnTo>
                  <a:pt x="0" y="257003"/>
                </a:lnTo>
              </a:path>
            </a:pathLst>
          </a:custGeom>
          <a:ln w="11271">
            <a:solidFill>
              <a:srgbClr val="4671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1509953" y="4482572"/>
            <a:ext cx="296545" cy="1885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50" spc="15">
                <a:latin typeface="黑体"/>
                <a:cs typeface="黑体"/>
              </a:rPr>
              <a:t>输入</a:t>
            </a:r>
            <a:endParaRPr sz="1050">
              <a:latin typeface="黑体"/>
              <a:cs typeface="黑体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497836" y="5084728"/>
            <a:ext cx="296545" cy="1885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50" spc="15">
                <a:latin typeface="黑体"/>
                <a:cs typeface="黑体"/>
              </a:rPr>
              <a:t>输出</a:t>
            </a:r>
            <a:endParaRPr sz="1050">
              <a:latin typeface="黑体"/>
              <a:cs typeface="黑体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118877" y="6398398"/>
            <a:ext cx="114641" cy="114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127567" y="5578995"/>
            <a:ext cx="114652" cy="1146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1999696" y="5534530"/>
            <a:ext cx="93345" cy="1885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50" spc="5">
                <a:latin typeface="Calibri"/>
                <a:cs typeface="Calibri"/>
              </a:rPr>
              <a:t>+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003923" y="6343865"/>
            <a:ext cx="67310" cy="1885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50" spc="5">
                <a:latin typeface="Calibri"/>
                <a:cs typeface="Calibri"/>
              </a:rPr>
              <a:t>-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184894" y="5204118"/>
            <a:ext cx="0" cy="376555"/>
          </a:xfrm>
          <a:custGeom>
            <a:avLst/>
            <a:gdLst/>
            <a:ahLst/>
            <a:cxnLst/>
            <a:rect l="l" t="t" r="r" b="b"/>
            <a:pathLst>
              <a:path w="0" h="376554">
                <a:moveTo>
                  <a:pt x="0" y="0"/>
                </a:moveTo>
                <a:lnTo>
                  <a:pt x="0" y="376285"/>
                </a:lnTo>
              </a:path>
            </a:pathLst>
          </a:custGeom>
          <a:ln w="11271">
            <a:solidFill>
              <a:srgbClr val="4671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632211" y="5204118"/>
            <a:ext cx="0" cy="447675"/>
          </a:xfrm>
          <a:custGeom>
            <a:avLst/>
            <a:gdLst/>
            <a:ahLst/>
            <a:cxnLst/>
            <a:rect l="l" t="t" r="r" b="b"/>
            <a:pathLst>
              <a:path w="0" h="447675">
                <a:moveTo>
                  <a:pt x="0" y="0"/>
                </a:moveTo>
                <a:lnTo>
                  <a:pt x="0" y="447288"/>
                </a:lnTo>
              </a:path>
            </a:pathLst>
          </a:custGeom>
          <a:ln w="11271">
            <a:solidFill>
              <a:srgbClr val="4671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017355" y="5204118"/>
            <a:ext cx="0" cy="440055"/>
          </a:xfrm>
          <a:custGeom>
            <a:avLst/>
            <a:gdLst/>
            <a:ahLst/>
            <a:cxnLst/>
            <a:rect l="l" t="t" r="r" b="b"/>
            <a:pathLst>
              <a:path w="0" h="440054">
                <a:moveTo>
                  <a:pt x="0" y="0"/>
                </a:moveTo>
                <a:lnTo>
                  <a:pt x="0" y="439533"/>
                </a:lnTo>
              </a:path>
            </a:pathLst>
          </a:custGeom>
          <a:ln w="11271">
            <a:solidFill>
              <a:srgbClr val="4671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2435054" y="4020642"/>
            <a:ext cx="160655" cy="1885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50" spc="-20">
                <a:latin typeface="Calibri"/>
                <a:cs typeface="Calibri"/>
              </a:rPr>
              <a:t>SA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529678" y="5934408"/>
            <a:ext cx="849630" cy="1885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50" spc="5">
                <a:latin typeface="Calibri"/>
                <a:cs typeface="Calibri"/>
              </a:rPr>
              <a:t>+</a:t>
            </a:r>
            <a:r>
              <a:rPr dirty="0" sz="1050" spc="-5">
                <a:latin typeface="Calibri"/>
                <a:cs typeface="Calibri"/>
              </a:rPr>
              <a:t>24</a:t>
            </a:r>
            <a:r>
              <a:rPr dirty="0" sz="1050" spc="15">
                <a:latin typeface="Calibri"/>
                <a:cs typeface="Calibri"/>
              </a:rPr>
              <a:t>V</a:t>
            </a:r>
            <a:r>
              <a:rPr dirty="0" sz="1050" spc="15">
                <a:latin typeface="黑体"/>
                <a:cs typeface="黑体"/>
              </a:rPr>
              <a:t>稳压电源</a:t>
            </a:r>
            <a:endParaRPr sz="1050">
              <a:latin typeface="黑体"/>
              <a:cs typeface="黑体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399580" y="5600513"/>
            <a:ext cx="3578860" cy="565785"/>
          </a:xfrm>
          <a:prstGeom prst="rect">
            <a:avLst/>
          </a:prstGeom>
          <a:ln w="8454">
            <a:solidFill>
              <a:srgbClr val="000000"/>
            </a:solidFill>
          </a:ln>
        </p:spPr>
        <p:txBody>
          <a:bodyPr wrap="square" lIns="0" tIns="69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Times New Roman"/>
              <a:cs typeface="Times New Roman"/>
            </a:endParaRPr>
          </a:p>
          <a:p>
            <a:pPr algn="ctr" marL="9525">
              <a:lnSpc>
                <a:spcPct val="100000"/>
              </a:lnSpc>
            </a:pPr>
            <a:r>
              <a:rPr dirty="0" sz="1050" spc="15">
                <a:latin typeface="宋体"/>
                <a:cs typeface="宋体"/>
              </a:rPr>
              <a:t>音乐喷泉实验终板</a:t>
            </a:r>
            <a:endParaRPr sz="1050">
              <a:latin typeface="宋体"/>
              <a:cs typeface="宋体"/>
            </a:endParaRPr>
          </a:p>
          <a:p>
            <a:pPr algn="ctr" marR="568325">
              <a:lnSpc>
                <a:spcPct val="100000"/>
              </a:lnSpc>
              <a:spcBef>
                <a:spcPts val="450"/>
              </a:spcBef>
            </a:pPr>
            <a:r>
              <a:rPr dirty="0" sz="700" spc="15">
                <a:latin typeface="宋体"/>
                <a:cs typeface="宋体"/>
              </a:rPr>
              <a:t>COM</a:t>
            </a:r>
            <a:endParaRPr sz="700">
              <a:latin typeface="宋体"/>
              <a:cs typeface="宋体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396864" y="5207500"/>
            <a:ext cx="0" cy="440055"/>
          </a:xfrm>
          <a:custGeom>
            <a:avLst/>
            <a:gdLst/>
            <a:ahLst/>
            <a:cxnLst/>
            <a:rect l="l" t="t" r="r" b="b"/>
            <a:pathLst>
              <a:path w="0" h="440054">
                <a:moveTo>
                  <a:pt x="0" y="0"/>
                </a:moveTo>
                <a:lnTo>
                  <a:pt x="0" y="439589"/>
                </a:lnTo>
              </a:path>
            </a:pathLst>
          </a:custGeom>
          <a:ln w="11271">
            <a:solidFill>
              <a:srgbClr val="4671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780318" y="5207500"/>
            <a:ext cx="0" cy="440055"/>
          </a:xfrm>
          <a:custGeom>
            <a:avLst/>
            <a:gdLst/>
            <a:ahLst/>
            <a:cxnLst/>
            <a:rect l="l" t="t" r="r" b="b"/>
            <a:pathLst>
              <a:path w="0" h="440054">
                <a:moveTo>
                  <a:pt x="0" y="0"/>
                </a:moveTo>
                <a:lnTo>
                  <a:pt x="0" y="439589"/>
                </a:lnTo>
              </a:path>
            </a:pathLst>
          </a:custGeom>
          <a:ln w="11271">
            <a:solidFill>
              <a:srgbClr val="4671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163659" y="5207500"/>
            <a:ext cx="0" cy="440055"/>
          </a:xfrm>
          <a:custGeom>
            <a:avLst/>
            <a:gdLst/>
            <a:ahLst/>
            <a:cxnLst/>
            <a:rect l="l" t="t" r="r" b="b"/>
            <a:pathLst>
              <a:path w="0" h="440054">
                <a:moveTo>
                  <a:pt x="0" y="0"/>
                </a:moveTo>
                <a:lnTo>
                  <a:pt x="0" y="439589"/>
                </a:lnTo>
              </a:path>
            </a:pathLst>
          </a:custGeom>
          <a:ln w="11271">
            <a:solidFill>
              <a:srgbClr val="4671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931129" y="5207500"/>
            <a:ext cx="0" cy="440055"/>
          </a:xfrm>
          <a:custGeom>
            <a:avLst/>
            <a:gdLst/>
            <a:ahLst/>
            <a:cxnLst/>
            <a:rect l="l" t="t" r="r" b="b"/>
            <a:pathLst>
              <a:path w="0" h="440054">
                <a:moveTo>
                  <a:pt x="0" y="0"/>
                </a:moveTo>
                <a:lnTo>
                  <a:pt x="0" y="439589"/>
                </a:lnTo>
              </a:path>
            </a:pathLst>
          </a:custGeom>
          <a:ln w="11271">
            <a:solidFill>
              <a:srgbClr val="4671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567175" y="5204118"/>
            <a:ext cx="0" cy="313055"/>
          </a:xfrm>
          <a:custGeom>
            <a:avLst/>
            <a:gdLst/>
            <a:ahLst/>
            <a:cxnLst/>
            <a:rect l="l" t="t" r="r" b="b"/>
            <a:pathLst>
              <a:path w="0" h="313054">
                <a:moveTo>
                  <a:pt x="0" y="0"/>
                </a:moveTo>
                <a:lnTo>
                  <a:pt x="0" y="312710"/>
                </a:lnTo>
              </a:path>
            </a:pathLst>
          </a:custGeom>
          <a:ln w="84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184894" y="5516829"/>
            <a:ext cx="2382520" cy="0"/>
          </a:xfrm>
          <a:custGeom>
            <a:avLst/>
            <a:gdLst/>
            <a:ahLst/>
            <a:cxnLst/>
            <a:rect l="l" t="t" r="r" b="b"/>
            <a:pathLst>
              <a:path w="2382520" h="0">
                <a:moveTo>
                  <a:pt x="2382281" y="0"/>
                </a:moveTo>
                <a:lnTo>
                  <a:pt x="0" y="0"/>
                </a:lnTo>
              </a:path>
            </a:pathLst>
          </a:custGeom>
          <a:ln w="84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230160" y="6456055"/>
            <a:ext cx="1830705" cy="0"/>
          </a:xfrm>
          <a:custGeom>
            <a:avLst/>
            <a:gdLst/>
            <a:ahLst/>
            <a:cxnLst/>
            <a:rect l="l" t="t" r="r" b="b"/>
            <a:pathLst>
              <a:path w="1830704" h="0">
                <a:moveTo>
                  <a:pt x="1830252" y="0"/>
                </a:moveTo>
                <a:lnTo>
                  <a:pt x="0" y="0"/>
                </a:lnTo>
              </a:path>
            </a:pathLst>
          </a:custGeom>
          <a:ln w="84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630858" y="4178808"/>
            <a:ext cx="66614" cy="666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2674516" y="4139901"/>
            <a:ext cx="230504" cy="3003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35"/>
              </a:spcBef>
            </a:pPr>
            <a:r>
              <a:rPr dirty="0" sz="700" spc="30">
                <a:latin typeface="宋体"/>
                <a:cs typeface="宋体"/>
              </a:rPr>
              <a:t>启动</a:t>
            </a:r>
            <a:endParaRPr sz="7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050">
                <a:latin typeface="Calibri"/>
                <a:cs typeface="Calibri"/>
              </a:rPr>
              <a:t>I</a:t>
            </a:r>
            <a:r>
              <a:rPr dirty="0" sz="1050" spc="-5">
                <a:latin typeface="Calibri"/>
                <a:cs typeface="Calibri"/>
              </a:rPr>
              <a:t>0</a:t>
            </a:r>
            <a:r>
              <a:rPr dirty="0" sz="1050">
                <a:latin typeface="Calibri"/>
                <a:cs typeface="Calibri"/>
              </a:rPr>
              <a:t>.0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489064" y="3156879"/>
            <a:ext cx="66614" cy="666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2466332" y="3208205"/>
            <a:ext cx="110489" cy="1371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00" spc="-20">
                <a:latin typeface="宋体"/>
                <a:cs typeface="宋体"/>
              </a:rPr>
              <a:t>V+</a:t>
            </a:r>
            <a:endParaRPr sz="700">
              <a:latin typeface="宋体"/>
              <a:cs typeface="宋体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353920" y="5210995"/>
            <a:ext cx="0" cy="447675"/>
          </a:xfrm>
          <a:custGeom>
            <a:avLst/>
            <a:gdLst/>
            <a:ahLst/>
            <a:cxnLst/>
            <a:rect l="l" t="t" r="r" b="b"/>
            <a:pathLst>
              <a:path w="0" h="447675">
                <a:moveTo>
                  <a:pt x="0" y="0"/>
                </a:moveTo>
                <a:lnTo>
                  <a:pt x="0" y="447288"/>
                </a:lnTo>
              </a:path>
            </a:pathLst>
          </a:custGeom>
          <a:ln w="11271">
            <a:solidFill>
              <a:srgbClr val="4671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739064" y="5210995"/>
            <a:ext cx="0" cy="440055"/>
          </a:xfrm>
          <a:custGeom>
            <a:avLst/>
            <a:gdLst/>
            <a:ahLst/>
            <a:cxnLst/>
            <a:rect l="l" t="t" r="r" b="b"/>
            <a:pathLst>
              <a:path w="0" h="440054">
                <a:moveTo>
                  <a:pt x="0" y="0"/>
                </a:moveTo>
                <a:lnTo>
                  <a:pt x="0" y="439533"/>
                </a:lnTo>
              </a:path>
            </a:pathLst>
          </a:custGeom>
          <a:ln w="11271">
            <a:solidFill>
              <a:srgbClr val="4671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2159488" y="4979139"/>
            <a:ext cx="3874770" cy="4305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99109" marR="5080" indent="-499745">
              <a:lnSpc>
                <a:spcPct val="126400"/>
              </a:lnSpc>
              <a:spcBef>
                <a:spcPts val="100"/>
              </a:spcBef>
              <a:tabLst>
                <a:tab pos="419734" algn="l"/>
                <a:tab pos="812800" algn="l"/>
                <a:tab pos="1193165" algn="l"/>
                <a:tab pos="1577340" algn="l"/>
                <a:tab pos="1960880" algn="l"/>
                <a:tab pos="2333625" algn="l"/>
                <a:tab pos="2729230" algn="l"/>
                <a:tab pos="2801620" algn="l"/>
                <a:tab pos="3145790" algn="l"/>
                <a:tab pos="3225165" algn="l"/>
                <a:tab pos="3538854" algn="l"/>
              </a:tabLst>
            </a:pPr>
            <a:r>
              <a:rPr dirty="0" baseline="5291" sz="1575">
                <a:latin typeface="Calibri"/>
                <a:cs typeface="Calibri"/>
              </a:rPr>
              <a:t>1L	.0	</a:t>
            </a:r>
            <a:r>
              <a:rPr dirty="0" baseline="2645" sz="1575">
                <a:latin typeface="Calibri"/>
                <a:cs typeface="Calibri"/>
              </a:rPr>
              <a:t>.1	.2	.3	.4	2L	.5	.6	</a:t>
            </a:r>
            <a:r>
              <a:rPr dirty="0" sz="1050">
                <a:latin typeface="Calibri"/>
                <a:cs typeface="Calibri"/>
              </a:rPr>
              <a:t>.7  </a:t>
            </a:r>
            <a:r>
              <a:rPr dirty="0" baseline="2645" sz="1575" spc="7">
                <a:latin typeface="Calibri"/>
                <a:cs typeface="Calibri"/>
              </a:rPr>
              <a:t>Q0.0    Q0.1    Q0.2  </a:t>
            </a:r>
            <a:r>
              <a:rPr dirty="0" baseline="2645" sz="1575" spc="292">
                <a:latin typeface="Calibri"/>
                <a:cs typeface="Calibri"/>
              </a:rPr>
              <a:t> </a:t>
            </a:r>
            <a:r>
              <a:rPr dirty="0" baseline="2645" sz="1575" spc="7">
                <a:latin typeface="Calibri"/>
                <a:cs typeface="Calibri"/>
              </a:rPr>
              <a:t>Q0.3  </a:t>
            </a:r>
            <a:r>
              <a:rPr dirty="0" baseline="2645" sz="1575" spc="359">
                <a:latin typeface="Calibri"/>
                <a:cs typeface="Calibri"/>
              </a:rPr>
              <a:t> </a:t>
            </a:r>
            <a:r>
              <a:rPr dirty="0" baseline="2645" sz="1575" spc="7">
                <a:latin typeface="Calibri"/>
                <a:cs typeface="Calibri"/>
              </a:rPr>
              <a:t>Q0.4			Q0.5		</a:t>
            </a:r>
            <a:r>
              <a:rPr dirty="0" sz="1050" spc="5">
                <a:latin typeface="Calibri"/>
                <a:cs typeface="Calibri"/>
              </a:rPr>
              <a:t>Q0.6</a:t>
            </a:r>
            <a:r>
              <a:rPr dirty="0" sz="1050" spc="55">
                <a:latin typeface="Calibri"/>
                <a:cs typeface="Calibri"/>
              </a:rPr>
              <a:t> </a:t>
            </a:r>
            <a:r>
              <a:rPr dirty="0" baseline="2645" sz="1575" spc="7">
                <a:latin typeface="Calibri"/>
                <a:cs typeface="Calibri"/>
              </a:rPr>
              <a:t>Q0.7</a:t>
            </a:r>
            <a:endParaRPr baseline="2645" sz="1575"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749434" y="5645816"/>
            <a:ext cx="67290" cy="672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320895" y="5645816"/>
            <a:ext cx="67290" cy="672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981625" y="5645816"/>
            <a:ext cx="67290" cy="672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364966" y="5645816"/>
            <a:ext cx="67290" cy="672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598171" y="5645816"/>
            <a:ext cx="67290" cy="672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133113" y="5645816"/>
            <a:ext cx="67290" cy="672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705250" y="5645816"/>
            <a:ext cx="67290" cy="672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900246" y="5645816"/>
            <a:ext cx="67290" cy="672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2486172" y="5650069"/>
            <a:ext cx="118745" cy="72390"/>
          </a:xfrm>
          <a:prstGeom prst="rect">
            <a:avLst/>
          </a:prstGeom>
        </p:spPr>
        <p:txBody>
          <a:bodyPr wrap="square" lIns="0" tIns="381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>
                <a:latin typeface="宋体"/>
                <a:cs typeface="宋体"/>
              </a:rPr>
              <a:t>1</a:t>
            </a:r>
            <a:endParaRPr sz="700">
              <a:latin typeface="宋体"/>
              <a:cs typeface="宋体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871993" y="5652605"/>
            <a:ext cx="118745" cy="72390"/>
          </a:xfrm>
          <a:prstGeom prst="rect">
            <a:avLst/>
          </a:prstGeom>
        </p:spPr>
        <p:txBody>
          <a:bodyPr wrap="square" lIns="0" tIns="381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>
                <a:latin typeface="宋体"/>
                <a:cs typeface="宋体"/>
              </a:rPr>
              <a:t>2</a:t>
            </a:r>
            <a:endParaRPr sz="700">
              <a:latin typeface="宋体"/>
              <a:cs typeface="宋体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272353" y="5653169"/>
            <a:ext cx="118745" cy="72390"/>
          </a:xfrm>
          <a:prstGeom prst="rect">
            <a:avLst/>
          </a:prstGeom>
        </p:spPr>
        <p:txBody>
          <a:bodyPr wrap="square" lIns="0" tIns="381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>
                <a:latin typeface="宋体"/>
                <a:cs typeface="宋体"/>
              </a:rPr>
              <a:t>3</a:t>
            </a:r>
            <a:endParaRPr sz="700">
              <a:latin typeface="宋体"/>
              <a:cs typeface="宋体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656708" y="5653169"/>
            <a:ext cx="118745" cy="72390"/>
          </a:xfrm>
          <a:prstGeom prst="rect">
            <a:avLst/>
          </a:prstGeom>
        </p:spPr>
        <p:txBody>
          <a:bodyPr wrap="square" lIns="0" tIns="381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>
                <a:latin typeface="宋体"/>
                <a:cs typeface="宋体"/>
              </a:rPr>
              <a:t>4</a:t>
            </a:r>
            <a:endParaRPr sz="700">
              <a:latin typeface="宋体"/>
              <a:cs typeface="宋体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041064" y="5653169"/>
            <a:ext cx="118745" cy="72390"/>
          </a:xfrm>
          <a:prstGeom prst="rect">
            <a:avLst/>
          </a:prstGeom>
        </p:spPr>
        <p:txBody>
          <a:bodyPr wrap="square" lIns="0" tIns="381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>
                <a:latin typeface="宋体"/>
                <a:cs typeface="宋体"/>
              </a:rPr>
              <a:t>5</a:t>
            </a:r>
            <a:endParaRPr sz="700">
              <a:latin typeface="宋体"/>
              <a:cs typeface="宋体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793527" y="5649083"/>
            <a:ext cx="118745" cy="72390"/>
          </a:xfrm>
          <a:prstGeom prst="rect">
            <a:avLst/>
          </a:prstGeom>
        </p:spPr>
        <p:txBody>
          <a:bodyPr wrap="square" lIns="0" tIns="381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>
                <a:latin typeface="宋体"/>
                <a:cs typeface="宋体"/>
              </a:rPr>
              <a:t>6</a:t>
            </a:r>
            <a:endParaRPr sz="700">
              <a:latin typeface="宋体"/>
              <a:cs typeface="宋体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214740" y="5649083"/>
            <a:ext cx="118745" cy="72390"/>
          </a:xfrm>
          <a:prstGeom prst="rect">
            <a:avLst/>
          </a:prstGeom>
        </p:spPr>
        <p:txBody>
          <a:bodyPr wrap="square" lIns="0" tIns="381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>
                <a:latin typeface="宋体"/>
                <a:cs typeface="宋体"/>
              </a:rPr>
              <a:t>7</a:t>
            </a:r>
            <a:endParaRPr sz="700">
              <a:latin typeface="宋体"/>
              <a:cs typeface="宋体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599659" y="5649083"/>
            <a:ext cx="118745" cy="72390"/>
          </a:xfrm>
          <a:prstGeom prst="rect">
            <a:avLst/>
          </a:prstGeom>
        </p:spPr>
        <p:txBody>
          <a:bodyPr wrap="square" lIns="0" tIns="381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>
                <a:latin typeface="宋体"/>
                <a:cs typeface="宋体"/>
              </a:rPr>
              <a:t>8</a:t>
            </a:r>
            <a:endParaRPr sz="700">
              <a:latin typeface="宋体"/>
              <a:cs typeface="宋体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440822" y="4442493"/>
            <a:ext cx="1490980" cy="51308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84455">
              <a:lnSpc>
                <a:spcPct val="100000"/>
              </a:lnSpc>
              <a:spcBef>
                <a:spcPts val="370"/>
              </a:spcBef>
            </a:pPr>
            <a:r>
              <a:rPr dirty="0" sz="1050">
                <a:latin typeface="Calibri"/>
                <a:cs typeface="Calibri"/>
              </a:rPr>
              <a:t>.2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r>
              <a:rPr dirty="0" sz="1600">
                <a:latin typeface="Calibri"/>
                <a:cs typeface="Calibri"/>
              </a:rPr>
              <a:t>1214C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AC/DC/RLY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4060413" y="6102155"/>
            <a:ext cx="1270" cy="354330"/>
          </a:xfrm>
          <a:custGeom>
            <a:avLst/>
            <a:gdLst/>
            <a:ahLst/>
            <a:cxnLst/>
            <a:rect l="l" t="t" r="r" b="b"/>
            <a:pathLst>
              <a:path w="1270" h="354329">
                <a:moveTo>
                  <a:pt x="0" y="353900"/>
                </a:moveTo>
                <a:lnTo>
                  <a:pt x="901" y="0"/>
                </a:lnTo>
              </a:path>
            </a:pathLst>
          </a:custGeom>
          <a:ln w="84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027725" y="6036236"/>
            <a:ext cx="67290" cy="6727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2777198" y="3306892"/>
            <a:ext cx="295910" cy="68961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algn="just" marL="12700" marR="5080">
              <a:lnSpc>
                <a:spcPct val="104400"/>
              </a:lnSpc>
              <a:spcBef>
                <a:spcPts val="60"/>
              </a:spcBef>
            </a:pPr>
            <a:r>
              <a:rPr dirty="0" sz="1050" spc="5">
                <a:latin typeface="黑体"/>
                <a:cs typeface="黑体"/>
              </a:rPr>
              <a:t>音乐 喷泉 </a:t>
            </a:r>
            <a:r>
              <a:rPr dirty="0" sz="1050" spc="10">
                <a:latin typeface="黑体"/>
                <a:cs typeface="黑体"/>
              </a:rPr>
              <a:t>实验 </a:t>
            </a:r>
            <a:r>
              <a:rPr dirty="0" sz="1050" spc="10">
                <a:latin typeface="黑体"/>
                <a:cs typeface="黑体"/>
              </a:rPr>
              <a:t>终板</a:t>
            </a:r>
            <a:endParaRPr sz="1050">
              <a:latin typeface="黑体"/>
              <a:cs typeface="黑体"/>
            </a:endParaRPr>
          </a:p>
        </p:txBody>
      </p:sp>
      <p:graphicFrame>
        <p:nvGraphicFramePr>
          <p:cNvPr id="73" name="object 73"/>
          <p:cNvGraphicFramePr>
            <a:graphicFrameLocks noGrp="1"/>
          </p:cNvGraphicFramePr>
          <p:nvPr/>
        </p:nvGraphicFramePr>
        <p:xfrm>
          <a:off x="3246501" y="976375"/>
          <a:ext cx="4083050" cy="3386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2460"/>
                <a:gridCol w="1202690"/>
                <a:gridCol w="986155"/>
                <a:gridCol w="1242695"/>
              </a:tblGrid>
              <a:tr h="524763">
                <a:tc>
                  <a:txBody>
                    <a:bodyPr/>
                    <a:lstStyle/>
                    <a:p>
                      <a:pPr algn="r" marR="167005">
                        <a:lnSpc>
                          <a:spcPts val="1300"/>
                        </a:lnSpc>
                      </a:pPr>
                      <a:r>
                        <a:rPr dirty="0" sz="1100">
                          <a:latin typeface="宋体"/>
                          <a:cs typeface="宋体"/>
                        </a:rPr>
                        <a:t>序号</a:t>
                      </a:r>
                      <a:endParaRPr sz="11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PLC</a:t>
                      </a:r>
                      <a:r>
                        <a:rPr dirty="0" sz="1100">
                          <a:latin typeface="宋体"/>
                          <a:cs typeface="宋体"/>
                        </a:rPr>
                        <a:t>地址</a:t>
                      </a:r>
                      <a:endParaRPr sz="1100">
                        <a:latin typeface="宋体"/>
                        <a:cs typeface="宋体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100" spc="-5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PLC</a:t>
                      </a:r>
                      <a:r>
                        <a:rPr dirty="0" sz="1100">
                          <a:latin typeface="宋体"/>
                          <a:cs typeface="宋体"/>
                        </a:rPr>
                        <a:t>端子）</a:t>
                      </a:r>
                      <a:endParaRPr sz="1100">
                        <a:latin typeface="宋体"/>
                        <a:cs typeface="宋体"/>
                      </a:endParaRPr>
                    </a:p>
                  </a:txBody>
                  <a:tcPr marL="0" marR="0" marB="0" marT="793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>
                          <a:latin typeface="宋体"/>
                          <a:cs typeface="宋体"/>
                        </a:rPr>
                        <a:t>电气符号</a:t>
                      </a:r>
                      <a:endParaRPr sz="1100">
                        <a:latin typeface="宋体"/>
                        <a:cs typeface="宋体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100">
                          <a:latin typeface="宋体"/>
                          <a:cs typeface="宋体"/>
                        </a:rPr>
                        <a:t>（面板端子）</a:t>
                      </a:r>
                      <a:endParaRPr sz="1100">
                        <a:latin typeface="宋体"/>
                        <a:cs typeface="宋体"/>
                      </a:endParaRPr>
                    </a:p>
                  </a:txBody>
                  <a:tcPr marL="0" marR="0" marB="0" marT="793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474345">
                        <a:lnSpc>
                          <a:spcPct val="100000"/>
                        </a:lnSpc>
                      </a:pPr>
                      <a:r>
                        <a:rPr dirty="0" sz="1100">
                          <a:latin typeface="宋体"/>
                          <a:cs typeface="宋体"/>
                        </a:rPr>
                        <a:t>功能说明</a:t>
                      </a:r>
                      <a:endParaRPr sz="1100">
                        <a:latin typeface="宋体"/>
                        <a:cs typeface="宋体"/>
                      </a:endParaRPr>
                    </a:p>
                  </a:txBody>
                  <a:tcPr marL="0" marR="0" marB="0" marT="38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  <a:tr h="245618">
                <a:tc>
                  <a:txBody>
                    <a:bodyPr/>
                    <a:lstStyle/>
                    <a:p>
                      <a:pPr algn="r" marR="17970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5740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I0.0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718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SD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243204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100">
                          <a:latin typeface="宋体"/>
                          <a:cs typeface="宋体"/>
                        </a:rPr>
                        <a:t>启动</a:t>
                      </a:r>
                      <a:endParaRPr sz="1100">
                        <a:latin typeface="宋体"/>
                        <a:cs typeface="宋体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  <a:tr h="245617">
                <a:tc>
                  <a:txBody>
                    <a:bodyPr/>
                    <a:lstStyle/>
                    <a:p>
                      <a:pPr algn="r" marR="17970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53911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Q0.0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L1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243204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L1</a:t>
                      </a:r>
                      <a:r>
                        <a:rPr dirty="0" sz="1100">
                          <a:latin typeface="宋体"/>
                          <a:cs typeface="宋体"/>
                        </a:rPr>
                        <a:t>灯</a:t>
                      </a:r>
                      <a:endParaRPr sz="1100">
                        <a:latin typeface="宋体"/>
                        <a:cs typeface="宋体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  <a:tr h="245618">
                <a:tc>
                  <a:txBody>
                    <a:bodyPr/>
                    <a:lstStyle/>
                    <a:p>
                      <a:pPr algn="r" marR="1797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53911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Q0.1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L2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243204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L2</a:t>
                      </a:r>
                      <a:r>
                        <a:rPr dirty="0" sz="11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>
                          <a:latin typeface="宋体"/>
                          <a:cs typeface="宋体"/>
                        </a:rPr>
                        <a:t>灯</a:t>
                      </a:r>
                      <a:endParaRPr sz="1100">
                        <a:latin typeface="宋体"/>
                        <a:cs typeface="宋体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  <a:tr h="245617">
                <a:tc>
                  <a:txBody>
                    <a:bodyPr/>
                    <a:lstStyle/>
                    <a:p>
                      <a:pPr algn="r" marR="1797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53911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Q0.2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L3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243204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L3</a:t>
                      </a:r>
                      <a:r>
                        <a:rPr dirty="0" sz="1100">
                          <a:latin typeface="宋体"/>
                          <a:cs typeface="宋体"/>
                        </a:rPr>
                        <a:t>灯</a:t>
                      </a:r>
                      <a:endParaRPr sz="1100">
                        <a:latin typeface="宋体"/>
                        <a:cs typeface="宋体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r" marR="1797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53911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Q0.3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L4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243204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L4</a:t>
                      </a:r>
                      <a:r>
                        <a:rPr dirty="0" sz="1100">
                          <a:latin typeface="宋体"/>
                          <a:cs typeface="宋体"/>
                        </a:rPr>
                        <a:t>灯</a:t>
                      </a:r>
                      <a:endParaRPr sz="1100">
                        <a:latin typeface="宋体"/>
                        <a:cs typeface="宋体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  <a:tr h="245617">
                <a:tc>
                  <a:txBody>
                    <a:bodyPr/>
                    <a:lstStyle/>
                    <a:p>
                      <a:pPr algn="r" marR="1797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53911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Q0.4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L5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243204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L5</a:t>
                      </a:r>
                      <a:r>
                        <a:rPr dirty="0" sz="1100">
                          <a:latin typeface="宋体"/>
                          <a:cs typeface="宋体"/>
                        </a:rPr>
                        <a:t>灯</a:t>
                      </a:r>
                      <a:endParaRPr sz="1100">
                        <a:latin typeface="宋体"/>
                        <a:cs typeface="宋体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  <a:tr h="245617">
                <a:tc>
                  <a:txBody>
                    <a:bodyPr/>
                    <a:lstStyle/>
                    <a:p>
                      <a:pPr algn="r" marR="1797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53911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Q0.5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L6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243204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L6</a:t>
                      </a:r>
                      <a:r>
                        <a:rPr dirty="0" sz="1100">
                          <a:latin typeface="宋体"/>
                          <a:cs typeface="宋体"/>
                        </a:rPr>
                        <a:t>灯</a:t>
                      </a:r>
                      <a:endParaRPr sz="1100">
                        <a:latin typeface="宋体"/>
                        <a:cs typeface="宋体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  <a:tr h="245618">
                <a:tc>
                  <a:txBody>
                    <a:bodyPr/>
                    <a:lstStyle/>
                    <a:p>
                      <a:pPr algn="r" marR="1797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53911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Q0.6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L7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243204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L7</a:t>
                      </a:r>
                      <a:r>
                        <a:rPr dirty="0" sz="1100">
                          <a:latin typeface="宋体"/>
                          <a:cs typeface="宋体"/>
                        </a:rPr>
                        <a:t>灯</a:t>
                      </a:r>
                      <a:endParaRPr sz="1100">
                        <a:latin typeface="宋体"/>
                        <a:cs typeface="宋体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  <a:tr h="245618">
                <a:tc>
                  <a:txBody>
                    <a:bodyPr/>
                    <a:lstStyle/>
                    <a:p>
                      <a:pPr algn="r" marR="1797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53911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Q0.7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L8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243204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L8</a:t>
                      </a:r>
                      <a:r>
                        <a:rPr dirty="0" sz="1100">
                          <a:latin typeface="宋体"/>
                          <a:cs typeface="宋体"/>
                        </a:rPr>
                        <a:t>灯</a:t>
                      </a:r>
                      <a:endParaRPr sz="1100">
                        <a:latin typeface="宋体"/>
                        <a:cs typeface="宋体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  <a:tr h="314197">
                <a:tc gridSpan="3"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100">
                          <a:latin typeface="宋体"/>
                          <a:cs typeface="宋体"/>
                        </a:rPr>
                        <a:t>面板上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COM</a:t>
                      </a:r>
                      <a:r>
                        <a:rPr dirty="0" sz="1100">
                          <a:latin typeface="宋体"/>
                          <a:cs typeface="宋体"/>
                        </a:rPr>
                        <a:t>接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24V</a:t>
                      </a:r>
                      <a:r>
                        <a:rPr dirty="0" sz="1100">
                          <a:latin typeface="宋体"/>
                          <a:cs typeface="宋体"/>
                        </a:rPr>
                        <a:t>电源负端</a:t>
                      </a:r>
                      <a:endParaRPr sz="1100">
                        <a:latin typeface="宋体"/>
                        <a:cs typeface="宋体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  <a:tr h="314198">
                <a:tc gridSpan="3"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100">
                          <a:latin typeface="宋体"/>
                          <a:cs typeface="宋体"/>
                        </a:rPr>
                        <a:t>面板上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V+</a:t>
                      </a:r>
                      <a:r>
                        <a:rPr dirty="0" sz="1100">
                          <a:latin typeface="宋体"/>
                          <a:cs typeface="宋体"/>
                        </a:rPr>
                        <a:t>接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24V</a:t>
                      </a:r>
                      <a:r>
                        <a:rPr dirty="0" sz="1100">
                          <a:latin typeface="宋体"/>
                          <a:cs typeface="宋体"/>
                        </a:rPr>
                        <a:t>电源正端</a:t>
                      </a:r>
                      <a:endParaRPr sz="1100">
                        <a:latin typeface="宋体"/>
                        <a:cs typeface="宋体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9819" y="1520111"/>
            <a:ext cx="695325" cy="348615"/>
          </a:xfrm>
          <a:custGeom>
            <a:avLst/>
            <a:gdLst/>
            <a:ahLst/>
            <a:cxnLst/>
            <a:rect l="l" t="t" r="r" b="b"/>
            <a:pathLst>
              <a:path w="695325" h="348614">
                <a:moveTo>
                  <a:pt x="0" y="348103"/>
                </a:moveTo>
                <a:lnTo>
                  <a:pt x="695315" y="348103"/>
                </a:lnTo>
                <a:lnTo>
                  <a:pt x="695315" y="0"/>
                </a:lnTo>
                <a:lnTo>
                  <a:pt x="0" y="0"/>
                </a:lnTo>
                <a:lnTo>
                  <a:pt x="0" y="348103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60002" y="1519475"/>
            <a:ext cx="695325" cy="0"/>
          </a:xfrm>
          <a:custGeom>
            <a:avLst/>
            <a:gdLst/>
            <a:ahLst/>
            <a:cxnLst/>
            <a:rect l="l" t="t" r="r" b="b"/>
            <a:pathLst>
              <a:path w="695325" h="0">
                <a:moveTo>
                  <a:pt x="0" y="0"/>
                </a:moveTo>
                <a:lnTo>
                  <a:pt x="694969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43761" y="1502946"/>
            <a:ext cx="692311" cy="3463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43761" y="1502946"/>
            <a:ext cx="692785" cy="346710"/>
          </a:xfrm>
          <a:custGeom>
            <a:avLst/>
            <a:gdLst/>
            <a:ahLst/>
            <a:cxnLst/>
            <a:rect l="l" t="t" r="r" b="b"/>
            <a:pathLst>
              <a:path w="692785" h="346710">
                <a:moveTo>
                  <a:pt x="0" y="346394"/>
                </a:moveTo>
                <a:lnTo>
                  <a:pt x="692311" y="346394"/>
                </a:lnTo>
                <a:lnTo>
                  <a:pt x="692311" y="0"/>
                </a:lnTo>
                <a:lnTo>
                  <a:pt x="0" y="0"/>
                </a:lnTo>
                <a:lnTo>
                  <a:pt x="0" y="346394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745288" y="1574578"/>
            <a:ext cx="68961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89865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latin typeface="宋体"/>
                <a:cs typeface="宋体"/>
              </a:rPr>
              <a:t>M10.0</a:t>
            </a:r>
            <a:endParaRPr sz="95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60104" y="2734026"/>
            <a:ext cx="695325" cy="0"/>
          </a:xfrm>
          <a:custGeom>
            <a:avLst/>
            <a:gdLst/>
            <a:ahLst/>
            <a:cxnLst/>
            <a:rect l="l" t="t" r="r" b="b"/>
            <a:pathLst>
              <a:path w="695325" h="0">
                <a:moveTo>
                  <a:pt x="0" y="0"/>
                </a:moveTo>
                <a:lnTo>
                  <a:pt x="694775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759819" y="2385287"/>
            <a:ext cx="695325" cy="348615"/>
          </a:xfrm>
          <a:custGeom>
            <a:avLst/>
            <a:gdLst/>
            <a:ahLst/>
            <a:cxnLst/>
            <a:rect l="l" t="t" r="r" b="b"/>
            <a:pathLst>
              <a:path w="695325" h="348614">
                <a:moveTo>
                  <a:pt x="0" y="348103"/>
                </a:moveTo>
                <a:lnTo>
                  <a:pt x="695315" y="348103"/>
                </a:lnTo>
                <a:lnTo>
                  <a:pt x="695315" y="0"/>
                </a:lnTo>
                <a:lnTo>
                  <a:pt x="0" y="0"/>
                </a:lnTo>
                <a:lnTo>
                  <a:pt x="0" y="348103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743761" y="2368872"/>
            <a:ext cx="692311" cy="3463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743761" y="2368872"/>
            <a:ext cx="692785" cy="346710"/>
          </a:xfrm>
          <a:custGeom>
            <a:avLst/>
            <a:gdLst/>
            <a:ahLst/>
            <a:cxnLst/>
            <a:rect l="l" t="t" r="r" b="b"/>
            <a:pathLst>
              <a:path w="692785" h="346710">
                <a:moveTo>
                  <a:pt x="0" y="346394"/>
                </a:moveTo>
                <a:lnTo>
                  <a:pt x="692311" y="346394"/>
                </a:lnTo>
                <a:lnTo>
                  <a:pt x="692311" y="0"/>
                </a:lnTo>
                <a:lnTo>
                  <a:pt x="0" y="0"/>
                </a:lnTo>
                <a:lnTo>
                  <a:pt x="0" y="346394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745288" y="2440687"/>
            <a:ext cx="689610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89865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latin typeface="宋体"/>
                <a:cs typeface="宋体"/>
              </a:rPr>
              <a:t>M10.1</a:t>
            </a:r>
            <a:endParaRPr sz="95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84924" y="2007785"/>
            <a:ext cx="27051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宋体"/>
                <a:cs typeface="宋体"/>
              </a:rPr>
              <a:t>I</a:t>
            </a:r>
            <a:r>
              <a:rPr dirty="0" sz="950" spc="25">
                <a:latin typeface="宋体"/>
                <a:cs typeface="宋体"/>
              </a:rPr>
              <a:t>0</a:t>
            </a:r>
            <a:r>
              <a:rPr dirty="0" sz="950" spc="-10">
                <a:latin typeface="宋体"/>
                <a:cs typeface="宋体"/>
              </a:rPr>
              <a:t>.</a:t>
            </a:r>
            <a:r>
              <a:rPr dirty="0" sz="950" spc="10">
                <a:latin typeface="宋体"/>
                <a:cs typeface="宋体"/>
              </a:rPr>
              <a:t>0</a:t>
            </a:r>
            <a:endParaRPr sz="950">
              <a:latin typeface="宋体"/>
              <a:cs typeface="宋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452767" y="2561245"/>
            <a:ext cx="867410" cy="0"/>
          </a:xfrm>
          <a:custGeom>
            <a:avLst/>
            <a:gdLst/>
            <a:ahLst/>
            <a:cxnLst/>
            <a:rect l="l" t="t" r="r" b="b"/>
            <a:pathLst>
              <a:path w="867410" h="0">
                <a:moveTo>
                  <a:pt x="0" y="0"/>
                </a:moveTo>
                <a:lnTo>
                  <a:pt x="867117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452082" y="2559974"/>
            <a:ext cx="868680" cy="0"/>
          </a:xfrm>
          <a:custGeom>
            <a:avLst/>
            <a:gdLst/>
            <a:ahLst/>
            <a:cxnLst/>
            <a:rect l="l" t="t" r="r" b="b"/>
            <a:pathLst>
              <a:path w="868679" h="0">
                <a:moveTo>
                  <a:pt x="0" y="0"/>
                </a:moveTo>
                <a:lnTo>
                  <a:pt x="868487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452255" y="2558704"/>
            <a:ext cx="868680" cy="0"/>
          </a:xfrm>
          <a:custGeom>
            <a:avLst/>
            <a:gdLst/>
            <a:ahLst/>
            <a:cxnLst/>
            <a:rect l="l" t="t" r="r" b="b"/>
            <a:pathLst>
              <a:path w="868679" h="0">
                <a:moveTo>
                  <a:pt x="0" y="0"/>
                </a:moveTo>
                <a:lnTo>
                  <a:pt x="86814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436085" y="2542106"/>
            <a:ext cx="865505" cy="0"/>
          </a:xfrm>
          <a:custGeom>
            <a:avLst/>
            <a:gdLst/>
            <a:ahLst/>
            <a:cxnLst/>
            <a:rect l="l" t="t" r="r" b="b"/>
            <a:pathLst>
              <a:path w="865504" h="0">
                <a:moveTo>
                  <a:pt x="0" y="0"/>
                </a:moveTo>
                <a:lnTo>
                  <a:pt x="865434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317516" y="2445689"/>
            <a:ext cx="522605" cy="228600"/>
          </a:xfrm>
          <a:custGeom>
            <a:avLst/>
            <a:gdLst/>
            <a:ahLst/>
            <a:cxnLst/>
            <a:rect l="l" t="t" r="r" b="b"/>
            <a:pathLst>
              <a:path w="522604" h="228600">
                <a:moveTo>
                  <a:pt x="501651" y="158985"/>
                </a:moveTo>
                <a:lnTo>
                  <a:pt x="20881" y="158985"/>
                </a:lnTo>
                <a:lnTo>
                  <a:pt x="31994" y="168761"/>
                </a:lnTo>
                <a:lnTo>
                  <a:pt x="77055" y="195035"/>
                </a:lnTo>
                <a:lnTo>
                  <a:pt x="115765" y="208843"/>
                </a:lnTo>
                <a:lnTo>
                  <a:pt x="159971" y="219231"/>
                </a:lnTo>
                <a:lnTo>
                  <a:pt x="208818" y="225830"/>
                </a:lnTo>
                <a:lnTo>
                  <a:pt x="261327" y="228151"/>
                </a:lnTo>
                <a:lnTo>
                  <a:pt x="313837" y="225830"/>
                </a:lnTo>
                <a:lnTo>
                  <a:pt x="362684" y="219231"/>
                </a:lnTo>
                <a:lnTo>
                  <a:pt x="406889" y="208843"/>
                </a:lnTo>
                <a:lnTo>
                  <a:pt x="445356" y="195157"/>
                </a:lnTo>
                <a:lnTo>
                  <a:pt x="490661" y="168883"/>
                </a:lnTo>
                <a:lnTo>
                  <a:pt x="501651" y="158985"/>
                </a:lnTo>
                <a:close/>
              </a:path>
              <a:path w="522604" h="228600">
                <a:moveTo>
                  <a:pt x="501773" y="158863"/>
                </a:moveTo>
                <a:lnTo>
                  <a:pt x="20759" y="158863"/>
                </a:lnTo>
                <a:lnTo>
                  <a:pt x="501773" y="158985"/>
                </a:lnTo>
                <a:close/>
              </a:path>
              <a:path w="522604" h="228600">
                <a:moveTo>
                  <a:pt x="510566" y="79675"/>
                </a:moveTo>
                <a:lnTo>
                  <a:pt x="11967" y="79675"/>
                </a:lnTo>
                <a:lnTo>
                  <a:pt x="5373" y="90674"/>
                </a:lnTo>
                <a:lnTo>
                  <a:pt x="5250" y="90918"/>
                </a:lnTo>
                <a:lnTo>
                  <a:pt x="1465" y="102161"/>
                </a:lnTo>
                <a:lnTo>
                  <a:pt x="1465" y="102405"/>
                </a:lnTo>
                <a:lnTo>
                  <a:pt x="0" y="113892"/>
                </a:lnTo>
                <a:lnTo>
                  <a:pt x="0" y="114259"/>
                </a:lnTo>
                <a:lnTo>
                  <a:pt x="1465" y="125746"/>
                </a:lnTo>
                <a:lnTo>
                  <a:pt x="1465" y="125990"/>
                </a:lnTo>
                <a:lnTo>
                  <a:pt x="5373" y="137477"/>
                </a:lnTo>
                <a:lnTo>
                  <a:pt x="11967" y="148353"/>
                </a:lnTo>
                <a:lnTo>
                  <a:pt x="20637" y="158863"/>
                </a:lnTo>
                <a:lnTo>
                  <a:pt x="501896" y="158863"/>
                </a:lnTo>
                <a:lnTo>
                  <a:pt x="510444" y="148475"/>
                </a:lnTo>
                <a:lnTo>
                  <a:pt x="517160" y="137477"/>
                </a:lnTo>
                <a:lnTo>
                  <a:pt x="521068" y="125990"/>
                </a:lnTo>
                <a:lnTo>
                  <a:pt x="521068" y="125746"/>
                </a:lnTo>
                <a:lnTo>
                  <a:pt x="522533" y="114259"/>
                </a:lnTo>
                <a:lnTo>
                  <a:pt x="522533" y="113892"/>
                </a:lnTo>
                <a:lnTo>
                  <a:pt x="521068" y="102405"/>
                </a:lnTo>
                <a:lnTo>
                  <a:pt x="521068" y="102161"/>
                </a:lnTo>
                <a:lnTo>
                  <a:pt x="517282" y="90918"/>
                </a:lnTo>
                <a:lnTo>
                  <a:pt x="517160" y="90674"/>
                </a:lnTo>
                <a:lnTo>
                  <a:pt x="510566" y="79798"/>
                </a:lnTo>
                <a:close/>
              </a:path>
              <a:path w="522604" h="228600">
                <a:moveTo>
                  <a:pt x="261449" y="0"/>
                </a:moveTo>
                <a:lnTo>
                  <a:pt x="208940" y="2199"/>
                </a:lnTo>
                <a:lnTo>
                  <a:pt x="160215" y="8798"/>
                </a:lnTo>
                <a:lnTo>
                  <a:pt x="116010" y="19185"/>
                </a:lnTo>
                <a:lnTo>
                  <a:pt x="77177" y="32994"/>
                </a:lnTo>
                <a:lnTo>
                  <a:pt x="32116" y="59268"/>
                </a:lnTo>
                <a:lnTo>
                  <a:pt x="12089" y="79553"/>
                </a:lnTo>
                <a:lnTo>
                  <a:pt x="510444" y="79675"/>
                </a:lnTo>
                <a:lnTo>
                  <a:pt x="477472" y="49736"/>
                </a:lnTo>
                <a:lnTo>
                  <a:pt x="407012" y="19185"/>
                </a:lnTo>
                <a:lnTo>
                  <a:pt x="362806" y="8920"/>
                </a:lnTo>
                <a:lnTo>
                  <a:pt x="313959" y="2321"/>
                </a:lnTo>
                <a:lnTo>
                  <a:pt x="261449" y="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301519" y="2429558"/>
            <a:ext cx="519236" cy="225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301519" y="2429558"/>
            <a:ext cx="519430" cy="225425"/>
          </a:xfrm>
          <a:custGeom>
            <a:avLst/>
            <a:gdLst/>
            <a:ahLst/>
            <a:cxnLst/>
            <a:rect l="l" t="t" r="r" b="b"/>
            <a:pathLst>
              <a:path w="519429" h="225425">
                <a:moveTo>
                  <a:pt x="519236" y="112548"/>
                </a:moveTo>
                <a:lnTo>
                  <a:pt x="492845" y="63034"/>
                </a:lnTo>
                <a:lnTo>
                  <a:pt x="421988" y="24712"/>
                </a:lnTo>
                <a:lnTo>
                  <a:pt x="373783" y="11432"/>
                </a:lnTo>
                <a:lnTo>
                  <a:pt x="319140" y="2970"/>
                </a:lnTo>
                <a:lnTo>
                  <a:pt x="259618" y="0"/>
                </a:lnTo>
                <a:lnTo>
                  <a:pt x="200057" y="2970"/>
                </a:lnTo>
                <a:lnTo>
                  <a:pt x="145399" y="11432"/>
                </a:lnTo>
                <a:lnTo>
                  <a:pt x="97197" y="24712"/>
                </a:lnTo>
                <a:lnTo>
                  <a:pt x="57002" y="42137"/>
                </a:lnTo>
                <a:lnTo>
                  <a:pt x="6851" y="86728"/>
                </a:lnTo>
                <a:lnTo>
                  <a:pt x="0" y="112548"/>
                </a:lnTo>
                <a:lnTo>
                  <a:pt x="6851" y="138368"/>
                </a:lnTo>
                <a:lnTo>
                  <a:pt x="57002" y="182959"/>
                </a:lnTo>
                <a:lnTo>
                  <a:pt x="97197" y="200384"/>
                </a:lnTo>
                <a:lnTo>
                  <a:pt x="145399" y="213664"/>
                </a:lnTo>
                <a:lnTo>
                  <a:pt x="200057" y="222126"/>
                </a:lnTo>
                <a:lnTo>
                  <a:pt x="259618" y="225096"/>
                </a:lnTo>
                <a:lnTo>
                  <a:pt x="319140" y="222126"/>
                </a:lnTo>
                <a:lnTo>
                  <a:pt x="373783" y="213664"/>
                </a:lnTo>
                <a:lnTo>
                  <a:pt x="421988" y="200384"/>
                </a:lnTo>
                <a:lnTo>
                  <a:pt x="462195" y="182959"/>
                </a:lnTo>
                <a:lnTo>
                  <a:pt x="512378" y="138368"/>
                </a:lnTo>
                <a:lnTo>
                  <a:pt x="519236" y="112548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425955" y="2440687"/>
            <a:ext cx="270510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宋体"/>
                <a:cs typeface="宋体"/>
              </a:rPr>
              <a:t>Q</a:t>
            </a:r>
            <a:r>
              <a:rPr dirty="0" sz="950" spc="25">
                <a:latin typeface="宋体"/>
                <a:cs typeface="宋体"/>
              </a:rPr>
              <a:t>0</a:t>
            </a:r>
            <a:r>
              <a:rPr dirty="0" sz="950" spc="-10">
                <a:latin typeface="宋体"/>
                <a:cs typeface="宋体"/>
              </a:rPr>
              <a:t>.</a:t>
            </a:r>
            <a:r>
              <a:rPr dirty="0" sz="950" spc="10">
                <a:latin typeface="宋体"/>
                <a:cs typeface="宋体"/>
              </a:rPr>
              <a:t>0</a:t>
            </a:r>
            <a:endParaRPr sz="950">
              <a:latin typeface="宋体"/>
              <a:cs typeface="宋体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972845" y="2559339"/>
            <a:ext cx="0" cy="348615"/>
          </a:xfrm>
          <a:custGeom>
            <a:avLst/>
            <a:gdLst/>
            <a:ahLst/>
            <a:cxnLst/>
            <a:rect l="l" t="t" r="r" b="b"/>
            <a:pathLst>
              <a:path w="0" h="348614">
                <a:moveTo>
                  <a:pt x="0" y="0"/>
                </a:moveTo>
                <a:lnTo>
                  <a:pt x="0" y="348103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971492" y="2558068"/>
            <a:ext cx="3175" cy="1270"/>
          </a:xfrm>
          <a:custGeom>
            <a:avLst/>
            <a:gdLst/>
            <a:ahLst/>
            <a:cxnLst/>
            <a:rect l="l" t="t" r="r" b="b"/>
            <a:pathLst>
              <a:path w="3175" h="1269">
                <a:moveTo>
                  <a:pt x="0" y="1270"/>
                </a:moveTo>
                <a:lnTo>
                  <a:pt x="2734" y="1270"/>
                </a:lnTo>
                <a:lnTo>
                  <a:pt x="2734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955321" y="2542106"/>
            <a:ext cx="0" cy="346710"/>
          </a:xfrm>
          <a:custGeom>
            <a:avLst/>
            <a:gdLst/>
            <a:ahLst/>
            <a:cxnLst/>
            <a:rect l="l" t="t" r="r" b="b"/>
            <a:pathLst>
              <a:path w="0" h="346710">
                <a:moveTo>
                  <a:pt x="0" y="0"/>
                </a:moveTo>
                <a:lnTo>
                  <a:pt x="0" y="346443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317516" y="2794210"/>
            <a:ext cx="522605" cy="228600"/>
          </a:xfrm>
          <a:custGeom>
            <a:avLst/>
            <a:gdLst/>
            <a:ahLst/>
            <a:cxnLst/>
            <a:rect l="l" t="t" r="r" b="b"/>
            <a:pathLst>
              <a:path w="522604" h="228600">
                <a:moveTo>
                  <a:pt x="501896" y="69288"/>
                </a:moveTo>
                <a:lnTo>
                  <a:pt x="20637" y="69288"/>
                </a:lnTo>
                <a:lnTo>
                  <a:pt x="12089" y="79675"/>
                </a:lnTo>
                <a:lnTo>
                  <a:pt x="5373" y="90674"/>
                </a:lnTo>
                <a:lnTo>
                  <a:pt x="1465" y="102161"/>
                </a:lnTo>
                <a:lnTo>
                  <a:pt x="1465" y="102527"/>
                </a:lnTo>
                <a:lnTo>
                  <a:pt x="0" y="113892"/>
                </a:lnTo>
                <a:lnTo>
                  <a:pt x="0" y="114259"/>
                </a:lnTo>
                <a:lnTo>
                  <a:pt x="1465" y="125746"/>
                </a:lnTo>
                <a:lnTo>
                  <a:pt x="1465" y="126112"/>
                </a:lnTo>
                <a:lnTo>
                  <a:pt x="5250" y="137233"/>
                </a:lnTo>
                <a:lnTo>
                  <a:pt x="5373" y="137477"/>
                </a:lnTo>
                <a:lnTo>
                  <a:pt x="11967" y="148475"/>
                </a:lnTo>
                <a:lnTo>
                  <a:pt x="20637" y="158863"/>
                </a:lnTo>
                <a:lnTo>
                  <a:pt x="59958" y="187091"/>
                </a:lnTo>
                <a:lnTo>
                  <a:pt x="115765" y="208966"/>
                </a:lnTo>
                <a:lnTo>
                  <a:pt x="159971" y="219231"/>
                </a:lnTo>
                <a:lnTo>
                  <a:pt x="208818" y="225952"/>
                </a:lnTo>
                <a:lnTo>
                  <a:pt x="261327" y="228151"/>
                </a:lnTo>
                <a:lnTo>
                  <a:pt x="313837" y="225952"/>
                </a:lnTo>
                <a:lnTo>
                  <a:pt x="362684" y="219353"/>
                </a:lnTo>
                <a:lnTo>
                  <a:pt x="406889" y="208966"/>
                </a:lnTo>
                <a:lnTo>
                  <a:pt x="445356" y="195157"/>
                </a:lnTo>
                <a:lnTo>
                  <a:pt x="490661" y="168883"/>
                </a:lnTo>
                <a:lnTo>
                  <a:pt x="510444" y="148598"/>
                </a:lnTo>
                <a:lnTo>
                  <a:pt x="517160" y="137477"/>
                </a:lnTo>
                <a:lnTo>
                  <a:pt x="517282" y="137233"/>
                </a:lnTo>
                <a:lnTo>
                  <a:pt x="521068" y="126112"/>
                </a:lnTo>
                <a:lnTo>
                  <a:pt x="521068" y="125746"/>
                </a:lnTo>
                <a:lnTo>
                  <a:pt x="522533" y="114259"/>
                </a:lnTo>
                <a:lnTo>
                  <a:pt x="522533" y="113892"/>
                </a:lnTo>
                <a:lnTo>
                  <a:pt x="521068" y="102527"/>
                </a:lnTo>
                <a:lnTo>
                  <a:pt x="521068" y="102161"/>
                </a:lnTo>
                <a:lnTo>
                  <a:pt x="517160" y="90674"/>
                </a:lnTo>
                <a:lnTo>
                  <a:pt x="510566" y="79798"/>
                </a:lnTo>
                <a:lnTo>
                  <a:pt x="501896" y="69288"/>
                </a:lnTo>
                <a:close/>
              </a:path>
              <a:path w="522604" h="228600">
                <a:moveTo>
                  <a:pt x="501773" y="69166"/>
                </a:moveTo>
                <a:lnTo>
                  <a:pt x="20759" y="69166"/>
                </a:lnTo>
                <a:lnTo>
                  <a:pt x="501773" y="69288"/>
                </a:lnTo>
                <a:close/>
              </a:path>
              <a:path w="522604" h="228600">
                <a:moveTo>
                  <a:pt x="261449" y="0"/>
                </a:moveTo>
                <a:lnTo>
                  <a:pt x="208940" y="2321"/>
                </a:lnTo>
                <a:lnTo>
                  <a:pt x="160215" y="8920"/>
                </a:lnTo>
                <a:lnTo>
                  <a:pt x="116010" y="19307"/>
                </a:lnTo>
                <a:lnTo>
                  <a:pt x="77177" y="32994"/>
                </a:lnTo>
                <a:lnTo>
                  <a:pt x="32116" y="59268"/>
                </a:lnTo>
                <a:lnTo>
                  <a:pt x="20881" y="69166"/>
                </a:lnTo>
                <a:lnTo>
                  <a:pt x="501651" y="69166"/>
                </a:lnTo>
                <a:lnTo>
                  <a:pt x="462574" y="41182"/>
                </a:lnTo>
                <a:lnTo>
                  <a:pt x="407012" y="19307"/>
                </a:lnTo>
                <a:lnTo>
                  <a:pt x="362806" y="8920"/>
                </a:lnTo>
                <a:lnTo>
                  <a:pt x="313959" y="2321"/>
                </a:lnTo>
                <a:lnTo>
                  <a:pt x="261449" y="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301519" y="2778079"/>
            <a:ext cx="519236" cy="2252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301519" y="2778079"/>
            <a:ext cx="519430" cy="225425"/>
          </a:xfrm>
          <a:custGeom>
            <a:avLst/>
            <a:gdLst/>
            <a:ahLst/>
            <a:cxnLst/>
            <a:rect l="l" t="t" r="r" b="b"/>
            <a:pathLst>
              <a:path w="519429" h="225425">
                <a:moveTo>
                  <a:pt x="519236" y="112670"/>
                </a:moveTo>
                <a:lnTo>
                  <a:pt x="492845" y="63131"/>
                </a:lnTo>
                <a:lnTo>
                  <a:pt x="421988" y="24760"/>
                </a:lnTo>
                <a:lnTo>
                  <a:pt x="373783" y="11456"/>
                </a:lnTo>
                <a:lnTo>
                  <a:pt x="319140" y="2977"/>
                </a:lnTo>
                <a:lnTo>
                  <a:pt x="259618" y="0"/>
                </a:lnTo>
                <a:lnTo>
                  <a:pt x="200057" y="2977"/>
                </a:lnTo>
                <a:lnTo>
                  <a:pt x="145399" y="11456"/>
                </a:lnTo>
                <a:lnTo>
                  <a:pt x="97197" y="24760"/>
                </a:lnTo>
                <a:lnTo>
                  <a:pt x="57002" y="42211"/>
                </a:lnTo>
                <a:lnTo>
                  <a:pt x="6851" y="86844"/>
                </a:lnTo>
                <a:lnTo>
                  <a:pt x="0" y="112670"/>
                </a:lnTo>
                <a:lnTo>
                  <a:pt x="6851" y="138451"/>
                </a:lnTo>
                <a:lnTo>
                  <a:pt x="57002" y="183030"/>
                </a:lnTo>
                <a:lnTo>
                  <a:pt x="97197" y="200468"/>
                </a:lnTo>
                <a:lnTo>
                  <a:pt x="145399" y="213765"/>
                </a:lnTo>
                <a:lnTo>
                  <a:pt x="200057" y="222242"/>
                </a:lnTo>
                <a:lnTo>
                  <a:pt x="259618" y="225219"/>
                </a:lnTo>
                <a:lnTo>
                  <a:pt x="319140" y="222242"/>
                </a:lnTo>
                <a:lnTo>
                  <a:pt x="373783" y="213765"/>
                </a:lnTo>
                <a:lnTo>
                  <a:pt x="421988" y="200468"/>
                </a:lnTo>
                <a:lnTo>
                  <a:pt x="462195" y="183030"/>
                </a:lnTo>
                <a:lnTo>
                  <a:pt x="512378" y="138451"/>
                </a:lnTo>
                <a:lnTo>
                  <a:pt x="519236" y="112670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487013" y="2789881"/>
            <a:ext cx="14478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宋体"/>
                <a:cs typeface="宋体"/>
              </a:rPr>
              <a:t>T0</a:t>
            </a:r>
            <a:endParaRPr sz="950">
              <a:latin typeface="宋体"/>
              <a:cs typeface="宋体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05395" y="2789881"/>
            <a:ext cx="14541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宋体"/>
                <a:cs typeface="宋体"/>
              </a:rPr>
              <a:t>1S</a:t>
            </a:r>
            <a:endParaRPr sz="950">
              <a:latin typeface="宋体"/>
              <a:cs typeface="宋体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971492" y="2909348"/>
            <a:ext cx="349250" cy="0"/>
          </a:xfrm>
          <a:custGeom>
            <a:avLst/>
            <a:gdLst/>
            <a:ahLst/>
            <a:cxnLst/>
            <a:rect l="l" t="t" r="r" b="b"/>
            <a:pathLst>
              <a:path w="349250" h="0">
                <a:moveTo>
                  <a:pt x="0" y="0"/>
                </a:moveTo>
                <a:lnTo>
                  <a:pt x="348902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971318" y="2908077"/>
            <a:ext cx="349250" cy="0"/>
          </a:xfrm>
          <a:custGeom>
            <a:avLst/>
            <a:gdLst/>
            <a:ahLst/>
            <a:cxnLst/>
            <a:rect l="l" t="t" r="r" b="b"/>
            <a:pathLst>
              <a:path w="349250" h="0">
                <a:moveTo>
                  <a:pt x="0" y="0"/>
                </a:moveTo>
                <a:lnTo>
                  <a:pt x="349251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972003" y="2906807"/>
            <a:ext cx="347980" cy="0"/>
          </a:xfrm>
          <a:custGeom>
            <a:avLst/>
            <a:gdLst/>
            <a:ahLst/>
            <a:cxnLst/>
            <a:rect l="l" t="t" r="r" b="b"/>
            <a:pathLst>
              <a:path w="347979" h="0">
                <a:moveTo>
                  <a:pt x="0" y="0"/>
                </a:moveTo>
                <a:lnTo>
                  <a:pt x="347882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955321" y="2890750"/>
            <a:ext cx="346710" cy="0"/>
          </a:xfrm>
          <a:custGeom>
            <a:avLst/>
            <a:gdLst/>
            <a:ahLst/>
            <a:cxnLst/>
            <a:rect l="l" t="t" r="r" b="b"/>
            <a:pathLst>
              <a:path w="346710" h="0">
                <a:moveTo>
                  <a:pt x="0" y="0"/>
                </a:moveTo>
                <a:lnTo>
                  <a:pt x="346198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1548119" y="2868090"/>
            <a:ext cx="14478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宋体"/>
                <a:cs typeface="宋体"/>
              </a:rPr>
              <a:t>T0</a:t>
            </a:r>
            <a:endParaRPr sz="950">
              <a:latin typeface="宋体"/>
              <a:cs typeface="宋体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760177" y="3540762"/>
            <a:ext cx="694690" cy="0"/>
          </a:xfrm>
          <a:custGeom>
            <a:avLst/>
            <a:gdLst/>
            <a:ahLst/>
            <a:cxnLst/>
            <a:rect l="l" t="t" r="r" b="b"/>
            <a:pathLst>
              <a:path w="694689" h="0">
                <a:moveTo>
                  <a:pt x="0" y="0"/>
                </a:moveTo>
                <a:lnTo>
                  <a:pt x="694638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759819" y="3192023"/>
            <a:ext cx="695325" cy="348615"/>
          </a:xfrm>
          <a:custGeom>
            <a:avLst/>
            <a:gdLst/>
            <a:ahLst/>
            <a:cxnLst/>
            <a:rect l="l" t="t" r="r" b="b"/>
            <a:pathLst>
              <a:path w="695325" h="348614">
                <a:moveTo>
                  <a:pt x="0" y="348103"/>
                </a:moveTo>
                <a:lnTo>
                  <a:pt x="695315" y="348103"/>
                </a:lnTo>
                <a:lnTo>
                  <a:pt x="695315" y="0"/>
                </a:lnTo>
                <a:lnTo>
                  <a:pt x="0" y="0"/>
                </a:lnTo>
                <a:lnTo>
                  <a:pt x="0" y="348103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743761" y="3175530"/>
            <a:ext cx="692311" cy="34639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743761" y="3175530"/>
            <a:ext cx="692785" cy="346710"/>
          </a:xfrm>
          <a:custGeom>
            <a:avLst/>
            <a:gdLst/>
            <a:ahLst/>
            <a:cxnLst/>
            <a:rect l="l" t="t" r="r" b="b"/>
            <a:pathLst>
              <a:path w="692785" h="346710">
                <a:moveTo>
                  <a:pt x="0" y="346394"/>
                </a:moveTo>
                <a:lnTo>
                  <a:pt x="692311" y="346394"/>
                </a:lnTo>
                <a:lnTo>
                  <a:pt x="692311" y="0"/>
                </a:lnTo>
                <a:lnTo>
                  <a:pt x="0" y="0"/>
                </a:lnTo>
                <a:lnTo>
                  <a:pt x="0" y="346394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1745288" y="3248140"/>
            <a:ext cx="68961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89865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latin typeface="宋体"/>
                <a:cs typeface="宋体"/>
              </a:rPr>
              <a:t>M10.2</a:t>
            </a:r>
            <a:endParaRPr sz="950">
              <a:latin typeface="宋体"/>
              <a:cs typeface="宋体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452082" y="3366710"/>
            <a:ext cx="850265" cy="0"/>
          </a:xfrm>
          <a:custGeom>
            <a:avLst/>
            <a:gdLst/>
            <a:ahLst/>
            <a:cxnLst/>
            <a:rect l="l" t="t" r="r" b="b"/>
            <a:pathLst>
              <a:path w="850264" h="0">
                <a:moveTo>
                  <a:pt x="0" y="0"/>
                </a:moveTo>
                <a:lnTo>
                  <a:pt x="849804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452162" y="3365439"/>
            <a:ext cx="850265" cy="0"/>
          </a:xfrm>
          <a:custGeom>
            <a:avLst/>
            <a:gdLst/>
            <a:ahLst/>
            <a:cxnLst/>
            <a:rect l="l" t="t" r="r" b="b"/>
            <a:pathLst>
              <a:path w="850264" h="0">
                <a:moveTo>
                  <a:pt x="0" y="0"/>
                </a:moveTo>
                <a:lnTo>
                  <a:pt x="849643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436085" y="3348764"/>
            <a:ext cx="847090" cy="0"/>
          </a:xfrm>
          <a:custGeom>
            <a:avLst/>
            <a:gdLst/>
            <a:ahLst/>
            <a:cxnLst/>
            <a:rect l="l" t="t" r="r" b="b"/>
            <a:pathLst>
              <a:path w="847089" h="0">
                <a:moveTo>
                  <a:pt x="0" y="0"/>
                </a:moveTo>
                <a:lnTo>
                  <a:pt x="846629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298833" y="3222163"/>
            <a:ext cx="522605" cy="288925"/>
          </a:xfrm>
          <a:custGeom>
            <a:avLst/>
            <a:gdLst/>
            <a:ahLst/>
            <a:cxnLst/>
            <a:rect l="l" t="t" r="r" b="b"/>
            <a:pathLst>
              <a:path w="522604" h="288925">
                <a:moveTo>
                  <a:pt x="501773" y="201022"/>
                </a:moveTo>
                <a:lnTo>
                  <a:pt x="20759" y="201022"/>
                </a:lnTo>
                <a:lnTo>
                  <a:pt x="31872" y="213365"/>
                </a:lnTo>
                <a:lnTo>
                  <a:pt x="76810" y="246604"/>
                </a:lnTo>
                <a:lnTo>
                  <a:pt x="115643" y="264079"/>
                </a:lnTo>
                <a:lnTo>
                  <a:pt x="159971" y="277399"/>
                </a:lnTo>
                <a:lnTo>
                  <a:pt x="208818" y="285709"/>
                </a:lnTo>
                <a:lnTo>
                  <a:pt x="261327" y="288642"/>
                </a:lnTo>
                <a:lnTo>
                  <a:pt x="313837" y="285709"/>
                </a:lnTo>
                <a:lnTo>
                  <a:pt x="362684" y="277399"/>
                </a:lnTo>
                <a:lnTo>
                  <a:pt x="406889" y="264201"/>
                </a:lnTo>
                <a:lnTo>
                  <a:pt x="445478" y="246726"/>
                </a:lnTo>
                <a:lnTo>
                  <a:pt x="477595" y="225341"/>
                </a:lnTo>
                <a:lnTo>
                  <a:pt x="501773" y="201022"/>
                </a:lnTo>
                <a:close/>
              </a:path>
              <a:path w="522604" h="288925">
                <a:moveTo>
                  <a:pt x="261449" y="0"/>
                </a:moveTo>
                <a:lnTo>
                  <a:pt x="208940" y="2932"/>
                </a:lnTo>
                <a:lnTo>
                  <a:pt x="160093" y="11242"/>
                </a:lnTo>
                <a:lnTo>
                  <a:pt x="115887" y="24440"/>
                </a:lnTo>
                <a:lnTo>
                  <a:pt x="77055" y="41915"/>
                </a:lnTo>
                <a:lnTo>
                  <a:pt x="44938" y="63300"/>
                </a:lnTo>
                <a:lnTo>
                  <a:pt x="11967" y="100939"/>
                </a:lnTo>
                <a:lnTo>
                  <a:pt x="1465" y="129412"/>
                </a:lnTo>
                <a:lnTo>
                  <a:pt x="1465" y="129656"/>
                </a:lnTo>
                <a:lnTo>
                  <a:pt x="0" y="144321"/>
                </a:lnTo>
                <a:lnTo>
                  <a:pt x="0" y="144565"/>
                </a:lnTo>
                <a:lnTo>
                  <a:pt x="1465" y="159229"/>
                </a:lnTo>
                <a:lnTo>
                  <a:pt x="1465" y="159474"/>
                </a:lnTo>
                <a:lnTo>
                  <a:pt x="5250" y="173527"/>
                </a:lnTo>
                <a:lnTo>
                  <a:pt x="5250" y="173771"/>
                </a:lnTo>
                <a:lnTo>
                  <a:pt x="11845" y="187458"/>
                </a:lnTo>
                <a:lnTo>
                  <a:pt x="20515" y="200900"/>
                </a:lnTo>
                <a:lnTo>
                  <a:pt x="501896" y="201022"/>
                </a:lnTo>
                <a:lnTo>
                  <a:pt x="510566" y="187702"/>
                </a:lnTo>
                <a:lnTo>
                  <a:pt x="517282" y="173527"/>
                </a:lnTo>
                <a:lnTo>
                  <a:pt x="521068" y="159474"/>
                </a:lnTo>
                <a:lnTo>
                  <a:pt x="521068" y="159229"/>
                </a:lnTo>
                <a:lnTo>
                  <a:pt x="522533" y="144565"/>
                </a:lnTo>
                <a:lnTo>
                  <a:pt x="522533" y="144321"/>
                </a:lnTo>
                <a:lnTo>
                  <a:pt x="521068" y="129656"/>
                </a:lnTo>
                <a:lnTo>
                  <a:pt x="521068" y="129412"/>
                </a:lnTo>
                <a:lnTo>
                  <a:pt x="501896" y="88107"/>
                </a:lnTo>
                <a:lnTo>
                  <a:pt x="462696" y="52180"/>
                </a:lnTo>
                <a:lnTo>
                  <a:pt x="407134" y="24440"/>
                </a:lnTo>
                <a:lnTo>
                  <a:pt x="362806" y="11242"/>
                </a:lnTo>
                <a:lnTo>
                  <a:pt x="314081" y="2932"/>
                </a:lnTo>
                <a:lnTo>
                  <a:pt x="261449" y="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282713" y="3205910"/>
            <a:ext cx="519236" cy="2857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282713" y="3205910"/>
            <a:ext cx="519430" cy="285750"/>
          </a:xfrm>
          <a:custGeom>
            <a:avLst/>
            <a:gdLst/>
            <a:ahLst/>
            <a:cxnLst/>
            <a:rect l="l" t="t" r="r" b="b"/>
            <a:pathLst>
              <a:path w="519429" h="285750">
                <a:moveTo>
                  <a:pt x="519236" y="142854"/>
                </a:moveTo>
                <a:lnTo>
                  <a:pt x="492866" y="80010"/>
                </a:lnTo>
                <a:lnTo>
                  <a:pt x="462233" y="53486"/>
                </a:lnTo>
                <a:lnTo>
                  <a:pt x="422039" y="31368"/>
                </a:lnTo>
                <a:lnTo>
                  <a:pt x="373836" y="14511"/>
                </a:lnTo>
                <a:lnTo>
                  <a:pt x="319178" y="3770"/>
                </a:lnTo>
                <a:lnTo>
                  <a:pt x="259618" y="0"/>
                </a:lnTo>
                <a:lnTo>
                  <a:pt x="200096" y="3770"/>
                </a:lnTo>
                <a:lnTo>
                  <a:pt x="145453" y="14511"/>
                </a:lnTo>
                <a:lnTo>
                  <a:pt x="97248" y="31368"/>
                </a:lnTo>
                <a:lnTo>
                  <a:pt x="57041" y="53486"/>
                </a:lnTo>
                <a:lnTo>
                  <a:pt x="26391" y="80010"/>
                </a:lnTo>
                <a:lnTo>
                  <a:pt x="0" y="142854"/>
                </a:lnTo>
                <a:lnTo>
                  <a:pt x="6857" y="175624"/>
                </a:lnTo>
                <a:lnTo>
                  <a:pt x="57041" y="232222"/>
                </a:lnTo>
                <a:lnTo>
                  <a:pt x="97248" y="254340"/>
                </a:lnTo>
                <a:lnTo>
                  <a:pt x="145453" y="271197"/>
                </a:lnTo>
                <a:lnTo>
                  <a:pt x="200096" y="281938"/>
                </a:lnTo>
                <a:lnTo>
                  <a:pt x="259618" y="285709"/>
                </a:lnTo>
                <a:lnTo>
                  <a:pt x="319178" y="281938"/>
                </a:lnTo>
                <a:lnTo>
                  <a:pt x="373836" y="271197"/>
                </a:lnTo>
                <a:lnTo>
                  <a:pt x="422039" y="254340"/>
                </a:lnTo>
                <a:lnTo>
                  <a:pt x="462233" y="232222"/>
                </a:lnTo>
                <a:lnTo>
                  <a:pt x="492866" y="205698"/>
                </a:lnTo>
                <a:lnTo>
                  <a:pt x="519236" y="142854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3376498" y="3174819"/>
            <a:ext cx="332105" cy="3206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43180" marR="5080" indent="-31115">
              <a:lnSpc>
                <a:spcPct val="101299"/>
              </a:lnSpc>
              <a:spcBef>
                <a:spcPts val="110"/>
              </a:spcBef>
            </a:pPr>
            <a:r>
              <a:rPr dirty="0" sz="950" spc="-10">
                <a:latin typeface="宋体"/>
                <a:cs typeface="宋体"/>
              </a:rPr>
              <a:t>Q</a:t>
            </a:r>
            <a:r>
              <a:rPr dirty="0" sz="950" spc="25">
                <a:latin typeface="宋体"/>
                <a:cs typeface="宋体"/>
              </a:rPr>
              <a:t>0</a:t>
            </a:r>
            <a:r>
              <a:rPr dirty="0" sz="950" spc="-10">
                <a:latin typeface="宋体"/>
                <a:cs typeface="宋体"/>
              </a:rPr>
              <a:t>.</a:t>
            </a:r>
            <a:r>
              <a:rPr dirty="0" sz="950" spc="5">
                <a:latin typeface="宋体"/>
                <a:cs typeface="宋体"/>
              </a:rPr>
              <a:t>0</a:t>
            </a:r>
            <a:r>
              <a:rPr dirty="0" sz="950" spc="10">
                <a:latin typeface="宋体"/>
                <a:cs typeface="宋体"/>
              </a:rPr>
              <a:t>-  </a:t>
            </a:r>
            <a:r>
              <a:rPr dirty="0" sz="950" spc="5">
                <a:latin typeface="宋体"/>
                <a:cs typeface="宋体"/>
              </a:rPr>
              <a:t>Q0.1</a:t>
            </a:r>
            <a:endParaRPr sz="950">
              <a:latin typeface="宋体"/>
              <a:cs typeface="宋体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972845" y="3366075"/>
            <a:ext cx="0" cy="348615"/>
          </a:xfrm>
          <a:custGeom>
            <a:avLst/>
            <a:gdLst/>
            <a:ahLst/>
            <a:cxnLst/>
            <a:rect l="l" t="t" r="r" b="b"/>
            <a:pathLst>
              <a:path w="0" h="348614">
                <a:moveTo>
                  <a:pt x="0" y="0"/>
                </a:moveTo>
                <a:lnTo>
                  <a:pt x="0" y="348103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971399" y="3364804"/>
            <a:ext cx="3175" cy="1270"/>
          </a:xfrm>
          <a:custGeom>
            <a:avLst/>
            <a:gdLst/>
            <a:ahLst/>
            <a:cxnLst/>
            <a:rect l="l" t="t" r="r" b="b"/>
            <a:pathLst>
              <a:path w="3175" h="1270">
                <a:moveTo>
                  <a:pt x="0" y="1270"/>
                </a:moveTo>
                <a:lnTo>
                  <a:pt x="2905" y="1270"/>
                </a:lnTo>
                <a:lnTo>
                  <a:pt x="2905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955321" y="3348764"/>
            <a:ext cx="0" cy="346710"/>
          </a:xfrm>
          <a:custGeom>
            <a:avLst/>
            <a:gdLst/>
            <a:ahLst/>
            <a:cxnLst/>
            <a:rect l="l" t="t" r="r" b="b"/>
            <a:pathLst>
              <a:path w="0" h="346710">
                <a:moveTo>
                  <a:pt x="0" y="0"/>
                </a:moveTo>
                <a:lnTo>
                  <a:pt x="0" y="346443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317516" y="3595369"/>
            <a:ext cx="522605" cy="228600"/>
          </a:xfrm>
          <a:custGeom>
            <a:avLst/>
            <a:gdLst/>
            <a:ahLst/>
            <a:cxnLst/>
            <a:rect l="l" t="t" r="r" b="b"/>
            <a:pathLst>
              <a:path w="522604" h="228600">
                <a:moveTo>
                  <a:pt x="501651" y="158985"/>
                </a:moveTo>
                <a:lnTo>
                  <a:pt x="20881" y="158985"/>
                </a:lnTo>
                <a:lnTo>
                  <a:pt x="31994" y="168761"/>
                </a:lnTo>
                <a:lnTo>
                  <a:pt x="77055" y="195035"/>
                </a:lnTo>
                <a:lnTo>
                  <a:pt x="115765" y="208843"/>
                </a:lnTo>
                <a:lnTo>
                  <a:pt x="159971" y="219231"/>
                </a:lnTo>
                <a:lnTo>
                  <a:pt x="208818" y="225830"/>
                </a:lnTo>
                <a:lnTo>
                  <a:pt x="261327" y="228151"/>
                </a:lnTo>
                <a:lnTo>
                  <a:pt x="313837" y="225830"/>
                </a:lnTo>
                <a:lnTo>
                  <a:pt x="362684" y="219231"/>
                </a:lnTo>
                <a:lnTo>
                  <a:pt x="406889" y="208966"/>
                </a:lnTo>
                <a:lnTo>
                  <a:pt x="445356" y="195157"/>
                </a:lnTo>
                <a:lnTo>
                  <a:pt x="490661" y="168883"/>
                </a:lnTo>
                <a:lnTo>
                  <a:pt x="501651" y="158985"/>
                </a:lnTo>
                <a:close/>
              </a:path>
              <a:path w="522604" h="228600">
                <a:moveTo>
                  <a:pt x="510444" y="148475"/>
                </a:moveTo>
                <a:lnTo>
                  <a:pt x="12089" y="148475"/>
                </a:lnTo>
                <a:lnTo>
                  <a:pt x="20637" y="158863"/>
                </a:lnTo>
                <a:lnTo>
                  <a:pt x="501773" y="158985"/>
                </a:lnTo>
                <a:lnTo>
                  <a:pt x="510444" y="148598"/>
                </a:lnTo>
                <a:close/>
              </a:path>
              <a:path w="522604" h="228600">
                <a:moveTo>
                  <a:pt x="517282" y="90796"/>
                </a:moveTo>
                <a:lnTo>
                  <a:pt x="5250" y="90796"/>
                </a:lnTo>
                <a:lnTo>
                  <a:pt x="1465" y="102161"/>
                </a:lnTo>
                <a:lnTo>
                  <a:pt x="1465" y="102405"/>
                </a:lnTo>
                <a:lnTo>
                  <a:pt x="0" y="113892"/>
                </a:lnTo>
                <a:lnTo>
                  <a:pt x="0" y="114259"/>
                </a:lnTo>
                <a:lnTo>
                  <a:pt x="1465" y="125746"/>
                </a:lnTo>
                <a:lnTo>
                  <a:pt x="1465" y="125990"/>
                </a:lnTo>
                <a:lnTo>
                  <a:pt x="5250" y="137233"/>
                </a:lnTo>
                <a:lnTo>
                  <a:pt x="5373" y="137477"/>
                </a:lnTo>
                <a:lnTo>
                  <a:pt x="11967" y="148353"/>
                </a:lnTo>
                <a:lnTo>
                  <a:pt x="510566" y="148475"/>
                </a:lnTo>
                <a:lnTo>
                  <a:pt x="517160" y="137477"/>
                </a:lnTo>
                <a:lnTo>
                  <a:pt x="517282" y="137233"/>
                </a:lnTo>
                <a:lnTo>
                  <a:pt x="521068" y="125990"/>
                </a:lnTo>
                <a:lnTo>
                  <a:pt x="521068" y="125746"/>
                </a:lnTo>
                <a:lnTo>
                  <a:pt x="522533" y="114259"/>
                </a:lnTo>
                <a:lnTo>
                  <a:pt x="522533" y="113892"/>
                </a:lnTo>
                <a:lnTo>
                  <a:pt x="521068" y="102405"/>
                </a:lnTo>
                <a:lnTo>
                  <a:pt x="521068" y="102161"/>
                </a:lnTo>
                <a:lnTo>
                  <a:pt x="517282" y="90918"/>
                </a:lnTo>
                <a:close/>
              </a:path>
              <a:path w="522604" h="228600">
                <a:moveTo>
                  <a:pt x="510566" y="79675"/>
                </a:moveTo>
                <a:lnTo>
                  <a:pt x="11967" y="79675"/>
                </a:lnTo>
                <a:lnTo>
                  <a:pt x="5373" y="90674"/>
                </a:lnTo>
                <a:lnTo>
                  <a:pt x="517160" y="90796"/>
                </a:lnTo>
                <a:lnTo>
                  <a:pt x="510566" y="79798"/>
                </a:lnTo>
                <a:close/>
              </a:path>
              <a:path w="522604" h="228600">
                <a:moveTo>
                  <a:pt x="261449" y="0"/>
                </a:moveTo>
                <a:lnTo>
                  <a:pt x="208940" y="2321"/>
                </a:lnTo>
                <a:lnTo>
                  <a:pt x="160215" y="8920"/>
                </a:lnTo>
                <a:lnTo>
                  <a:pt x="116010" y="19185"/>
                </a:lnTo>
                <a:lnTo>
                  <a:pt x="77177" y="32994"/>
                </a:lnTo>
                <a:lnTo>
                  <a:pt x="32116" y="59268"/>
                </a:lnTo>
                <a:lnTo>
                  <a:pt x="12089" y="79553"/>
                </a:lnTo>
                <a:lnTo>
                  <a:pt x="510444" y="79675"/>
                </a:lnTo>
                <a:lnTo>
                  <a:pt x="501896" y="69288"/>
                </a:lnTo>
                <a:lnTo>
                  <a:pt x="501651" y="69166"/>
                </a:lnTo>
                <a:lnTo>
                  <a:pt x="490783" y="59390"/>
                </a:lnTo>
                <a:lnTo>
                  <a:pt x="445478" y="33116"/>
                </a:lnTo>
                <a:lnTo>
                  <a:pt x="407012" y="19307"/>
                </a:lnTo>
                <a:lnTo>
                  <a:pt x="362806" y="8920"/>
                </a:lnTo>
                <a:lnTo>
                  <a:pt x="313959" y="2321"/>
                </a:lnTo>
                <a:lnTo>
                  <a:pt x="261449" y="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301519" y="3579238"/>
            <a:ext cx="519236" cy="2252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301519" y="3579238"/>
            <a:ext cx="519430" cy="225425"/>
          </a:xfrm>
          <a:custGeom>
            <a:avLst/>
            <a:gdLst/>
            <a:ahLst/>
            <a:cxnLst/>
            <a:rect l="l" t="t" r="r" b="b"/>
            <a:pathLst>
              <a:path w="519429" h="225425">
                <a:moveTo>
                  <a:pt x="519236" y="112548"/>
                </a:moveTo>
                <a:lnTo>
                  <a:pt x="492845" y="63087"/>
                </a:lnTo>
                <a:lnTo>
                  <a:pt x="421988" y="24750"/>
                </a:lnTo>
                <a:lnTo>
                  <a:pt x="373783" y="11453"/>
                </a:lnTo>
                <a:lnTo>
                  <a:pt x="319140" y="2976"/>
                </a:lnTo>
                <a:lnTo>
                  <a:pt x="259618" y="0"/>
                </a:lnTo>
                <a:lnTo>
                  <a:pt x="200057" y="2976"/>
                </a:lnTo>
                <a:lnTo>
                  <a:pt x="145399" y="11453"/>
                </a:lnTo>
                <a:lnTo>
                  <a:pt x="97197" y="24750"/>
                </a:lnTo>
                <a:lnTo>
                  <a:pt x="57002" y="42188"/>
                </a:lnTo>
                <a:lnTo>
                  <a:pt x="6851" y="86767"/>
                </a:lnTo>
                <a:lnTo>
                  <a:pt x="0" y="112548"/>
                </a:lnTo>
                <a:lnTo>
                  <a:pt x="6851" y="138374"/>
                </a:lnTo>
                <a:lnTo>
                  <a:pt x="57002" y="183007"/>
                </a:lnTo>
                <a:lnTo>
                  <a:pt x="97197" y="200458"/>
                </a:lnTo>
                <a:lnTo>
                  <a:pt x="145399" y="213762"/>
                </a:lnTo>
                <a:lnTo>
                  <a:pt x="200057" y="222242"/>
                </a:lnTo>
                <a:lnTo>
                  <a:pt x="259618" y="225219"/>
                </a:lnTo>
                <a:lnTo>
                  <a:pt x="319140" y="222242"/>
                </a:lnTo>
                <a:lnTo>
                  <a:pt x="373783" y="213762"/>
                </a:lnTo>
                <a:lnTo>
                  <a:pt x="421988" y="200458"/>
                </a:lnTo>
                <a:lnTo>
                  <a:pt x="462195" y="183007"/>
                </a:lnTo>
                <a:lnTo>
                  <a:pt x="512378" y="138374"/>
                </a:lnTo>
                <a:lnTo>
                  <a:pt x="519236" y="112548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3487013" y="3591529"/>
            <a:ext cx="14478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宋体"/>
                <a:cs typeface="宋体"/>
              </a:rPr>
              <a:t>T1</a:t>
            </a:r>
            <a:endParaRPr sz="950">
              <a:latin typeface="宋体"/>
              <a:cs typeface="宋体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005395" y="3591529"/>
            <a:ext cx="14541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宋体"/>
                <a:cs typeface="宋体"/>
              </a:rPr>
              <a:t>1S</a:t>
            </a:r>
            <a:endParaRPr sz="950">
              <a:latin typeface="宋体"/>
              <a:cs typeface="宋体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971318" y="3709732"/>
            <a:ext cx="349250" cy="0"/>
          </a:xfrm>
          <a:custGeom>
            <a:avLst/>
            <a:gdLst/>
            <a:ahLst/>
            <a:cxnLst/>
            <a:rect l="l" t="t" r="r" b="b"/>
            <a:pathLst>
              <a:path w="349250" h="0">
                <a:moveTo>
                  <a:pt x="0" y="0"/>
                </a:moveTo>
                <a:lnTo>
                  <a:pt x="349251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971399" y="3708461"/>
            <a:ext cx="349250" cy="0"/>
          </a:xfrm>
          <a:custGeom>
            <a:avLst/>
            <a:gdLst/>
            <a:ahLst/>
            <a:cxnLst/>
            <a:rect l="l" t="t" r="r" b="b"/>
            <a:pathLst>
              <a:path w="349250" h="0">
                <a:moveTo>
                  <a:pt x="0" y="0"/>
                </a:moveTo>
                <a:lnTo>
                  <a:pt x="349089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955321" y="3691787"/>
            <a:ext cx="346710" cy="0"/>
          </a:xfrm>
          <a:custGeom>
            <a:avLst/>
            <a:gdLst/>
            <a:ahLst/>
            <a:cxnLst/>
            <a:rect l="l" t="t" r="r" b="b"/>
            <a:pathLst>
              <a:path w="346710" h="0">
                <a:moveTo>
                  <a:pt x="0" y="0"/>
                </a:moveTo>
                <a:lnTo>
                  <a:pt x="346198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1548119" y="3591467"/>
            <a:ext cx="144780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宋体"/>
                <a:cs typeface="宋体"/>
              </a:rPr>
              <a:t>T1</a:t>
            </a:r>
            <a:endParaRPr sz="950">
              <a:latin typeface="宋体"/>
              <a:cs typeface="宋体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976172" y="2072121"/>
            <a:ext cx="262890" cy="0"/>
          </a:xfrm>
          <a:custGeom>
            <a:avLst/>
            <a:gdLst/>
            <a:ahLst/>
            <a:cxnLst/>
            <a:rect l="l" t="t" r="r" b="b"/>
            <a:pathLst>
              <a:path w="262889" h="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976326" y="2070851"/>
            <a:ext cx="262890" cy="0"/>
          </a:xfrm>
          <a:custGeom>
            <a:avLst/>
            <a:gdLst/>
            <a:ahLst/>
            <a:cxnLst/>
            <a:rect l="l" t="t" r="r" b="b"/>
            <a:pathLst>
              <a:path w="262889" h="0">
                <a:moveTo>
                  <a:pt x="0" y="0"/>
                </a:moveTo>
                <a:lnTo>
                  <a:pt x="262362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960114" y="2054274"/>
            <a:ext cx="259715" cy="0"/>
          </a:xfrm>
          <a:custGeom>
            <a:avLst/>
            <a:gdLst/>
            <a:ahLst/>
            <a:cxnLst/>
            <a:rect l="l" t="t" r="r" b="b"/>
            <a:pathLst>
              <a:path w="259714" h="0">
                <a:moveTo>
                  <a:pt x="0" y="0"/>
                </a:moveTo>
                <a:lnTo>
                  <a:pt x="259618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976380" y="2182650"/>
            <a:ext cx="262255" cy="0"/>
          </a:xfrm>
          <a:custGeom>
            <a:avLst/>
            <a:gdLst/>
            <a:ahLst/>
            <a:cxnLst/>
            <a:rect l="l" t="t" r="r" b="b"/>
            <a:pathLst>
              <a:path w="262255" h="0">
                <a:moveTo>
                  <a:pt x="0" y="0"/>
                </a:moveTo>
                <a:lnTo>
                  <a:pt x="262255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976172" y="2181380"/>
            <a:ext cx="262890" cy="0"/>
          </a:xfrm>
          <a:custGeom>
            <a:avLst/>
            <a:gdLst/>
            <a:ahLst/>
            <a:cxnLst/>
            <a:rect l="l" t="t" r="r" b="b"/>
            <a:pathLst>
              <a:path w="262889" h="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976773" y="2180109"/>
            <a:ext cx="261620" cy="0"/>
          </a:xfrm>
          <a:custGeom>
            <a:avLst/>
            <a:gdLst/>
            <a:ahLst/>
            <a:cxnLst/>
            <a:rect l="l" t="t" r="r" b="b"/>
            <a:pathLst>
              <a:path w="261619" h="0">
                <a:moveTo>
                  <a:pt x="0" y="0"/>
                </a:moveTo>
                <a:lnTo>
                  <a:pt x="261469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960114" y="2164012"/>
            <a:ext cx="259715" cy="0"/>
          </a:xfrm>
          <a:custGeom>
            <a:avLst/>
            <a:gdLst/>
            <a:ahLst/>
            <a:cxnLst/>
            <a:rect l="l" t="t" r="r" b="b"/>
            <a:pathLst>
              <a:path w="259714" h="0">
                <a:moveTo>
                  <a:pt x="0" y="0"/>
                </a:moveTo>
                <a:lnTo>
                  <a:pt x="259618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107507" y="1960667"/>
            <a:ext cx="0" cy="113030"/>
          </a:xfrm>
          <a:custGeom>
            <a:avLst/>
            <a:gdLst/>
            <a:ahLst/>
            <a:cxnLst/>
            <a:rect l="l" t="t" r="r" b="b"/>
            <a:pathLst>
              <a:path w="0" h="113030">
                <a:moveTo>
                  <a:pt x="0" y="0"/>
                </a:moveTo>
                <a:lnTo>
                  <a:pt x="0" y="11267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089923" y="1944536"/>
            <a:ext cx="0" cy="109855"/>
          </a:xfrm>
          <a:custGeom>
            <a:avLst/>
            <a:gdLst/>
            <a:ahLst/>
            <a:cxnLst/>
            <a:rect l="l" t="t" r="r" b="b"/>
            <a:pathLst>
              <a:path w="0" h="109855">
                <a:moveTo>
                  <a:pt x="0" y="0"/>
                </a:moveTo>
                <a:lnTo>
                  <a:pt x="0" y="109737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105981" y="2328117"/>
            <a:ext cx="3175" cy="1270"/>
          </a:xfrm>
          <a:custGeom>
            <a:avLst/>
            <a:gdLst/>
            <a:ahLst/>
            <a:cxnLst/>
            <a:rect l="l" t="t" r="r" b="b"/>
            <a:pathLst>
              <a:path w="3175" h="1269">
                <a:moveTo>
                  <a:pt x="0" y="1270"/>
                </a:moveTo>
                <a:lnTo>
                  <a:pt x="3052" y="1270"/>
                </a:lnTo>
                <a:lnTo>
                  <a:pt x="3052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107507" y="2180745"/>
            <a:ext cx="0" cy="147955"/>
          </a:xfrm>
          <a:custGeom>
            <a:avLst/>
            <a:gdLst/>
            <a:ahLst/>
            <a:cxnLst/>
            <a:rect l="l" t="t" r="r" b="b"/>
            <a:pathLst>
              <a:path w="0" h="147955">
                <a:moveTo>
                  <a:pt x="0" y="0"/>
                </a:moveTo>
                <a:lnTo>
                  <a:pt x="0" y="147372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106582" y="2179474"/>
            <a:ext cx="1905" cy="1270"/>
          </a:xfrm>
          <a:custGeom>
            <a:avLst/>
            <a:gdLst/>
            <a:ahLst/>
            <a:cxnLst/>
            <a:rect l="l" t="t" r="r" b="b"/>
            <a:pathLst>
              <a:path w="1905" h="1269">
                <a:moveTo>
                  <a:pt x="0" y="1270"/>
                </a:moveTo>
                <a:lnTo>
                  <a:pt x="1850" y="1270"/>
                </a:lnTo>
                <a:lnTo>
                  <a:pt x="18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089923" y="2164012"/>
            <a:ext cx="0" cy="205104"/>
          </a:xfrm>
          <a:custGeom>
            <a:avLst/>
            <a:gdLst/>
            <a:ahLst/>
            <a:cxnLst/>
            <a:rect l="l" t="t" r="r" b="b"/>
            <a:pathLst>
              <a:path w="0" h="205105">
                <a:moveTo>
                  <a:pt x="0" y="0"/>
                </a:moveTo>
                <a:lnTo>
                  <a:pt x="0" y="204933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976172" y="2931627"/>
            <a:ext cx="262890" cy="0"/>
          </a:xfrm>
          <a:custGeom>
            <a:avLst/>
            <a:gdLst/>
            <a:ahLst/>
            <a:cxnLst/>
            <a:rect l="l" t="t" r="r" b="b"/>
            <a:pathLst>
              <a:path w="262889" h="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1960114" y="2913968"/>
            <a:ext cx="259715" cy="0"/>
          </a:xfrm>
          <a:custGeom>
            <a:avLst/>
            <a:gdLst/>
            <a:ahLst/>
            <a:cxnLst/>
            <a:rect l="l" t="t" r="r" b="b"/>
            <a:pathLst>
              <a:path w="259714" h="0">
                <a:moveTo>
                  <a:pt x="0" y="0"/>
                </a:moveTo>
                <a:lnTo>
                  <a:pt x="259618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976828" y="3042745"/>
            <a:ext cx="261620" cy="0"/>
          </a:xfrm>
          <a:custGeom>
            <a:avLst/>
            <a:gdLst/>
            <a:ahLst/>
            <a:cxnLst/>
            <a:rect l="l" t="t" r="r" b="b"/>
            <a:pathLst>
              <a:path w="261619" h="0">
                <a:moveTo>
                  <a:pt x="0" y="0"/>
                </a:moveTo>
                <a:lnTo>
                  <a:pt x="261358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1976172" y="3041475"/>
            <a:ext cx="262890" cy="0"/>
          </a:xfrm>
          <a:custGeom>
            <a:avLst/>
            <a:gdLst/>
            <a:ahLst/>
            <a:cxnLst/>
            <a:rect l="l" t="t" r="r" b="b"/>
            <a:pathLst>
              <a:path w="262889" h="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976399" y="3040204"/>
            <a:ext cx="262255" cy="0"/>
          </a:xfrm>
          <a:custGeom>
            <a:avLst/>
            <a:gdLst/>
            <a:ahLst/>
            <a:cxnLst/>
            <a:rect l="l" t="t" r="r" b="b"/>
            <a:pathLst>
              <a:path w="262255" h="0">
                <a:moveTo>
                  <a:pt x="0" y="0"/>
                </a:moveTo>
                <a:lnTo>
                  <a:pt x="262216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960114" y="3023706"/>
            <a:ext cx="259715" cy="0"/>
          </a:xfrm>
          <a:custGeom>
            <a:avLst/>
            <a:gdLst/>
            <a:ahLst/>
            <a:cxnLst/>
            <a:rect l="l" t="t" r="r" b="b"/>
            <a:pathLst>
              <a:path w="259714" h="0">
                <a:moveTo>
                  <a:pt x="0" y="0"/>
                </a:moveTo>
                <a:lnTo>
                  <a:pt x="259618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2107507" y="2821052"/>
            <a:ext cx="0" cy="112395"/>
          </a:xfrm>
          <a:custGeom>
            <a:avLst/>
            <a:gdLst/>
            <a:ahLst/>
            <a:cxnLst/>
            <a:rect l="l" t="t" r="r" b="b"/>
            <a:pathLst>
              <a:path w="0" h="112394">
                <a:moveTo>
                  <a:pt x="0" y="0"/>
                </a:moveTo>
                <a:lnTo>
                  <a:pt x="0" y="111799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2106614" y="2819781"/>
            <a:ext cx="1905" cy="1270"/>
          </a:xfrm>
          <a:custGeom>
            <a:avLst/>
            <a:gdLst/>
            <a:ahLst/>
            <a:cxnLst/>
            <a:rect l="l" t="t" r="r" b="b"/>
            <a:pathLst>
              <a:path w="1905" h="1269">
                <a:moveTo>
                  <a:pt x="0" y="1270"/>
                </a:moveTo>
                <a:lnTo>
                  <a:pt x="1787" y="1270"/>
                </a:lnTo>
                <a:lnTo>
                  <a:pt x="1787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2089923" y="2804353"/>
            <a:ext cx="0" cy="109855"/>
          </a:xfrm>
          <a:custGeom>
            <a:avLst/>
            <a:gdLst/>
            <a:ahLst/>
            <a:cxnLst/>
            <a:rect l="l" t="t" r="r" b="b"/>
            <a:pathLst>
              <a:path w="0" h="109855">
                <a:moveTo>
                  <a:pt x="0" y="0"/>
                </a:moveTo>
                <a:lnTo>
                  <a:pt x="0" y="109615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2106365" y="3188212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69">
                <a:moveTo>
                  <a:pt x="0" y="1270"/>
                </a:moveTo>
                <a:lnTo>
                  <a:pt x="2284" y="1270"/>
                </a:lnTo>
                <a:lnTo>
                  <a:pt x="2284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2107507" y="3040839"/>
            <a:ext cx="0" cy="147955"/>
          </a:xfrm>
          <a:custGeom>
            <a:avLst/>
            <a:gdLst/>
            <a:ahLst/>
            <a:cxnLst/>
            <a:rect l="l" t="t" r="r" b="b"/>
            <a:pathLst>
              <a:path w="0" h="147955">
                <a:moveTo>
                  <a:pt x="0" y="0"/>
                </a:moveTo>
                <a:lnTo>
                  <a:pt x="0" y="147372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2106208" y="3039569"/>
            <a:ext cx="3175" cy="1270"/>
          </a:xfrm>
          <a:custGeom>
            <a:avLst/>
            <a:gdLst/>
            <a:ahLst/>
            <a:cxnLst/>
            <a:rect l="l" t="t" r="r" b="b"/>
            <a:pathLst>
              <a:path w="3175" h="1269">
                <a:moveTo>
                  <a:pt x="0" y="1270"/>
                </a:moveTo>
                <a:lnTo>
                  <a:pt x="2598" y="1270"/>
                </a:lnTo>
                <a:lnTo>
                  <a:pt x="2598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2089923" y="3023706"/>
            <a:ext cx="0" cy="146685"/>
          </a:xfrm>
          <a:custGeom>
            <a:avLst/>
            <a:gdLst/>
            <a:ahLst/>
            <a:cxnLst/>
            <a:rect l="l" t="t" r="r" b="b"/>
            <a:pathLst>
              <a:path w="0" h="146685">
                <a:moveTo>
                  <a:pt x="0" y="0"/>
                </a:moveTo>
                <a:lnTo>
                  <a:pt x="0" y="146398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1976536" y="3656372"/>
            <a:ext cx="262255" cy="0"/>
          </a:xfrm>
          <a:custGeom>
            <a:avLst/>
            <a:gdLst/>
            <a:ahLst/>
            <a:cxnLst/>
            <a:rect l="l" t="t" r="r" b="b"/>
            <a:pathLst>
              <a:path w="262255" h="0">
                <a:moveTo>
                  <a:pt x="0" y="0"/>
                </a:moveTo>
                <a:lnTo>
                  <a:pt x="261941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1976172" y="3655102"/>
            <a:ext cx="262890" cy="0"/>
          </a:xfrm>
          <a:custGeom>
            <a:avLst/>
            <a:gdLst/>
            <a:ahLst/>
            <a:cxnLst/>
            <a:rect l="l" t="t" r="r" b="b"/>
            <a:pathLst>
              <a:path w="262889" h="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1976663" y="3653832"/>
            <a:ext cx="262255" cy="0"/>
          </a:xfrm>
          <a:custGeom>
            <a:avLst/>
            <a:gdLst/>
            <a:ahLst/>
            <a:cxnLst/>
            <a:rect l="l" t="t" r="r" b="b"/>
            <a:pathLst>
              <a:path w="262255" h="0">
                <a:moveTo>
                  <a:pt x="0" y="0"/>
                </a:moveTo>
                <a:lnTo>
                  <a:pt x="261688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1960114" y="3637529"/>
            <a:ext cx="259715" cy="0"/>
          </a:xfrm>
          <a:custGeom>
            <a:avLst/>
            <a:gdLst/>
            <a:ahLst/>
            <a:cxnLst/>
            <a:rect l="l" t="t" r="r" b="b"/>
            <a:pathLst>
              <a:path w="259714" h="0">
                <a:moveTo>
                  <a:pt x="0" y="0"/>
                </a:moveTo>
                <a:lnTo>
                  <a:pt x="259618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1976172" y="3764803"/>
            <a:ext cx="262890" cy="0"/>
          </a:xfrm>
          <a:custGeom>
            <a:avLst/>
            <a:gdLst/>
            <a:ahLst/>
            <a:cxnLst/>
            <a:rect l="l" t="t" r="r" b="b"/>
            <a:pathLst>
              <a:path w="262889" h="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1960114" y="3747267"/>
            <a:ext cx="259715" cy="0"/>
          </a:xfrm>
          <a:custGeom>
            <a:avLst/>
            <a:gdLst/>
            <a:ahLst/>
            <a:cxnLst/>
            <a:rect l="l" t="t" r="r" b="b"/>
            <a:pathLst>
              <a:path w="259714" h="0">
                <a:moveTo>
                  <a:pt x="0" y="0"/>
                </a:moveTo>
                <a:lnTo>
                  <a:pt x="259618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2106346" y="3655737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0" y="1270"/>
                </a:moveTo>
                <a:lnTo>
                  <a:pt x="2323" y="1270"/>
                </a:lnTo>
                <a:lnTo>
                  <a:pt x="2323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2107507" y="3545208"/>
            <a:ext cx="0" cy="111125"/>
          </a:xfrm>
          <a:custGeom>
            <a:avLst/>
            <a:gdLst/>
            <a:ahLst/>
            <a:cxnLst/>
            <a:rect l="l" t="t" r="r" b="b"/>
            <a:pathLst>
              <a:path w="0" h="111125">
                <a:moveTo>
                  <a:pt x="0" y="0"/>
                </a:moveTo>
                <a:lnTo>
                  <a:pt x="0" y="110529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2106058" y="3543938"/>
            <a:ext cx="3175" cy="1270"/>
          </a:xfrm>
          <a:custGeom>
            <a:avLst/>
            <a:gdLst/>
            <a:ahLst/>
            <a:cxnLst/>
            <a:rect l="l" t="t" r="r" b="b"/>
            <a:pathLst>
              <a:path w="3175" h="1270">
                <a:moveTo>
                  <a:pt x="0" y="1270"/>
                </a:moveTo>
                <a:lnTo>
                  <a:pt x="2899" y="1270"/>
                </a:lnTo>
                <a:lnTo>
                  <a:pt x="289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2089923" y="3527913"/>
            <a:ext cx="0" cy="109855"/>
          </a:xfrm>
          <a:custGeom>
            <a:avLst/>
            <a:gdLst/>
            <a:ahLst/>
            <a:cxnLst/>
            <a:rect l="l" t="t" r="r" b="b"/>
            <a:pathLst>
              <a:path w="0" h="109854">
                <a:moveTo>
                  <a:pt x="0" y="0"/>
                </a:moveTo>
                <a:lnTo>
                  <a:pt x="0" y="109615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2107507" y="3763275"/>
            <a:ext cx="0" cy="130175"/>
          </a:xfrm>
          <a:custGeom>
            <a:avLst/>
            <a:gdLst/>
            <a:ahLst/>
            <a:cxnLst/>
            <a:rect l="l" t="t" r="r" b="b"/>
            <a:pathLst>
              <a:path w="0" h="130175">
                <a:moveTo>
                  <a:pt x="0" y="0"/>
                </a:moveTo>
                <a:lnTo>
                  <a:pt x="0" y="130036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2089923" y="3747267"/>
            <a:ext cx="0" cy="146685"/>
          </a:xfrm>
          <a:custGeom>
            <a:avLst/>
            <a:gdLst/>
            <a:ahLst/>
            <a:cxnLst/>
            <a:rect l="l" t="t" r="r" b="b"/>
            <a:pathLst>
              <a:path w="0" h="146685">
                <a:moveTo>
                  <a:pt x="0" y="0"/>
                </a:moveTo>
                <a:lnTo>
                  <a:pt x="0" y="146398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2107507" y="1865350"/>
            <a:ext cx="0" cy="142240"/>
          </a:xfrm>
          <a:custGeom>
            <a:avLst/>
            <a:gdLst/>
            <a:ahLst/>
            <a:cxnLst/>
            <a:rect l="l" t="t" r="r" b="b"/>
            <a:pathLst>
              <a:path w="0" h="142239">
                <a:moveTo>
                  <a:pt x="0" y="0"/>
                </a:moveTo>
                <a:lnTo>
                  <a:pt x="0" y="141632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2089923" y="1849341"/>
            <a:ext cx="0" cy="139065"/>
          </a:xfrm>
          <a:custGeom>
            <a:avLst/>
            <a:gdLst/>
            <a:ahLst/>
            <a:cxnLst/>
            <a:rect l="l" t="t" r="r" b="b"/>
            <a:pathLst>
              <a:path w="0" h="139064">
                <a:moveTo>
                  <a:pt x="0" y="138577"/>
                </a:moveTo>
                <a:lnTo>
                  <a:pt x="0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2105981" y="2322631"/>
            <a:ext cx="3175" cy="65405"/>
          </a:xfrm>
          <a:custGeom>
            <a:avLst/>
            <a:gdLst/>
            <a:ahLst/>
            <a:cxnLst/>
            <a:rect l="l" t="t" r="r" b="b"/>
            <a:pathLst>
              <a:path w="3175" h="65405">
                <a:moveTo>
                  <a:pt x="2369" y="0"/>
                </a:moveTo>
                <a:lnTo>
                  <a:pt x="683" y="0"/>
                </a:lnTo>
                <a:lnTo>
                  <a:pt x="0" y="733"/>
                </a:lnTo>
                <a:lnTo>
                  <a:pt x="0" y="64767"/>
                </a:lnTo>
                <a:lnTo>
                  <a:pt x="683" y="65378"/>
                </a:lnTo>
                <a:lnTo>
                  <a:pt x="2369" y="65378"/>
                </a:lnTo>
                <a:lnTo>
                  <a:pt x="3052" y="64767"/>
                </a:lnTo>
                <a:lnTo>
                  <a:pt x="3052" y="733"/>
                </a:lnTo>
                <a:lnTo>
                  <a:pt x="2369" y="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2107507" y="2732120"/>
            <a:ext cx="0" cy="163195"/>
          </a:xfrm>
          <a:custGeom>
            <a:avLst/>
            <a:gdLst/>
            <a:ahLst/>
            <a:cxnLst/>
            <a:rect l="l" t="t" r="r" b="b"/>
            <a:pathLst>
              <a:path w="0" h="163194">
                <a:moveTo>
                  <a:pt x="0" y="0"/>
                </a:moveTo>
                <a:lnTo>
                  <a:pt x="0" y="162617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2106584" y="2730850"/>
            <a:ext cx="1905" cy="1270"/>
          </a:xfrm>
          <a:custGeom>
            <a:avLst/>
            <a:gdLst/>
            <a:ahLst/>
            <a:cxnLst/>
            <a:rect l="l" t="t" r="r" b="b"/>
            <a:pathLst>
              <a:path w="1905" h="1269">
                <a:moveTo>
                  <a:pt x="0" y="1270"/>
                </a:moveTo>
                <a:lnTo>
                  <a:pt x="1847" y="1270"/>
                </a:lnTo>
                <a:lnTo>
                  <a:pt x="1847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2089923" y="2715267"/>
            <a:ext cx="0" cy="160655"/>
          </a:xfrm>
          <a:custGeom>
            <a:avLst/>
            <a:gdLst/>
            <a:ahLst/>
            <a:cxnLst/>
            <a:rect l="l" t="t" r="r" b="b"/>
            <a:pathLst>
              <a:path w="0" h="160655">
                <a:moveTo>
                  <a:pt x="0" y="160573"/>
                </a:moveTo>
                <a:lnTo>
                  <a:pt x="0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1760148" y="4242050"/>
            <a:ext cx="694690" cy="0"/>
          </a:xfrm>
          <a:custGeom>
            <a:avLst/>
            <a:gdLst/>
            <a:ahLst/>
            <a:cxnLst/>
            <a:rect l="l" t="t" r="r" b="b"/>
            <a:pathLst>
              <a:path w="694689" h="0">
                <a:moveTo>
                  <a:pt x="0" y="0"/>
                </a:moveTo>
                <a:lnTo>
                  <a:pt x="694693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1759819" y="3893311"/>
            <a:ext cx="695325" cy="348615"/>
          </a:xfrm>
          <a:custGeom>
            <a:avLst/>
            <a:gdLst/>
            <a:ahLst/>
            <a:cxnLst/>
            <a:rect l="l" t="t" r="r" b="b"/>
            <a:pathLst>
              <a:path w="695325" h="348614">
                <a:moveTo>
                  <a:pt x="0" y="348103"/>
                </a:moveTo>
                <a:lnTo>
                  <a:pt x="695315" y="348103"/>
                </a:lnTo>
                <a:lnTo>
                  <a:pt x="695315" y="0"/>
                </a:lnTo>
                <a:lnTo>
                  <a:pt x="0" y="0"/>
                </a:lnTo>
                <a:lnTo>
                  <a:pt x="0" y="348103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1743761" y="3876850"/>
            <a:ext cx="692311" cy="34639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1743761" y="3876850"/>
            <a:ext cx="692785" cy="346710"/>
          </a:xfrm>
          <a:custGeom>
            <a:avLst/>
            <a:gdLst/>
            <a:ahLst/>
            <a:cxnLst/>
            <a:rect l="l" t="t" r="r" b="b"/>
            <a:pathLst>
              <a:path w="692785" h="346710">
                <a:moveTo>
                  <a:pt x="0" y="346394"/>
                </a:moveTo>
                <a:lnTo>
                  <a:pt x="692311" y="346394"/>
                </a:lnTo>
                <a:lnTo>
                  <a:pt x="692311" y="0"/>
                </a:lnTo>
                <a:lnTo>
                  <a:pt x="0" y="0"/>
                </a:lnTo>
                <a:lnTo>
                  <a:pt x="0" y="346394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 txBox="1"/>
          <p:nvPr/>
        </p:nvSpPr>
        <p:spPr>
          <a:xfrm>
            <a:off x="1745288" y="3949826"/>
            <a:ext cx="68961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89865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latin typeface="宋体"/>
                <a:cs typeface="宋体"/>
              </a:rPr>
              <a:t>M10.3</a:t>
            </a:r>
            <a:endParaRPr sz="950">
              <a:latin typeface="宋体"/>
              <a:cs typeface="宋体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2452082" y="4067998"/>
            <a:ext cx="868680" cy="0"/>
          </a:xfrm>
          <a:custGeom>
            <a:avLst/>
            <a:gdLst/>
            <a:ahLst/>
            <a:cxnLst/>
            <a:rect l="l" t="t" r="r" b="b"/>
            <a:pathLst>
              <a:path w="868679" h="0">
                <a:moveTo>
                  <a:pt x="0" y="0"/>
                </a:moveTo>
                <a:lnTo>
                  <a:pt x="868487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2452180" y="4066728"/>
            <a:ext cx="868680" cy="0"/>
          </a:xfrm>
          <a:custGeom>
            <a:avLst/>
            <a:gdLst/>
            <a:ahLst/>
            <a:cxnLst/>
            <a:rect l="l" t="t" r="r" b="b"/>
            <a:pathLst>
              <a:path w="868679" h="0">
                <a:moveTo>
                  <a:pt x="0" y="0"/>
                </a:moveTo>
                <a:lnTo>
                  <a:pt x="868291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2436085" y="4050084"/>
            <a:ext cx="865505" cy="0"/>
          </a:xfrm>
          <a:custGeom>
            <a:avLst/>
            <a:gdLst/>
            <a:ahLst/>
            <a:cxnLst/>
            <a:rect l="l" t="t" r="r" b="b"/>
            <a:pathLst>
              <a:path w="865504" h="0">
                <a:moveTo>
                  <a:pt x="0" y="0"/>
                </a:moveTo>
                <a:lnTo>
                  <a:pt x="865434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3317516" y="3953789"/>
            <a:ext cx="522605" cy="288925"/>
          </a:xfrm>
          <a:custGeom>
            <a:avLst/>
            <a:gdLst/>
            <a:ahLst/>
            <a:cxnLst/>
            <a:rect l="l" t="t" r="r" b="b"/>
            <a:pathLst>
              <a:path w="522604" h="288925">
                <a:moveTo>
                  <a:pt x="501773" y="201022"/>
                </a:moveTo>
                <a:lnTo>
                  <a:pt x="20759" y="201022"/>
                </a:lnTo>
                <a:lnTo>
                  <a:pt x="31872" y="213365"/>
                </a:lnTo>
                <a:lnTo>
                  <a:pt x="76932" y="246604"/>
                </a:lnTo>
                <a:lnTo>
                  <a:pt x="115643" y="264079"/>
                </a:lnTo>
                <a:lnTo>
                  <a:pt x="159971" y="277399"/>
                </a:lnTo>
                <a:lnTo>
                  <a:pt x="208818" y="285709"/>
                </a:lnTo>
                <a:lnTo>
                  <a:pt x="261327" y="288642"/>
                </a:lnTo>
                <a:lnTo>
                  <a:pt x="313837" y="285709"/>
                </a:lnTo>
                <a:lnTo>
                  <a:pt x="362684" y="277399"/>
                </a:lnTo>
                <a:lnTo>
                  <a:pt x="407012" y="264201"/>
                </a:lnTo>
                <a:lnTo>
                  <a:pt x="445478" y="246604"/>
                </a:lnTo>
                <a:lnTo>
                  <a:pt x="477595" y="225341"/>
                </a:lnTo>
                <a:lnTo>
                  <a:pt x="501773" y="201022"/>
                </a:lnTo>
                <a:close/>
              </a:path>
              <a:path w="522604" h="288925">
                <a:moveTo>
                  <a:pt x="501896" y="200900"/>
                </a:moveTo>
                <a:lnTo>
                  <a:pt x="20637" y="200900"/>
                </a:lnTo>
                <a:lnTo>
                  <a:pt x="501896" y="201022"/>
                </a:lnTo>
                <a:close/>
              </a:path>
              <a:path w="522604" h="288925">
                <a:moveTo>
                  <a:pt x="261449" y="0"/>
                </a:moveTo>
                <a:lnTo>
                  <a:pt x="208940" y="2810"/>
                </a:lnTo>
                <a:lnTo>
                  <a:pt x="160093" y="11242"/>
                </a:lnTo>
                <a:lnTo>
                  <a:pt x="115887" y="24440"/>
                </a:lnTo>
                <a:lnTo>
                  <a:pt x="77055" y="41915"/>
                </a:lnTo>
                <a:lnTo>
                  <a:pt x="44938" y="63300"/>
                </a:lnTo>
                <a:lnTo>
                  <a:pt x="11967" y="100939"/>
                </a:lnTo>
                <a:lnTo>
                  <a:pt x="5250" y="114870"/>
                </a:lnTo>
                <a:lnTo>
                  <a:pt x="5250" y="115114"/>
                </a:lnTo>
                <a:lnTo>
                  <a:pt x="1465" y="129412"/>
                </a:lnTo>
                <a:lnTo>
                  <a:pt x="1465" y="129656"/>
                </a:lnTo>
                <a:lnTo>
                  <a:pt x="0" y="144321"/>
                </a:lnTo>
                <a:lnTo>
                  <a:pt x="0" y="144565"/>
                </a:lnTo>
                <a:lnTo>
                  <a:pt x="1465" y="159229"/>
                </a:lnTo>
                <a:lnTo>
                  <a:pt x="1465" y="159474"/>
                </a:lnTo>
                <a:lnTo>
                  <a:pt x="5250" y="173527"/>
                </a:lnTo>
                <a:lnTo>
                  <a:pt x="5250" y="173771"/>
                </a:lnTo>
                <a:lnTo>
                  <a:pt x="11845" y="187458"/>
                </a:lnTo>
                <a:lnTo>
                  <a:pt x="20515" y="200900"/>
                </a:lnTo>
                <a:lnTo>
                  <a:pt x="502018" y="200900"/>
                </a:lnTo>
                <a:lnTo>
                  <a:pt x="510566" y="187702"/>
                </a:lnTo>
                <a:lnTo>
                  <a:pt x="517282" y="173771"/>
                </a:lnTo>
                <a:lnTo>
                  <a:pt x="517282" y="173527"/>
                </a:lnTo>
                <a:lnTo>
                  <a:pt x="521068" y="159474"/>
                </a:lnTo>
                <a:lnTo>
                  <a:pt x="521068" y="159229"/>
                </a:lnTo>
                <a:lnTo>
                  <a:pt x="522533" y="144565"/>
                </a:lnTo>
                <a:lnTo>
                  <a:pt x="522533" y="144321"/>
                </a:lnTo>
                <a:lnTo>
                  <a:pt x="521068" y="129656"/>
                </a:lnTo>
                <a:lnTo>
                  <a:pt x="521068" y="129412"/>
                </a:lnTo>
                <a:lnTo>
                  <a:pt x="517282" y="115114"/>
                </a:lnTo>
                <a:lnTo>
                  <a:pt x="517282" y="114870"/>
                </a:lnTo>
                <a:lnTo>
                  <a:pt x="510688" y="101061"/>
                </a:lnTo>
                <a:lnTo>
                  <a:pt x="477595" y="63423"/>
                </a:lnTo>
                <a:lnTo>
                  <a:pt x="445600" y="42037"/>
                </a:lnTo>
                <a:lnTo>
                  <a:pt x="407134" y="24440"/>
                </a:lnTo>
                <a:lnTo>
                  <a:pt x="362928" y="11242"/>
                </a:lnTo>
                <a:lnTo>
                  <a:pt x="314081" y="2932"/>
                </a:lnTo>
                <a:lnTo>
                  <a:pt x="261449" y="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3301519" y="3937536"/>
            <a:ext cx="519236" cy="2857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3301519" y="3937536"/>
            <a:ext cx="519430" cy="285750"/>
          </a:xfrm>
          <a:custGeom>
            <a:avLst/>
            <a:gdLst/>
            <a:ahLst/>
            <a:cxnLst/>
            <a:rect l="l" t="t" r="r" b="b"/>
            <a:pathLst>
              <a:path w="519429" h="285750">
                <a:moveTo>
                  <a:pt x="519236" y="142854"/>
                </a:moveTo>
                <a:lnTo>
                  <a:pt x="492845" y="80010"/>
                </a:lnTo>
                <a:lnTo>
                  <a:pt x="462195" y="53486"/>
                </a:lnTo>
                <a:lnTo>
                  <a:pt x="421988" y="31368"/>
                </a:lnTo>
                <a:lnTo>
                  <a:pt x="373783" y="14511"/>
                </a:lnTo>
                <a:lnTo>
                  <a:pt x="319140" y="3770"/>
                </a:lnTo>
                <a:lnTo>
                  <a:pt x="259618" y="0"/>
                </a:lnTo>
                <a:lnTo>
                  <a:pt x="200057" y="3770"/>
                </a:lnTo>
                <a:lnTo>
                  <a:pt x="145399" y="14511"/>
                </a:lnTo>
                <a:lnTo>
                  <a:pt x="97197" y="31368"/>
                </a:lnTo>
                <a:lnTo>
                  <a:pt x="57002" y="53486"/>
                </a:lnTo>
                <a:lnTo>
                  <a:pt x="26369" y="80010"/>
                </a:lnTo>
                <a:lnTo>
                  <a:pt x="0" y="142854"/>
                </a:lnTo>
                <a:lnTo>
                  <a:pt x="6851" y="175624"/>
                </a:lnTo>
                <a:lnTo>
                  <a:pt x="57002" y="232222"/>
                </a:lnTo>
                <a:lnTo>
                  <a:pt x="97197" y="254340"/>
                </a:lnTo>
                <a:lnTo>
                  <a:pt x="145399" y="271197"/>
                </a:lnTo>
                <a:lnTo>
                  <a:pt x="200057" y="281938"/>
                </a:lnTo>
                <a:lnTo>
                  <a:pt x="259618" y="285709"/>
                </a:lnTo>
                <a:lnTo>
                  <a:pt x="319140" y="281938"/>
                </a:lnTo>
                <a:lnTo>
                  <a:pt x="373783" y="271197"/>
                </a:lnTo>
                <a:lnTo>
                  <a:pt x="421988" y="254340"/>
                </a:lnTo>
                <a:lnTo>
                  <a:pt x="462195" y="232222"/>
                </a:lnTo>
                <a:lnTo>
                  <a:pt x="492845" y="205698"/>
                </a:lnTo>
                <a:lnTo>
                  <a:pt x="519236" y="142854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 txBox="1"/>
          <p:nvPr/>
        </p:nvSpPr>
        <p:spPr>
          <a:xfrm>
            <a:off x="3395182" y="3906811"/>
            <a:ext cx="332105" cy="3206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43180" marR="5080" indent="-31115">
              <a:lnSpc>
                <a:spcPct val="101299"/>
              </a:lnSpc>
              <a:spcBef>
                <a:spcPts val="110"/>
              </a:spcBef>
            </a:pPr>
            <a:r>
              <a:rPr dirty="0" sz="950" spc="-10">
                <a:latin typeface="宋体"/>
                <a:cs typeface="宋体"/>
              </a:rPr>
              <a:t>Q</a:t>
            </a:r>
            <a:r>
              <a:rPr dirty="0" sz="950" spc="25">
                <a:latin typeface="宋体"/>
                <a:cs typeface="宋体"/>
              </a:rPr>
              <a:t>0</a:t>
            </a:r>
            <a:r>
              <a:rPr dirty="0" sz="950" spc="-10">
                <a:latin typeface="宋体"/>
                <a:cs typeface="宋体"/>
              </a:rPr>
              <a:t>.</a:t>
            </a:r>
            <a:r>
              <a:rPr dirty="0" sz="950" spc="-5">
                <a:latin typeface="宋体"/>
                <a:cs typeface="宋体"/>
              </a:rPr>
              <a:t>0</a:t>
            </a:r>
            <a:r>
              <a:rPr dirty="0" sz="950" spc="10">
                <a:latin typeface="宋体"/>
                <a:cs typeface="宋体"/>
              </a:rPr>
              <a:t>-  </a:t>
            </a:r>
            <a:r>
              <a:rPr dirty="0" sz="950" spc="5">
                <a:latin typeface="宋体"/>
                <a:cs typeface="宋体"/>
              </a:rPr>
              <a:t>Q0.2</a:t>
            </a:r>
            <a:endParaRPr sz="950">
              <a:latin typeface="宋体"/>
              <a:cs typeface="宋体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2972845" y="4067363"/>
            <a:ext cx="0" cy="348615"/>
          </a:xfrm>
          <a:custGeom>
            <a:avLst/>
            <a:gdLst/>
            <a:ahLst/>
            <a:cxnLst/>
            <a:rect l="l" t="t" r="r" b="b"/>
            <a:pathLst>
              <a:path w="0" h="348614">
                <a:moveTo>
                  <a:pt x="0" y="0"/>
                </a:moveTo>
                <a:lnTo>
                  <a:pt x="0" y="348103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2971416" y="4066093"/>
            <a:ext cx="3175" cy="1270"/>
          </a:xfrm>
          <a:custGeom>
            <a:avLst/>
            <a:gdLst/>
            <a:ahLst/>
            <a:cxnLst/>
            <a:rect l="l" t="t" r="r" b="b"/>
            <a:pathLst>
              <a:path w="3175" h="1270">
                <a:moveTo>
                  <a:pt x="0" y="1270"/>
                </a:moveTo>
                <a:lnTo>
                  <a:pt x="2872" y="1270"/>
                </a:lnTo>
                <a:lnTo>
                  <a:pt x="2872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2955321" y="4050084"/>
            <a:ext cx="0" cy="346710"/>
          </a:xfrm>
          <a:custGeom>
            <a:avLst/>
            <a:gdLst/>
            <a:ahLst/>
            <a:cxnLst/>
            <a:rect l="l" t="t" r="r" b="b"/>
            <a:pathLst>
              <a:path w="0" h="346710">
                <a:moveTo>
                  <a:pt x="0" y="0"/>
                </a:moveTo>
                <a:lnTo>
                  <a:pt x="0" y="346443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3317516" y="4300477"/>
            <a:ext cx="522605" cy="228600"/>
          </a:xfrm>
          <a:custGeom>
            <a:avLst/>
            <a:gdLst/>
            <a:ahLst/>
            <a:cxnLst/>
            <a:rect l="l" t="t" r="r" b="b"/>
            <a:pathLst>
              <a:path w="522604" h="228600">
                <a:moveTo>
                  <a:pt x="501773" y="158985"/>
                </a:moveTo>
                <a:lnTo>
                  <a:pt x="20759" y="158985"/>
                </a:lnTo>
                <a:lnTo>
                  <a:pt x="31994" y="168883"/>
                </a:lnTo>
                <a:lnTo>
                  <a:pt x="77055" y="195157"/>
                </a:lnTo>
                <a:lnTo>
                  <a:pt x="115765" y="208966"/>
                </a:lnTo>
                <a:lnTo>
                  <a:pt x="159971" y="219353"/>
                </a:lnTo>
                <a:lnTo>
                  <a:pt x="208818" y="225952"/>
                </a:lnTo>
                <a:lnTo>
                  <a:pt x="261327" y="228274"/>
                </a:lnTo>
                <a:lnTo>
                  <a:pt x="313837" y="225952"/>
                </a:lnTo>
                <a:lnTo>
                  <a:pt x="362684" y="219353"/>
                </a:lnTo>
                <a:lnTo>
                  <a:pt x="406889" y="208966"/>
                </a:lnTo>
                <a:lnTo>
                  <a:pt x="445356" y="195157"/>
                </a:lnTo>
                <a:lnTo>
                  <a:pt x="490661" y="168883"/>
                </a:lnTo>
                <a:lnTo>
                  <a:pt x="501773" y="158985"/>
                </a:lnTo>
                <a:close/>
              </a:path>
              <a:path w="522604" h="228600">
                <a:moveTo>
                  <a:pt x="501896" y="69288"/>
                </a:moveTo>
                <a:lnTo>
                  <a:pt x="20637" y="69288"/>
                </a:lnTo>
                <a:lnTo>
                  <a:pt x="12089" y="79675"/>
                </a:lnTo>
                <a:lnTo>
                  <a:pt x="5373" y="90674"/>
                </a:lnTo>
                <a:lnTo>
                  <a:pt x="1465" y="102161"/>
                </a:lnTo>
                <a:lnTo>
                  <a:pt x="1465" y="102527"/>
                </a:lnTo>
                <a:lnTo>
                  <a:pt x="0" y="113892"/>
                </a:lnTo>
                <a:lnTo>
                  <a:pt x="0" y="114259"/>
                </a:lnTo>
                <a:lnTo>
                  <a:pt x="1465" y="125746"/>
                </a:lnTo>
                <a:lnTo>
                  <a:pt x="1465" y="126112"/>
                </a:lnTo>
                <a:lnTo>
                  <a:pt x="5373" y="137599"/>
                </a:lnTo>
                <a:lnTo>
                  <a:pt x="11967" y="148475"/>
                </a:lnTo>
                <a:lnTo>
                  <a:pt x="20637" y="158985"/>
                </a:lnTo>
                <a:lnTo>
                  <a:pt x="501896" y="158985"/>
                </a:lnTo>
                <a:lnTo>
                  <a:pt x="510444" y="148598"/>
                </a:lnTo>
                <a:lnTo>
                  <a:pt x="517160" y="137599"/>
                </a:lnTo>
                <a:lnTo>
                  <a:pt x="521068" y="126112"/>
                </a:lnTo>
                <a:lnTo>
                  <a:pt x="521068" y="125746"/>
                </a:lnTo>
                <a:lnTo>
                  <a:pt x="522533" y="114259"/>
                </a:lnTo>
                <a:lnTo>
                  <a:pt x="522533" y="113892"/>
                </a:lnTo>
                <a:lnTo>
                  <a:pt x="521068" y="102527"/>
                </a:lnTo>
                <a:lnTo>
                  <a:pt x="521068" y="102161"/>
                </a:lnTo>
                <a:lnTo>
                  <a:pt x="517160" y="90674"/>
                </a:lnTo>
                <a:lnTo>
                  <a:pt x="510566" y="79798"/>
                </a:lnTo>
                <a:lnTo>
                  <a:pt x="501896" y="69288"/>
                </a:lnTo>
                <a:close/>
              </a:path>
              <a:path w="522604" h="228600">
                <a:moveTo>
                  <a:pt x="501773" y="69166"/>
                </a:moveTo>
                <a:lnTo>
                  <a:pt x="20759" y="69166"/>
                </a:lnTo>
                <a:lnTo>
                  <a:pt x="501773" y="69288"/>
                </a:lnTo>
                <a:close/>
              </a:path>
              <a:path w="522604" h="228600">
                <a:moveTo>
                  <a:pt x="261449" y="0"/>
                </a:moveTo>
                <a:lnTo>
                  <a:pt x="208940" y="2321"/>
                </a:lnTo>
                <a:lnTo>
                  <a:pt x="160215" y="8920"/>
                </a:lnTo>
                <a:lnTo>
                  <a:pt x="116010" y="19307"/>
                </a:lnTo>
                <a:lnTo>
                  <a:pt x="77177" y="33116"/>
                </a:lnTo>
                <a:lnTo>
                  <a:pt x="32116" y="59390"/>
                </a:lnTo>
                <a:lnTo>
                  <a:pt x="20881" y="69166"/>
                </a:lnTo>
                <a:lnTo>
                  <a:pt x="501651" y="69166"/>
                </a:lnTo>
                <a:lnTo>
                  <a:pt x="462574" y="41182"/>
                </a:lnTo>
                <a:lnTo>
                  <a:pt x="407012" y="19307"/>
                </a:lnTo>
                <a:lnTo>
                  <a:pt x="362806" y="8920"/>
                </a:lnTo>
                <a:lnTo>
                  <a:pt x="313959" y="2321"/>
                </a:lnTo>
                <a:lnTo>
                  <a:pt x="261449" y="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3301519" y="4284469"/>
            <a:ext cx="519236" cy="225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3301519" y="4284469"/>
            <a:ext cx="519430" cy="225425"/>
          </a:xfrm>
          <a:custGeom>
            <a:avLst/>
            <a:gdLst/>
            <a:ahLst/>
            <a:cxnLst/>
            <a:rect l="l" t="t" r="r" b="b"/>
            <a:pathLst>
              <a:path w="519429" h="225425">
                <a:moveTo>
                  <a:pt x="519236" y="112548"/>
                </a:moveTo>
                <a:lnTo>
                  <a:pt x="492845" y="63034"/>
                </a:lnTo>
                <a:lnTo>
                  <a:pt x="421988" y="24712"/>
                </a:lnTo>
                <a:lnTo>
                  <a:pt x="373783" y="11432"/>
                </a:lnTo>
                <a:lnTo>
                  <a:pt x="319140" y="2970"/>
                </a:lnTo>
                <a:lnTo>
                  <a:pt x="259618" y="0"/>
                </a:lnTo>
                <a:lnTo>
                  <a:pt x="200057" y="2970"/>
                </a:lnTo>
                <a:lnTo>
                  <a:pt x="145399" y="11432"/>
                </a:lnTo>
                <a:lnTo>
                  <a:pt x="97197" y="24712"/>
                </a:lnTo>
                <a:lnTo>
                  <a:pt x="57002" y="42137"/>
                </a:lnTo>
                <a:lnTo>
                  <a:pt x="6851" y="86728"/>
                </a:lnTo>
                <a:lnTo>
                  <a:pt x="0" y="112548"/>
                </a:lnTo>
                <a:lnTo>
                  <a:pt x="6851" y="138368"/>
                </a:lnTo>
                <a:lnTo>
                  <a:pt x="57002" y="182959"/>
                </a:lnTo>
                <a:lnTo>
                  <a:pt x="97197" y="200384"/>
                </a:lnTo>
                <a:lnTo>
                  <a:pt x="145399" y="213664"/>
                </a:lnTo>
                <a:lnTo>
                  <a:pt x="200057" y="222126"/>
                </a:lnTo>
                <a:lnTo>
                  <a:pt x="259618" y="225096"/>
                </a:lnTo>
                <a:lnTo>
                  <a:pt x="319140" y="222126"/>
                </a:lnTo>
                <a:lnTo>
                  <a:pt x="373783" y="213664"/>
                </a:lnTo>
                <a:lnTo>
                  <a:pt x="421988" y="200384"/>
                </a:lnTo>
                <a:lnTo>
                  <a:pt x="462195" y="182959"/>
                </a:lnTo>
                <a:lnTo>
                  <a:pt x="512378" y="138368"/>
                </a:lnTo>
                <a:lnTo>
                  <a:pt x="519236" y="112548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 txBox="1"/>
          <p:nvPr/>
        </p:nvSpPr>
        <p:spPr>
          <a:xfrm>
            <a:off x="3487013" y="4296881"/>
            <a:ext cx="14478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宋体"/>
                <a:cs typeface="宋体"/>
              </a:rPr>
              <a:t>T2</a:t>
            </a:r>
            <a:endParaRPr sz="950">
              <a:latin typeface="宋体"/>
              <a:cs typeface="宋体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4005395" y="4296881"/>
            <a:ext cx="14541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宋体"/>
                <a:cs typeface="宋体"/>
              </a:rPr>
              <a:t>1S</a:t>
            </a:r>
            <a:endParaRPr sz="950">
              <a:latin typeface="宋体"/>
              <a:cs typeface="宋体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2971318" y="4414831"/>
            <a:ext cx="349250" cy="0"/>
          </a:xfrm>
          <a:custGeom>
            <a:avLst/>
            <a:gdLst/>
            <a:ahLst/>
            <a:cxnLst/>
            <a:rect l="l" t="t" r="r" b="b"/>
            <a:pathLst>
              <a:path w="349250" h="0">
                <a:moveTo>
                  <a:pt x="0" y="0"/>
                </a:moveTo>
                <a:lnTo>
                  <a:pt x="349251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2971516" y="4413561"/>
            <a:ext cx="349250" cy="0"/>
          </a:xfrm>
          <a:custGeom>
            <a:avLst/>
            <a:gdLst/>
            <a:ahLst/>
            <a:cxnLst/>
            <a:rect l="l" t="t" r="r" b="b"/>
            <a:pathLst>
              <a:path w="349250" h="0">
                <a:moveTo>
                  <a:pt x="0" y="0"/>
                </a:moveTo>
                <a:lnTo>
                  <a:pt x="348855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2955321" y="4397017"/>
            <a:ext cx="346710" cy="0"/>
          </a:xfrm>
          <a:custGeom>
            <a:avLst/>
            <a:gdLst/>
            <a:ahLst/>
            <a:cxnLst/>
            <a:rect l="l" t="t" r="r" b="b"/>
            <a:pathLst>
              <a:path w="346710" h="0">
                <a:moveTo>
                  <a:pt x="0" y="0"/>
                </a:moveTo>
                <a:lnTo>
                  <a:pt x="346198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 txBox="1"/>
          <p:nvPr/>
        </p:nvSpPr>
        <p:spPr>
          <a:xfrm>
            <a:off x="1548119" y="4289305"/>
            <a:ext cx="14478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宋体"/>
                <a:cs typeface="宋体"/>
              </a:rPr>
              <a:t>T2</a:t>
            </a:r>
            <a:endParaRPr sz="950">
              <a:latin typeface="宋体"/>
              <a:cs typeface="宋体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1976172" y="4351985"/>
            <a:ext cx="262890" cy="0"/>
          </a:xfrm>
          <a:custGeom>
            <a:avLst/>
            <a:gdLst/>
            <a:ahLst/>
            <a:cxnLst/>
            <a:rect l="l" t="t" r="r" b="b"/>
            <a:pathLst>
              <a:path w="262889" h="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1960114" y="4334449"/>
            <a:ext cx="259715" cy="0"/>
          </a:xfrm>
          <a:custGeom>
            <a:avLst/>
            <a:gdLst/>
            <a:ahLst/>
            <a:cxnLst/>
            <a:rect l="l" t="t" r="r" b="b"/>
            <a:pathLst>
              <a:path w="259714" h="0">
                <a:moveTo>
                  <a:pt x="0" y="0"/>
                </a:moveTo>
                <a:lnTo>
                  <a:pt x="259618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1976723" y="4463108"/>
            <a:ext cx="261620" cy="0"/>
          </a:xfrm>
          <a:custGeom>
            <a:avLst/>
            <a:gdLst/>
            <a:ahLst/>
            <a:cxnLst/>
            <a:rect l="l" t="t" r="r" b="b"/>
            <a:pathLst>
              <a:path w="261619" h="0">
                <a:moveTo>
                  <a:pt x="0" y="0"/>
                </a:moveTo>
                <a:lnTo>
                  <a:pt x="261569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1976172" y="4461838"/>
            <a:ext cx="262890" cy="0"/>
          </a:xfrm>
          <a:custGeom>
            <a:avLst/>
            <a:gdLst/>
            <a:ahLst/>
            <a:cxnLst/>
            <a:rect l="l" t="t" r="r" b="b"/>
            <a:pathLst>
              <a:path w="262889" h="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1976440" y="4460568"/>
            <a:ext cx="262255" cy="0"/>
          </a:xfrm>
          <a:custGeom>
            <a:avLst/>
            <a:gdLst/>
            <a:ahLst/>
            <a:cxnLst/>
            <a:rect l="l" t="t" r="r" b="b"/>
            <a:pathLst>
              <a:path w="262255" h="0">
                <a:moveTo>
                  <a:pt x="0" y="0"/>
                </a:moveTo>
                <a:lnTo>
                  <a:pt x="262135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1960114" y="4444065"/>
            <a:ext cx="259715" cy="0"/>
          </a:xfrm>
          <a:custGeom>
            <a:avLst/>
            <a:gdLst/>
            <a:ahLst/>
            <a:cxnLst/>
            <a:rect l="l" t="t" r="r" b="b"/>
            <a:pathLst>
              <a:path w="259714" h="0">
                <a:moveTo>
                  <a:pt x="0" y="0"/>
                </a:moveTo>
                <a:lnTo>
                  <a:pt x="259618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2107507" y="4241415"/>
            <a:ext cx="0" cy="112395"/>
          </a:xfrm>
          <a:custGeom>
            <a:avLst/>
            <a:gdLst/>
            <a:ahLst/>
            <a:cxnLst/>
            <a:rect l="l" t="t" r="r" b="b"/>
            <a:pathLst>
              <a:path w="0" h="112395">
                <a:moveTo>
                  <a:pt x="0" y="0"/>
                </a:moveTo>
                <a:lnTo>
                  <a:pt x="0" y="111799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2106609" y="4240144"/>
            <a:ext cx="1905" cy="1270"/>
          </a:xfrm>
          <a:custGeom>
            <a:avLst/>
            <a:gdLst/>
            <a:ahLst/>
            <a:cxnLst/>
            <a:rect l="l" t="t" r="r" b="b"/>
            <a:pathLst>
              <a:path w="1905" h="1270">
                <a:moveTo>
                  <a:pt x="0" y="1270"/>
                </a:moveTo>
                <a:lnTo>
                  <a:pt x="1796" y="1270"/>
                </a:lnTo>
                <a:lnTo>
                  <a:pt x="1796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2089923" y="4224711"/>
            <a:ext cx="0" cy="109855"/>
          </a:xfrm>
          <a:custGeom>
            <a:avLst/>
            <a:gdLst/>
            <a:ahLst/>
            <a:cxnLst/>
            <a:rect l="l" t="t" r="r" b="b"/>
            <a:pathLst>
              <a:path w="0" h="109854">
                <a:moveTo>
                  <a:pt x="0" y="0"/>
                </a:moveTo>
                <a:lnTo>
                  <a:pt x="0" y="109737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2107507" y="4461203"/>
            <a:ext cx="0" cy="144145"/>
          </a:xfrm>
          <a:custGeom>
            <a:avLst/>
            <a:gdLst/>
            <a:ahLst/>
            <a:cxnLst/>
            <a:rect l="l" t="t" r="r" b="b"/>
            <a:pathLst>
              <a:path w="0" h="144145">
                <a:moveTo>
                  <a:pt x="0" y="0"/>
                </a:moveTo>
                <a:lnTo>
                  <a:pt x="0" y="14356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2106249" y="4459932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0" y="1270"/>
                </a:moveTo>
                <a:lnTo>
                  <a:pt x="2517" y="1270"/>
                </a:lnTo>
                <a:lnTo>
                  <a:pt x="2517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2089923" y="4444065"/>
            <a:ext cx="0" cy="146685"/>
          </a:xfrm>
          <a:custGeom>
            <a:avLst/>
            <a:gdLst/>
            <a:ahLst/>
            <a:cxnLst/>
            <a:rect l="l" t="t" r="r" b="b"/>
            <a:pathLst>
              <a:path w="0" h="146685">
                <a:moveTo>
                  <a:pt x="0" y="0"/>
                </a:moveTo>
                <a:lnTo>
                  <a:pt x="0" y="146398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5048570" y="2734026"/>
            <a:ext cx="695325" cy="0"/>
          </a:xfrm>
          <a:custGeom>
            <a:avLst/>
            <a:gdLst/>
            <a:ahLst/>
            <a:cxnLst/>
            <a:rect l="l" t="t" r="r" b="b"/>
            <a:pathLst>
              <a:path w="695325" h="0">
                <a:moveTo>
                  <a:pt x="0" y="0"/>
                </a:moveTo>
                <a:lnTo>
                  <a:pt x="694838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5048264" y="2385287"/>
            <a:ext cx="695960" cy="348615"/>
          </a:xfrm>
          <a:custGeom>
            <a:avLst/>
            <a:gdLst/>
            <a:ahLst/>
            <a:cxnLst/>
            <a:rect l="l" t="t" r="r" b="b"/>
            <a:pathLst>
              <a:path w="695960" h="348614">
                <a:moveTo>
                  <a:pt x="0" y="348103"/>
                </a:moveTo>
                <a:lnTo>
                  <a:pt x="695449" y="348103"/>
                </a:lnTo>
                <a:lnTo>
                  <a:pt x="695449" y="0"/>
                </a:lnTo>
                <a:lnTo>
                  <a:pt x="0" y="0"/>
                </a:lnTo>
                <a:lnTo>
                  <a:pt x="0" y="348103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5032267" y="2368872"/>
            <a:ext cx="692311" cy="34639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5032267" y="2368872"/>
            <a:ext cx="692785" cy="346710"/>
          </a:xfrm>
          <a:custGeom>
            <a:avLst/>
            <a:gdLst/>
            <a:ahLst/>
            <a:cxnLst/>
            <a:rect l="l" t="t" r="r" b="b"/>
            <a:pathLst>
              <a:path w="692785" h="346710">
                <a:moveTo>
                  <a:pt x="0" y="346394"/>
                </a:moveTo>
                <a:lnTo>
                  <a:pt x="692311" y="346394"/>
                </a:lnTo>
                <a:lnTo>
                  <a:pt x="692311" y="0"/>
                </a:lnTo>
                <a:lnTo>
                  <a:pt x="0" y="0"/>
                </a:lnTo>
                <a:lnTo>
                  <a:pt x="0" y="346394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 txBox="1"/>
          <p:nvPr/>
        </p:nvSpPr>
        <p:spPr>
          <a:xfrm>
            <a:off x="5033795" y="2440687"/>
            <a:ext cx="689610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92405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latin typeface="宋体"/>
                <a:cs typeface="宋体"/>
              </a:rPr>
              <a:t>M10.5</a:t>
            </a:r>
            <a:endParaRPr sz="950">
              <a:latin typeface="宋体"/>
              <a:cs typeface="宋体"/>
            </a:endParaRPr>
          </a:p>
        </p:txBody>
      </p:sp>
      <p:sp>
        <p:nvSpPr>
          <p:cNvPr id="143" name="object 143"/>
          <p:cNvSpPr/>
          <p:nvPr/>
        </p:nvSpPr>
        <p:spPr>
          <a:xfrm>
            <a:off x="5741232" y="2561245"/>
            <a:ext cx="867410" cy="0"/>
          </a:xfrm>
          <a:custGeom>
            <a:avLst/>
            <a:gdLst/>
            <a:ahLst/>
            <a:cxnLst/>
            <a:rect l="l" t="t" r="r" b="b"/>
            <a:pathLst>
              <a:path w="867409" h="0">
                <a:moveTo>
                  <a:pt x="0" y="0"/>
                </a:moveTo>
                <a:lnTo>
                  <a:pt x="867224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5740661" y="2559974"/>
            <a:ext cx="868680" cy="0"/>
          </a:xfrm>
          <a:custGeom>
            <a:avLst/>
            <a:gdLst/>
            <a:ahLst/>
            <a:cxnLst/>
            <a:rect l="l" t="t" r="r" b="b"/>
            <a:pathLst>
              <a:path w="868679" h="0">
                <a:moveTo>
                  <a:pt x="0" y="0"/>
                </a:moveTo>
                <a:lnTo>
                  <a:pt x="868365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5740806" y="2558704"/>
            <a:ext cx="868680" cy="0"/>
          </a:xfrm>
          <a:custGeom>
            <a:avLst/>
            <a:gdLst/>
            <a:ahLst/>
            <a:cxnLst/>
            <a:rect l="l" t="t" r="r" b="b"/>
            <a:pathLst>
              <a:path w="868679" h="0">
                <a:moveTo>
                  <a:pt x="0" y="0"/>
                </a:moveTo>
                <a:lnTo>
                  <a:pt x="868076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5724542" y="2542106"/>
            <a:ext cx="865505" cy="0"/>
          </a:xfrm>
          <a:custGeom>
            <a:avLst/>
            <a:gdLst/>
            <a:ahLst/>
            <a:cxnLst/>
            <a:rect l="l" t="t" r="r" b="b"/>
            <a:pathLst>
              <a:path w="865504" h="0">
                <a:moveTo>
                  <a:pt x="0" y="0"/>
                </a:moveTo>
                <a:lnTo>
                  <a:pt x="865434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6605974" y="2385199"/>
            <a:ext cx="522605" cy="288925"/>
          </a:xfrm>
          <a:custGeom>
            <a:avLst/>
            <a:gdLst/>
            <a:ahLst/>
            <a:cxnLst/>
            <a:rect l="l" t="t" r="r" b="b"/>
            <a:pathLst>
              <a:path w="522604" h="288925">
                <a:moveTo>
                  <a:pt x="261449" y="0"/>
                </a:moveTo>
                <a:lnTo>
                  <a:pt x="208940" y="2932"/>
                </a:lnTo>
                <a:lnTo>
                  <a:pt x="160093" y="11242"/>
                </a:lnTo>
                <a:lnTo>
                  <a:pt x="115887" y="24440"/>
                </a:lnTo>
                <a:lnTo>
                  <a:pt x="77055" y="41915"/>
                </a:lnTo>
                <a:lnTo>
                  <a:pt x="44938" y="63300"/>
                </a:lnTo>
                <a:lnTo>
                  <a:pt x="11967" y="100939"/>
                </a:lnTo>
                <a:lnTo>
                  <a:pt x="1465" y="129412"/>
                </a:lnTo>
                <a:lnTo>
                  <a:pt x="1465" y="129656"/>
                </a:lnTo>
                <a:lnTo>
                  <a:pt x="0" y="144321"/>
                </a:lnTo>
                <a:lnTo>
                  <a:pt x="0" y="144565"/>
                </a:lnTo>
                <a:lnTo>
                  <a:pt x="1465" y="159229"/>
                </a:lnTo>
                <a:lnTo>
                  <a:pt x="1465" y="159474"/>
                </a:lnTo>
                <a:lnTo>
                  <a:pt x="5250" y="173527"/>
                </a:lnTo>
                <a:lnTo>
                  <a:pt x="11967" y="187458"/>
                </a:lnTo>
                <a:lnTo>
                  <a:pt x="20637" y="200900"/>
                </a:lnTo>
                <a:lnTo>
                  <a:pt x="31872" y="213365"/>
                </a:lnTo>
                <a:lnTo>
                  <a:pt x="44938" y="225219"/>
                </a:lnTo>
                <a:lnTo>
                  <a:pt x="76932" y="246604"/>
                </a:lnTo>
                <a:lnTo>
                  <a:pt x="115643" y="264201"/>
                </a:lnTo>
                <a:lnTo>
                  <a:pt x="159971" y="277399"/>
                </a:lnTo>
                <a:lnTo>
                  <a:pt x="208818" y="285709"/>
                </a:lnTo>
                <a:lnTo>
                  <a:pt x="261327" y="288642"/>
                </a:lnTo>
                <a:lnTo>
                  <a:pt x="313837" y="285709"/>
                </a:lnTo>
                <a:lnTo>
                  <a:pt x="362684" y="277399"/>
                </a:lnTo>
                <a:lnTo>
                  <a:pt x="407012" y="264201"/>
                </a:lnTo>
                <a:lnTo>
                  <a:pt x="445478" y="246726"/>
                </a:lnTo>
                <a:lnTo>
                  <a:pt x="477595" y="225341"/>
                </a:lnTo>
                <a:lnTo>
                  <a:pt x="510566" y="187702"/>
                </a:lnTo>
                <a:lnTo>
                  <a:pt x="517282" y="173771"/>
                </a:lnTo>
                <a:lnTo>
                  <a:pt x="517282" y="173527"/>
                </a:lnTo>
                <a:lnTo>
                  <a:pt x="521068" y="159474"/>
                </a:lnTo>
                <a:lnTo>
                  <a:pt x="521068" y="159229"/>
                </a:lnTo>
                <a:lnTo>
                  <a:pt x="522533" y="144565"/>
                </a:lnTo>
                <a:lnTo>
                  <a:pt x="522533" y="144321"/>
                </a:lnTo>
                <a:lnTo>
                  <a:pt x="521068" y="129656"/>
                </a:lnTo>
                <a:lnTo>
                  <a:pt x="521068" y="129412"/>
                </a:lnTo>
                <a:lnTo>
                  <a:pt x="517404" y="115114"/>
                </a:lnTo>
                <a:lnTo>
                  <a:pt x="517282" y="114870"/>
                </a:lnTo>
                <a:lnTo>
                  <a:pt x="510688" y="101183"/>
                </a:lnTo>
                <a:lnTo>
                  <a:pt x="477717" y="63423"/>
                </a:lnTo>
                <a:lnTo>
                  <a:pt x="445722" y="42037"/>
                </a:lnTo>
                <a:lnTo>
                  <a:pt x="407134" y="24440"/>
                </a:lnTo>
                <a:lnTo>
                  <a:pt x="362928" y="11242"/>
                </a:lnTo>
                <a:lnTo>
                  <a:pt x="314081" y="2932"/>
                </a:lnTo>
                <a:lnTo>
                  <a:pt x="261449" y="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6589976" y="2368946"/>
            <a:ext cx="519236" cy="28570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6589977" y="2368946"/>
            <a:ext cx="519430" cy="285750"/>
          </a:xfrm>
          <a:custGeom>
            <a:avLst/>
            <a:gdLst/>
            <a:ahLst/>
            <a:cxnLst/>
            <a:rect l="l" t="t" r="r" b="b"/>
            <a:pathLst>
              <a:path w="519429" h="285750">
                <a:moveTo>
                  <a:pt x="519236" y="142854"/>
                </a:moveTo>
                <a:lnTo>
                  <a:pt x="492845" y="80010"/>
                </a:lnTo>
                <a:lnTo>
                  <a:pt x="462195" y="53486"/>
                </a:lnTo>
                <a:lnTo>
                  <a:pt x="421988" y="31368"/>
                </a:lnTo>
                <a:lnTo>
                  <a:pt x="373783" y="14511"/>
                </a:lnTo>
                <a:lnTo>
                  <a:pt x="319140" y="3770"/>
                </a:lnTo>
                <a:lnTo>
                  <a:pt x="259618" y="0"/>
                </a:lnTo>
                <a:lnTo>
                  <a:pt x="200096" y="3770"/>
                </a:lnTo>
                <a:lnTo>
                  <a:pt x="145453" y="14511"/>
                </a:lnTo>
                <a:lnTo>
                  <a:pt x="97248" y="31368"/>
                </a:lnTo>
                <a:lnTo>
                  <a:pt x="57041" y="53486"/>
                </a:lnTo>
                <a:lnTo>
                  <a:pt x="26391" y="80010"/>
                </a:lnTo>
                <a:lnTo>
                  <a:pt x="0" y="142854"/>
                </a:lnTo>
                <a:lnTo>
                  <a:pt x="6857" y="175624"/>
                </a:lnTo>
                <a:lnTo>
                  <a:pt x="57041" y="232222"/>
                </a:lnTo>
                <a:lnTo>
                  <a:pt x="97248" y="254340"/>
                </a:lnTo>
                <a:lnTo>
                  <a:pt x="145453" y="271197"/>
                </a:lnTo>
                <a:lnTo>
                  <a:pt x="200096" y="281938"/>
                </a:lnTo>
                <a:lnTo>
                  <a:pt x="259618" y="285709"/>
                </a:lnTo>
                <a:lnTo>
                  <a:pt x="319140" y="281938"/>
                </a:lnTo>
                <a:lnTo>
                  <a:pt x="373783" y="271197"/>
                </a:lnTo>
                <a:lnTo>
                  <a:pt x="421988" y="254340"/>
                </a:lnTo>
                <a:lnTo>
                  <a:pt x="462195" y="232222"/>
                </a:lnTo>
                <a:lnTo>
                  <a:pt x="492845" y="205698"/>
                </a:lnTo>
                <a:lnTo>
                  <a:pt x="519236" y="142854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 txBox="1"/>
          <p:nvPr/>
        </p:nvSpPr>
        <p:spPr>
          <a:xfrm>
            <a:off x="6686204" y="2337365"/>
            <a:ext cx="331470" cy="3206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43180" marR="5080" indent="-31115">
              <a:lnSpc>
                <a:spcPct val="101299"/>
              </a:lnSpc>
              <a:spcBef>
                <a:spcPts val="110"/>
              </a:spcBef>
            </a:pPr>
            <a:r>
              <a:rPr dirty="0" sz="950" spc="-10">
                <a:latin typeface="宋体"/>
                <a:cs typeface="宋体"/>
              </a:rPr>
              <a:t>Q</a:t>
            </a:r>
            <a:r>
              <a:rPr dirty="0" sz="950" spc="25">
                <a:latin typeface="宋体"/>
                <a:cs typeface="宋体"/>
              </a:rPr>
              <a:t>0</a:t>
            </a:r>
            <a:r>
              <a:rPr dirty="0" sz="950" spc="-10">
                <a:latin typeface="宋体"/>
                <a:cs typeface="宋体"/>
              </a:rPr>
              <a:t>.</a:t>
            </a:r>
            <a:r>
              <a:rPr dirty="0" sz="950" spc="5">
                <a:latin typeface="宋体"/>
                <a:cs typeface="宋体"/>
              </a:rPr>
              <a:t>0</a:t>
            </a:r>
            <a:r>
              <a:rPr dirty="0" sz="950" spc="10">
                <a:latin typeface="宋体"/>
                <a:cs typeface="宋体"/>
              </a:rPr>
              <a:t>-  </a:t>
            </a:r>
            <a:r>
              <a:rPr dirty="0" sz="950" spc="5">
                <a:latin typeface="宋体"/>
                <a:cs typeface="宋体"/>
              </a:rPr>
              <a:t>Q0.4</a:t>
            </a:r>
            <a:endParaRPr sz="950">
              <a:latin typeface="宋体"/>
              <a:cs typeface="宋体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6261424" y="2559339"/>
            <a:ext cx="0" cy="348615"/>
          </a:xfrm>
          <a:custGeom>
            <a:avLst/>
            <a:gdLst/>
            <a:ahLst/>
            <a:cxnLst/>
            <a:rect l="l" t="t" r="r" b="b"/>
            <a:pathLst>
              <a:path w="0" h="348614">
                <a:moveTo>
                  <a:pt x="0" y="0"/>
                </a:moveTo>
                <a:lnTo>
                  <a:pt x="0" y="348103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6260042" y="2558068"/>
            <a:ext cx="3175" cy="1270"/>
          </a:xfrm>
          <a:custGeom>
            <a:avLst/>
            <a:gdLst/>
            <a:ahLst/>
            <a:cxnLst/>
            <a:rect l="l" t="t" r="r" b="b"/>
            <a:pathLst>
              <a:path w="3175" h="1269">
                <a:moveTo>
                  <a:pt x="0" y="1270"/>
                </a:moveTo>
                <a:lnTo>
                  <a:pt x="2734" y="1270"/>
                </a:lnTo>
                <a:lnTo>
                  <a:pt x="2734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6243778" y="2542106"/>
            <a:ext cx="0" cy="346710"/>
          </a:xfrm>
          <a:custGeom>
            <a:avLst/>
            <a:gdLst/>
            <a:ahLst/>
            <a:cxnLst/>
            <a:rect l="l" t="t" r="r" b="b"/>
            <a:pathLst>
              <a:path w="0" h="346710">
                <a:moveTo>
                  <a:pt x="0" y="0"/>
                </a:moveTo>
                <a:lnTo>
                  <a:pt x="0" y="346443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6605974" y="2794210"/>
            <a:ext cx="522605" cy="228600"/>
          </a:xfrm>
          <a:custGeom>
            <a:avLst/>
            <a:gdLst/>
            <a:ahLst/>
            <a:cxnLst/>
            <a:rect l="l" t="t" r="r" b="b"/>
            <a:pathLst>
              <a:path w="522604" h="228600">
                <a:moveTo>
                  <a:pt x="501896" y="69288"/>
                </a:moveTo>
                <a:lnTo>
                  <a:pt x="20637" y="69288"/>
                </a:lnTo>
                <a:lnTo>
                  <a:pt x="12089" y="79675"/>
                </a:lnTo>
                <a:lnTo>
                  <a:pt x="5373" y="90674"/>
                </a:lnTo>
                <a:lnTo>
                  <a:pt x="1465" y="102527"/>
                </a:lnTo>
                <a:lnTo>
                  <a:pt x="0" y="113892"/>
                </a:lnTo>
                <a:lnTo>
                  <a:pt x="0" y="114259"/>
                </a:lnTo>
                <a:lnTo>
                  <a:pt x="12089" y="148598"/>
                </a:lnTo>
                <a:lnTo>
                  <a:pt x="20637" y="158863"/>
                </a:lnTo>
                <a:lnTo>
                  <a:pt x="60080" y="187091"/>
                </a:lnTo>
                <a:lnTo>
                  <a:pt x="115765" y="208966"/>
                </a:lnTo>
                <a:lnTo>
                  <a:pt x="160093" y="219231"/>
                </a:lnTo>
                <a:lnTo>
                  <a:pt x="208818" y="225952"/>
                </a:lnTo>
                <a:lnTo>
                  <a:pt x="261327" y="228151"/>
                </a:lnTo>
                <a:lnTo>
                  <a:pt x="313837" y="225952"/>
                </a:lnTo>
                <a:lnTo>
                  <a:pt x="362684" y="219353"/>
                </a:lnTo>
                <a:lnTo>
                  <a:pt x="406889" y="208966"/>
                </a:lnTo>
                <a:lnTo>
                  <a:pt x="445356" y="195157"/>
                </a:lnTo>
                <a:lnTo>
                  <a:pt x="490661" y="168883"/>
                </a:lnTo>
                <a:lnTo>
                  <a:pt x="501896" y="158863"/>
                </a:lnTo>
                <a:lnTo>
                  <a:pt x="510444" y="148598"/>
                </a:lnTo>
                <a:lnTo>
                  <a:pt x="517160" y="137477"/>
                </a:lnTo>
                <a:lnTo>
                  <a:pt x="517282" y="137233"/>
                </a:lnTo>
                <a:lnTo>
                  <a:pt x="521068" y="126112"/>
                </a:lnTo>
                <a:lnTo>
                  <a:pt x="521068" y="125746"/>
                </a:lnTo>
                <a:lnTo>
                  <a:pt x="522533" y="114259"/>
                </a:lnTo>
                <a:lnTo>
                  <a:pt x="522533" y="113892"/>
                </a:lnTo>
                <a:lnTo>
                  <a:pt x="521068" y="102527"/>
                </a:lnTo>
                <a:lnTo>
                  <a:pt x="521068" y="102161"/>
                </a:lnTo>
                <a:lnTo>
                  <a:pt x="517160" y="90674"/>
                </a:lnTo>
                <a:lnTo>
                  <a:pt x="510566" y="79798"/>
                </a:lnTo>
                <a:lnTo>
                  <a:pt x="501896" y="69288"/>
                </a:lnTo>
                <a:close/>
              </a:path>
              <a:path w="522604" h="228600">
                <a:moveTo>
                  <a:pt x="261449" y="0"/>
                </a:moveTo>
                <a:lnTo>
                  <a:pt x="208940" y="2321"/>
                </a:lnTo>
                <a:lnTo>
                  <a:pt x="160215" y="8920"/>
                </a:lnTo>
                <a:lnTo>
                  <a:pt x="116010" y="19307"/>
                </a:lnTo>
                <a:lnTo>
                  <a:pt x="77177" y="32994"/>
                </a:lnTo>
                <a:lnTo>
                  <a:pt x="32116" y="59268"/>
                </a:lnTo>
                <a:lnTo>
                  <a:pt x="20759" y="69288"/>
                </a:lnTo>
                <a:lnTo>
                  <a:pt x="501773" y="69288"/>
                </a:lnTo>
                <a:lnTo>
                  <a:pt x="490783" y="59390"/>
                </a:lnTo>
                <a:lnTo>
                  <a:pt x="445600" y="33116"/>
                </a:lnTo>
                <a:lnTo>
                  <a:pt x="407012" y="19307"/>
                </a:lnTo>
                <a:lnTo>
                  <a:pt x="362806" y="8920"/>
                </a:lnTo>
                <a:lnTo>
                  <a:pt x="313959" y="2321"/>
                </a:lnTo>
                <a:lnTo>
                  <a:pt x="261449" y="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6589976" y="2778079"/>
            <a:ext cx="519236" cy="2252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6589977" y="2778079"/>
            <a:ext cx="519430" cy="225425"/>
          </a:xfrm>
          <a:custGeom>
            <a:avLst/>
            <a:gdLst/>
            <a:ahLst/>
            <a:cxnLst/>
            <a:rect l="l" t="t" r="r" b="b"/>
            <a:pathLst>
              <a:path w="519429" h="225425">
                <a:moveTo>
                  <a:pt x="519236" y="112670"/>
                </a:moveTo>
                <a:lnTo>
                  <a:pt x="492845" y="63131"/>
                </a:lnTo>
                <a:lnTo>
                  <a:pt x="421988" y="24760"/>
                </a:lnTo>
                <a:lnTo>
                  <a:pt x="373783" y="11456"/>
                </a:lnTo>
                <a:lnTo>
                  <a:pt x="319140" y="2977"/>
                </a:lnTo>
                <a:lnTo>
                  <a:pt x="259618" y="0"/>
                </a:lnTo>
                <a:lnTo>
                  <a:pt x="200096" y="2977"/>
                </a:lnTo>
                <a:lnTo>
                  <a:pt x="145453" y="11456"/>
                </a:lnTo>
                <a:lnTo>
                  <a:pt x="97248" y="24760"/>
                </a:lnTo>
                <a:lnTo>
                  <a:pt x="57041" y="42211"/>
                </a:lnTo>
                <a:lnTo>
                  <a:pt x="6857" y="86844"/>
                </a:lnTo>
                <a:lnTo>
                  <a:pt x="0" y="112670"/>
                </a:lnTo>
                <a:lnTo>
                  <a:pt x="6857" y="138451"/>
                </a:lnTo>
                <a:lnTo>
                  <a:pt x="57041" y="183030"/>
                </a:lnTo>
                <a:lnTo>
                  <a:pt x="97248" y="200468"/>
                </a:lnTo>
                <a:lnTo>
                  <a:pt x="145453" y="213765"/>
                </a:lnTo>
                <a:lnTo>
                  <a:pt x="200096" y="222242"/>
                </a:lnTo>
                <a:lnTo>
                  <a:pt x="259618" y="225219"/>
                </a:lnTo>
                <a:lnTo>
                  <a:pt x="319140" y="222242"/>
                </a:lnTo>
                <a:lnTo>
                  <a:pt x="373783" y="213765"/>
                </a:lnTo>
                <a:lnTo>
                  <a:pt x="421988" y="200468"/>
                </a:lnTo>
                <a:lnTo>
                  <a:pt x="462195" y="183030"/>
                </a:lnTo>
                <a:lnTo>
                  <a:pt x="512378" y="138451"/>
                </a:lnTo>
                <a:lnTo>
                  <a:pt x="519236" y="112670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 txBox="1"/>
          <p:nvPr/>
        </p:nvSpPr>
        <p:spPr>
          <a:xfrm>
            <a:off x="6777669" y="2789881"/>
            <a:ext cx="14478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宋体"/>
                <a:cs typeface="宋体"/>
              </a:rPr>
              <a:t>T4</a:t>
            </a:r>
            <a:endParaRPr sz="950">
              <a:latin typeface="宋体"/>
              <a:cs typeface="宋体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7296417" y="2789881"/>
            <a:ext cx="14478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宋体"/>
                <a:cs typeface="宋体"/>
              </a:rPr>
              <a:t>1S</a:t>
            </a:r>
            <a:endParaRPr sz="950">
              <a:latin typeface="宋体"/>
              <a:cs typeface="宋体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6260043" y="2909348"/>
            <a:ext cx="349250" cy="0"/>
          </a:xfrm>
          <a:custGeom>
            <a:avLst/>
            <a:gdLst/>
            <a:ahLst/>
            <a:cxnLst/>
            <a:rect l="l" t="t" r="r" b="b"/>
            <a:pathLst>
              <a:path w="349250" h="0">
                <a:moveTo>
                  <a:pt x="0" y="0"/>
                </a:moveTo>
                <a:lnTo>
                  <a:pt x="348838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6259898" y="2908077"/>
            <a:ext cx="349250" cy="0"/>
          </a:xfrm>
          <a:custGeom>
            <a:avLst/>
            <a:gdLst/>
            <a:ahLst/>
            <a:cxnLst/>
            <a:rect l="l" t="t" r="r" b="b"/>
            <a:pathLst>
              <a:path w="349250" h="0">
                <a:moveTo>
                  <a:pt x="0" y="0"/>
                </a:moveTo>
                <a:lnTo>
                  <a:pt x="349129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6260468" y="2906807"/>
            <a:ext cx="348615" cy="0"/>
          </a:xfrm>
          <a:custGeom>
            <a:avLst/>
            <a:gdLst/>
            <a:ahLst/>
            <a:cxnLst/>
            <a:rect l="l" t="t" r="r" b="b"/>
            <a:pathLst>
              <a:path w="348615" h="0">
                <a:moveTo>
                  <a:pt x="0" y="0"/>
                </a:moveTo>
                <a:lnTo>
                  <a:pt x="347988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6243778" y="2890750"/>
            <a:ext cx="346710" cy="0"/>
          </a:xfrm>
          <a:custGeom>
            <a:avLst/>
            <a:gdLst/>
            <a:ahLst/>
            <a:cxnLst/>
            <a:rect l="l" t="t" r="r" b="b"/>
            <a:pathLst>
              <a:path w="346709" h="0">
                <a:moveTo>
                  <a:pt x="0" y="0"/>
                </a:moveTo>
                <a:lnTo>
                  <a:pt x="346198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 txBox="1"/>
          <p:nvPr/>
        </p:nvSpPr>
        <p:spPr>
          <a:xfrm>
            <a:off x="4838836" y="2772406"/>
            <a:ext cx="14478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宋体"/>
                <a:cs typeface="宋体"/>
              </a:rPr>
              <a:t>T4</a:t>
            </a:r>
            <a:endParaRPr sz="950">
              <a:latin typeface="宋体"/>
              <a:cs typeface="宋体"/>
            </a:endParaRPr>
          </a:p>
        </p:txBody>
      </p:sp>
      <p:sp>
        <p:nvSpPr>
          <p:cNvPr id="164" name="object 164"/>
          <p:cNvSpPr/>
          <p:nvPr/>
        </p:nvSpPr>
        <p:spPr>
          <a:xfrm>
            <a:off x="5048264" y="3089117"/>
            <a:ext cx="695960" cy="348615"/>
          </a:xfrm>
          <a:custGeom>
            <a:avLst/>
            <a:gdLst/>
            <a:ahLst/>
            <a:cxnLst/>
            <a:rect l="l" t="t" r="r" b="b"/>
            <a:pathLst>
              <a:path w="695960" h="348614">
                <a:moveTo>
                  <a:pt x="0" y="348103"/>
                </a:moveTo>
                <a:lnTo>
                  <a:pt x="695449" y="348103"/>
                </a:lnTo>
                <a:lnTo>
                  <a:pt x="695449" y="0"/>
                </a:lnTo>
                <a:lnTo>
                  <a:pt x="0" y="0"/>
                </a:lnTo>
                <a:lnTo>
                  <a:pt x="0" y="348103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5048745" y="3088481"/>
            <a:ext cx="694690" cy="0"/>
          </a:xfrm>
          <a:custGeom>
            <a:avLst/>
            <a:gdLst/>
            <a:ahLst/>
            <a:cxnLst/>
            <a:rect l="l" t="t" r="r" b="b"/>
            <a:pathLst>
              <a:path w="694689" h="0">
                <a:moveTo>
                  <a:pt x="0" y="0"/>
                </a:moveTo>
                <a:lnTo>
                  <a:pt x="694488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5032267" y="3072147"/>
            <a:ext cx="692311" cy="34639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5032267" y="3072147"/>
            <a:ext cx="692785" cy="346710"/>
          </a:xfrm>
          <a:custGeom>
            <a:avLst/>
            <a:gdLst/>
            <a:ahLst/>
            <a:cxnLst/>
            <a:rect l="l" t="t" r="r" b="b"/>
            <a:pathLst>
              <a:path w="692785" h="346710">
                <a:moveTo>
                  <a:pt x="0" y="346394"/>
                </a:moveTo>
                <a:lnTo>
                  <a:pt x="692311" y="346394"/>
                </a:lnTo>
                <a:lnTo>
                  <a:pt x="692311" y="0"/>
                </a:lnTo>
                <a:lnTo>
                  <a:pt x="0" y="0"/>
                </a:lnTo>
                <a:lnTo>
                  <a:pt x="0" y="346394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 txBox="1"/>
          <p:nvPr/>
        </p:nvSpPr>
        <p:spPr>
          <a:xfrm>
            <a:off x="5033795" y="3144879"/>
            <a:ext cx="68961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92405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latin typeface="宋体"/>
                <a:cs typeface="宋体"/>
              </a:rPr>
              <a:t>M10.6</a:t>
            </a:r>
            <a:endParaRPr sz="950">
              <a:latin typeface="宋体"/>
              <a:cs typeface="宋体"/>
            </a:endParaRPr>
          </a:p>
        </p:txBody>
      </p:sp>
      <p:sp>
        <p:nvSpPr>
          <p:cNvPr id="169" name="object 169"/>
          <p:cNvSpPr/>
          <p:nvPr/>
        </p:nvSpPr>
        <p:spPr>
          <a:xfrm>
            <a:off x="5740661" y="3263040"/>
            <a:ext cx="868680" cy="0"/>
          </a:xfrm>
          <a:custGeom>
            <a:avLst/>
            <a:gdLst/>
            <a:ahLst/>
            <a:cxnLst/>
            <a:rect l="l" t="t" r="r" b="b"/>
            <a:pathLst>
              <a:path w="868679" h="0">
                <a:moveTo>
                  <a:pt x="0" y="0"/>
                </a:moveTo>
                <a:lnTo>
                  <a:pt x="868365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5724542" y="3245381"/>
            <a:ext cx="865505" cy="0"/>
          </a:xfrm>
          <a:custGeom>
            <a:avLst/>
            <a:gdLst/>
            <a:ahLst/>
            <a:cxnLst/>
            <a:rect l="l" t="t" r="r" b="b"/>
            <a:pathLst>
              <a:path w="865504" h="0">
                <a:moveTo>
                  <a:pt x="0" y="0"/>
                </a:moveTo>
                <a:lnTo>
                  <a:pt x="865434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6605974" y="3088474"/>
            <a:ext cx="522605" cy="288925"/>
          </a:xfrm>
          <a:custGeom>
            <a:avLst/>
            <a:gdLst/>
            <a:ahLst/>
            <a:cxnLst/>
            <a:rect l="l" t="t" r="r" b="b"/>
            <a:pathLst>
              <a:path w="522604" h="288925">
                <a:moveTo>
                  <a:pt x="261449" y="0"/>
                </a:moveTo>
                <a:lnTo>
                  <a:pt x="208940" y="2932"/>
                </a:lnTo>
                <a:lnTo>
                  <a:pt x="160093" y="11242"/>
                </a:lnTo>
                <a:lnTo>
                  <a:pt x="115887" y="24440"/>
                </a:lnTo>
                <a:lnTo>
                  <a:pt x="77055" y="41915"/>
                </a:lnTo>
                <a:lnTo>
                  <a:pt x="44938" y="63300"/>
                </a:lnTo>
                <a:lnTo>
                  <a:pt x="11967" y="100939"/>
                </a:lnTo>
                <a:lnTo>
                  <a:pt x="0" y="144321"/>
                </a:lnTo>
                <a:lnTo>
                  <a:pt x="0" y="144565"/>
                </a:lnTo>
                <a:lnTo>
                  <a:pt x="1465" y="159229"/>
                </a:lnTo>
                <a:lnTo>
                  <a:pt x="1465" y="159474"/>
                </a:lnTo>
                <a:lnTo>
                  <a:pt x="5250" y="173527"/>
                </a:lnTo>
                <a:lnTo>
                  <a:pt x="11967" y="187580"/>
                </a:lnTo>
                <a:lnTo>
                  <a:pt x="20637" y="200900"/>
                </a:lnTo>
                <a:lnTo>
                  <a:pt x="31872" y="213365"/>
                </a:lnTo>
                <a:lnTo>
                  <a:pt x="44938" y="225219"/>
                </a:lnTo>
                <a:lnTo>
                  <a:pt x="76932" y="246604"/>
                </a:lnTo>
                <a:lnTo>
                  <a:pt x="115643" y="264201"/>
                </a:lnTo>
                <a:lnTo>
                  <a:pt x="159971" y="277399"/>
                </a:lnTo>
                <a:lnTo>
                  <a:pt x="208818" y="285709"/>
                </a:lnTo>
                <a:lnTo>
                  <a:pt x="261327" y="288642"/>
                </a:lnTo>
                <a:lnTo>
                  <a:pt x="313837" y="285709"/>
                </a:lnTo>
                <a:lnTo>
                  <a:pt x="362684" y="277399"/>
                </a:lnTo>
                <a:lnTo>
                  <a:pt x="407012" y="264201"/>
                </a:lnTo>
                <a:lnTo>
                  <a:pt x="445478" y="246726"/>
                </a:lnTo>
                <a:lnTo>
                  <a:pt x="477595" y="225341"/>
                </a:lnTo>
                <a:lnTo>
                  <a:pt x="510566" y="187702"/>
                </a:lnTo>
                <a:lnTo>
                  <a:pt x="517282" y="173771"/>
                </a:lnTo>
                <a:lnTo>
                  <a:pt x="517282" y="173527"/>
                </a:lnTo>
                <a:lnTo>
                  <a:pt x="521068" y="159474"/>
                </a:lnTo>
                <a:lnTo>
                  <a:pt x="521068" y="159229"/>
                </a:lnTo>
                <a:lnTo>
                  <a:pt x="522533" y="144565"/>
                </a:lnTo>
                <a:lnTo>
                  <a:pt x="522533" y="144321"/>
                </a:lnTo>
                <a:lnTo>
                  <a:pt x="521068" y="129534"/>
                </a:lnTo>
                <a:lnTo>
                  <a:pt x="517404" y="115114"/>
                </a:lnTo>
                <a:lnTo>
                  <a:pt x="517282" y="114870"/>
                </a:lnTo>
                <a:lnTo>
                  <a:pt x="491027" y="75276"/>
                </a:lnTo>
                <a:lnTo>
                  <a:pt x="445722" y="42037"/>
                </a:lnTo>
                <a:lnTo>
                  <a:pt x="407134" y="24562"/>
                </a:lnTo>
                <a:lnTo>
                  <a:pt x="362928" y="11242"/>
                </a:lnTo>
                <a:lnTo>
                  <a:pt x="314081" y="2932"/>
                </a:lnTo>
                <a:lnTo>
                  <a:pt x="261449" y="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6589976" y="3072221"/>
            <a:ext cx="519236" cy="28570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6589977" y="3072221"/>
            <a:ext cx="519430" cy="285750"/>
          </a:xfrm>
          <a:custGeom>
            <a:avLst/>
            <a:gdLst/>
            <a:ahLst/>
            <a:cxnLst/>
            <a:rect l="l" t="t" r="r" b="b"/>
            <a:pathLst>
              <a:path w="519429" h="285750">
                <a:moveTo>
                  <a:pt x="519236" y="142854"/>
                </a:moveTo>
                <a:lnTo>
                  <a:pt x="492845" y="80010"/>
                </a:lnTo>
                <a:lnTo>
                  <a:pt x="462195" y="53486"/>
                </a:lnTo>
                <a:lnTo>
                  <a:pt x="421988" y="31368"/>
                </a:lnTo>
                <a:lnTo>
                  <a:pt x="373783" y="14511"/>
                </a:lnTo>
                <a:lnTo>
                  <a:pt x="319140" y="3770"/>
                </a:lnTo>
                <a:lnTo>
                  <a:pt x="259618" y="0"/>
                </a:lnTo>
                <a:lnTo>
                  <a:pt x="200096" y="3770"/>
                </a:lnTo>
                <a:lnTo>
                  <a:pt x="145453" y="14511"/>
                </a:lnTo>
                <a:lnTo>
                  <a:pt x="97248" y="31368"/>
                </a:lnTo>
                <a:lnTo>
                  <a:pt x="57041" y="53486"/>
                </a:lnTo>
                <a:lnTo>
                  <a:pt x="26391" y="80010"/>
                </a:lnTo>
                <a:lnTo>
                  <a:pt x="0" y="142854"/>
                </a:lnTo>
                <a:lnTo>
                  <a:pt x="6857" y="175624"/>
                </a:lnTo>
                <a:lnTo>
                  <a:pt x="57041" y="232222"/>
                </a:lnTo>
                <a:lnTo>
                  <a:pt x="97248" y="254340"/>
                </a:lnTo>
                <a:lnTo>
                  <a:pt x="145453" y="271197"/>
                </a:lnTo>
                <a:lnTo>
                  <a:pt x="200096" y="281938"/>
                </a:lnTo>
                <a:lnTo>
                  <a:pt x="259618" y="285709"/>
                </a:lnTo>
                <a:lnTo>
                  <a:pt x="319140" y="281938"/>
                </a:lnTo>
                <a:lnTo>
                  <a:pt x="373783" y="271197"/>
                </a:lnTo>
                <a:lnTo>
                  <a:pt x="421988" y="254340"/>
                </a:lnTo>
                <a:lnTo>
                  <a:pt x="462195" y="232222"/>
                </a:lnTo>
                <a:lnTo>
                  <a:pt x="492845" y="205698"/>
                </a:lnTo>
                <a:lnTo>
                  <a:pt x="519236" y="142854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 txBox="1"/>
          <p:nvPr/>
        </p:nvSpPr>
        <p:spPr>
          <a:xfrm>
            <a:off x="6686204" y="3041007"/>
            <a:ext cx="331470" cy="32067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宋体"/>
                <a:cs typeface="宋体"/>
              </a:rPr>
              <a:t>Q</a:t>
            </a:r>
            <a:r>
              <a:rPr dirty="0" sz="950" spc="25">
                <a:latin typeface="宋体"/>
                <a:cs typeface="宋体"/>
              </a:rPr>
              <a:t>0</a:t>
            </a:r>
            <a:r>
              <a:rPr dirty="0" sz="950" spc="-10">
                <a:latin typeface="宋体"/>
                <a:cs typeface="宋体"/>
              </a:rPr>
              <a:t>.</a:t>
            </a:r>
            <a:r>
              <a:rPr dirty="0" sz="950" spc="5">
                <a:latin typeface="宋体"/>
                <a:cs typeface="宋体"/>
              </a:rPr>
              <a:t>0</a:t>
            </a:r>
            <a:r>
              <a:rPr dirty="0" sz="950" spc="10">
                <a:latin typeface="宋体"/>
                <a:cs typeface="宋体"/>
              </a:rPr>
              <a:t>-</a:t>
            </a:r>
            <a:endParaRPr sz="950">
              <a:latin typeface="宋体"/>
              <a:cs typeface="宋体"/>
            </a:endParaRPr>
          </a:p>
          <a:p>
            <a:pPr marL="43180">
              <a:lnSpc>
                <a:spcPct val="100000"/>
              </a:lnSpc>
              <a:spcBef>
                <a:spcPts val="10"/>
              </a:spcBef>
            </a:pPr>
            <a:r>
              <a:rPr dirty="0" sz="950" spc="5">
                <a:latin typeface="宋体"/>
                <a:cs typeface="宋体"/>
              </a:rPr>
              <a:t>Q0.5</a:t>
            </a:r>
            <a:endParaRPr sz="950">
              <a:latin typeface="宋体"/>
              <a:cs typeface="宋体"/>
            </a:endParaRPr>
          </a:p>
        </p:txBody>
      </p:sp>
      <p:sp>
        <p:nvSpPr>
          <p:cNvPr id="175" name="object 175"/>
          <p:cNvSpPr/>
          <p:nvPr/>
        </p:nvSpPr>
        <p:spPr>
          <a:xfrm>
            <a:off x="6260256" y="3610001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0" y="1270"/>
                </a:moveTo>
                <a:lnTo>
                  <a:pt x="2264" y="1270"/>
                </a:lnTo>
                <a:lnTo>
                  <a:pt x="2264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6261424" y="3261898"/>
            <a:ext cx="0" cy="348615"/>
          </a:xfrm>
          <a:custGeom>
            <a:avLst/>
            <a:gdLst/>
            <a:ahLst/>
            <a:cxnLst/>
            <a:rect l="l" t="t" r="r" b="b"/>
            <a:pathLst>
              <a:path w="0" h="348614">
                <a:moveTo>
                  <a:pt x="0" y="0"/>
                </a:moveTo>
                <a:lnTo>
                  <a:pt x="0" y="348103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6243778" y="3245381"/>
            <a:ext cx="0" cy="346710"/>
          </a:xfrm>
          <a:custGeom>
            <a:avLst/>
            <a:gdLst/>
            <a:ahLst/>
            <a:cxnLst/>
            <a:rect l="l" t="t" r="r" b="b"/>
            <a:pathLst>
              <a:path w="0" h="346710">
                <a:moveTo>
                  <a:pt x="0" y="0"/>
                </a:moveTo>
                <a:lnTo>
                  <a:pt x="0" y="346443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6605974" y="3501151"/>
            <a:ext cx="522605" cy="228600"/>
          </a:xfrm>
          <a:custGeom>
            <a:avLst/>
            <a:gdLst/>
            <a:ahLst/>
            <a:cxnLst/>
            <a:rect l="l" t="t" r="r" b="b"/>
            <a:pathLst>
              <a:path w="522604" h="228600">
                <a:moveTo>
                  <a:pt x="501773" y="158985"/>
                </a:moveTo>
                <a:lnTo>
                  <a:pt x="20759" y="158985"/>
                </a:lnTo>
                <a:lnTo>
                  <a:pt x="31994" y="168883"/>
                </a:lnTo>
                <a:lnTo>
                  <a:pt x="77055" y="195157"/>
                </a:lnTo>
                <a:lnTo>
                  <a:pt x="115765" y="208966"/>
                </a:lnTo>
                <a:lnTo>
                  <a:pt x="160093" y="219353"/>
                </a:lnTo>
                <a:lnTo>
                  <a:pt x="208818" y="225952"/>
                </a:lnTo>
                <a:lnTo>
                  <a:pt x="261327" y="228274"/>
                </a:lnTo>
                <a:lnTo>
                  <a:pt x="313837" y="225952"/>
                </a:lnTo>
                <a:lnTo>
                  <a:pt x="362684" y="219353"/>
                </a:lnTo>
                <a:lnTo>
                  <a:pt x="406889" y="208966"/>
                </a:lnTo>
                <a:lnTo>
                  <a:pt x="445356" y="195157"/>
                </a:lnTo>
                <a:lnTo>
                  <a:pt x="490661" y="168883"/>
                </a:lnTo>
                <a:lnTo>
                  <a:pt x="501773" y="159107"/>
                </a:lnTo>
                <a:close/>
              </a:path>
              <a:path w="522604" h="228600">
                <a:moveTo>
                  <a:pt x="501896" y="69288"/>
                </a:moveTo>
                <a:lnTo>
                  <a:pt x="20637" y="69288"/>
                </a:lnTo>
                <a:lnTo>
                  <a:pt x="12089" y="79675"/>
                </a:lnTo>
                <a:lnTo>
                  <a:pt x="5373" y="90674"/>
                </a:lnTo>
                <a:lnTo>
                  <a:pt x="1465" y="102527"/>
                </a:lnTo>
                <a:lnTo>
                  <a:pt x="0" y="113892"/>
                </a:lnTo>
                <a:lnTo>
                  <a:pt x="0" y="114381"/>
                </a:lnTo>
                <a:lnTo>
                  <a:pt x="1465" y="125746"/>
                </a:lnTo>
                <a:lnTo>
                  <a:pt x="5373" y="137599"/>
                </a:lnTo>
                <a:lnTo>
                  <a:pt x="11967" y="148475"/>
                </a:lnTo>
                <a:lnTo>
                  <a:pt x="20637" y="158985"/>
                </a:lnTo>
                <a:lnTo>
                  <a:pt x="501896" y="158985"/>
                </a:lnTo>
                <a:lnTo>
                  <a:pt x="510444" y="148598"/>
                </a:lnTo>
                <a:lnTo>
                  <a:pt x="517160" y="137599"/>
                </a:lnTo>
                <a:lnTo>
                  <a:pt x="521068" y="126112"/>
                </a:lnTo>
                <a:lnTo>
                  <a:pt x="521068" y="125746"/>
                </a:lnTo>
                <a:lnTo>
                  <a:pt x="522533" y="114381"/>
                </a:lnTo>
                <a:lnTo>
                  <a:pt x="522533" y="113892"/>
                </a:lnTo>
                <a:lnTo>
                  <a:pt x="521068" y="102527"/>
                </a:lnTo>
                <a:lnTo>
                  <a:pt x="521068" y="102161"/>
                </a:lnTo>
                <a:lnTo>
                  <a:pt x="517160" y="90674"/>
                </a:lnTo>
                <a:lnTo>
                  <a:pt x="510566" y="79798"/>
                </a:lnTo>
                <a:lnTo>
                  <a:pt x="501896" y="69288"/>
                </a:lnTo>
                <a:close/>
              </a:path>
              <a:path w="522604" h="228600">
                <a:moveTo>
                  <a:pt x="261449" y="0"/>
                </a:moveTo>
                <a:lnTo>
                  <a:pt x="208940" y="2321"/>
                </a:lnTo>
                <a:lnTo>
                  <a:pt x="160215" y="8920"/>
                </a:lnTo>
                <a:lnTo>
                  <a:pt x="116010" y="19307"/>
                </a:lnTo>
                <a:lnTo>
                  <a:pt x="77177" y="33116"/>
                </a:lnTo>
                <a:lnTo>
                  <a:pt x="32116" y="59390"/>
                </a:lnTo>
                <a:lnTo>
                  <a:pt x="20759" y="69288"/>
                </a:lnTo>
                <a:lnTo>
                  <a:pt x="501773" y="69288"/>
                </a:lnTo>
                <a:lnTo>
                  <a:pt x="490783" y="59390"/>
                </a:lnTo>
                <a:lnTo>
                  <a:pt x="445600" y="33116"/>
                </a:lnTo>
                <a:lnTo>
                  <a:pt x="407012" y="19307"/>
                </a:lnTo>
                <a:lnTo>
                  <a:pt x="362806" y="8920"/>
                </a:lnTo>
                <a:lnTo>
                  <a:pt x="313959" y="2321"/>
                </a:lnTo>
                <a:lnTo>
                  <a:pt x="261449" y="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6589976" y="3485143"/>
            <a:ext cx="519236" cy="22509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6589977" y="3485143"/>
            <a:ext cx="519430" cy="225425"/>
          </a:xfrm>
          <a:custGeom>
            <a:avLst/>
            <a:gdLst/>
            <a:ahLst/>
            <a:cxnLst/>
            <a:rect l="l" t="t" r="r" b="b"/>
            <a:pathLst>
              <a:path w="519429" h="225425">
                <a:moveTo>
                  <a:pt x="519236" y="112548"/>
                </a:moveTo>
                <a:lnTo>
                  <a:pt x="492845" y="63034"/>
                </a:lnTo>
                <a:lnTo>
                  <a:pt x="421988" y="24712"/>
                </a:lnTo>
                <a:lnTo>
                  <a:pt x="373783" y="11432"/>
                </a:lnTo>
                <a:lnTo>
                  <a:pt x="319140" y="2970"/>
                </a:lnTo>
                <a:lnTo>
                  <a:pt x="259618" y="0"/>
                </a:lnTo>
                <a:lnTo>
                  <a:pt x="200096" y="2970"/>
                </a:lnTo>
                <a:lnTo>
                  <a:pt x="145453" y="11432"/>
                </a:lnTo>
                <a:lnTo>
                  <a:pt x="97248" y="24712"/>
                </a:lnTo>
                <a:lnTo>
                  <a:pt x="57041" y="42137"/>
                </a:lnTo>
                <a:lnTo>
                  <a:pt x="6857" y="86728"/>
                </a:lnTo>
                <a:lnTo>
                  <a:pt x="0" y="112548"/>
                </a:lnTo>
                <a:lnTo>
                  <a:pt x="6857" y="138368"/>
                </a:lnTo>
                <a:lnTo>
                  <a:pt x="57041" y="182959"/>
                </a:lnTo>
                <a:lnTo>
                  <a:pt x="97248" y="200384"/>
                </a:lnTo>
                <a:lnTo>
                  <a:pt x="145453" y="213664"/>
                </a:lnTo>
                <a:lnTo>
                  <a:pt x="200096" y="222126"/>
                </a:lnTo>
                <a:lnTo>
                  <a:pt x="259618" y="225096"/>
                </a:lnTo>
                <a:lnTo>
                  <a:pt x="319140" y="222126"/>
                </a:lnTo>
                <a:lnTo>
                  <a:pt x="373783" y="213664"/>
                </a:lnTo>
                <a:lnTo>
                  <a:pt x="421988" y="200384"/>
                </a:lnTo>
                <a:lnTo>
                  <a:pt x="462195" y="182959"/>
                </a:lnTo>
                <a:lnTo>
                  <a:pt x="512378" y="138368"/>
                </a:lnTo>
                <a:lnTo>
                  <a:pt x="519236" y="112548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 txBox="1"/>
          <p:nvPr/>
        </p:nvSpPr>
        <p:spPr>
          <a:xfrm>
            <a:off x="6777669" y="3497066"/>
            <a:ext cx="14478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宋体"/>
                <a:cs typeface="宋体"/>
              </a:rPr>
              <a:t>T5</a:t>
            </a:r>
            <a:endParaRPr sz="950">
              <a:latin typeface="宋体"/>
              <a:cs typeface="宋体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7296417" y="3497066"/>
            <a:ext cx="14478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宋体"/>
                <a:cs typeface="宋体"/>
              </a:rPr>
              <a:t>1S</a:t>
            </a:r>
            <a:endParaRPr sz="950">
              <a:latin typeface="宋体"/>
              <a:cs typeface="宋体"/>
            </a:endParaRPr>
          </a:p>
        </p:txBody>
      </p:sp>
      <p:sp>
        <p:nvSpPr>
          <p:cNvPr id="183" name="object 183"/>
          <p:cNvSpPr/>
          <p:nvPr/>
        </p:nvSpPr>
        <p:spPr>
          <a:xfrm>
            <a:off x="6259898" y="3615227"/>
            <a:ext cx="349250" cy="0"/>
          </a:xfrm>
          <a:custGeom>
            <a:avLst/>
            <a:gdLst/>
            <a:ahLst/>
            <a:cxnLst/>
            <a:rect l="l" t="t" r="r" b="b"/>
            <a:pathLst>
              <a:path w="349250" h="0">
                <a:moveTo>
                  <a:pt x="0" y="0"/>
                </a:moveTo>
                <a:lnTo>
                  <a:pt x="349129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6243778" y="3597691"/>
            <a:ext cx="346710" cy="0"/>
          </a:xfrm>
          <a:custGeom>
            <a:avLst/>
            <a:gdLst/>
            <a:ahLst/>
            <a:cxnLst/>
            <a:rect l="l" t="t" r="r" b="b"/>
            <a:pathLst>
              <a:path w="346709" h="0">
                <a:moveTo>
                  <a:pt x="0" y="0"/>
                </a:moveTo>
                <a:lnTo>
                  <a:pt x="346198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 txBox="1"/>
          <p:nvPr/>
        </p:nvSpPr>
        <p:spPr>
          <a:xfrm>
            <a:off x="4838836" y="3488512"/>
            <a:ext cx="14478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宋体"/>
                <a:cs typeface="宋体"/>
              </a:rPr>
              <a:t>T5</a:t>
            </a:r>
            <a:endParaRPr sz="950">
              <a:latin typeface="宋体"/>
              <a:cs typeface="宋体"/>
            </a:endParaRPr>
          </a:p>
        </p:txBody>
      </p:sp>
      <p:sp>
        <p:nvSpPr>
          <p:cNvPr id="186" name="object 186"/>
          <p:cNvSpPr/>
          <p:nvPr/>
        </p:nvSpPr>
        <p:spPr>
          <a:xfrm>
            <a:off x="5264742" y="2836932"/>
            <a:ext cx="262890" cy="0"/>
          </a:xfrm>
          <a:custGeom>
            <a:avLst/>
            <a:gdLst/>
            <a:ahLst/>
            <a:cxnLst/>
            <a:rect l="l" t="t" r="r" b="b"/>
            <a:pathLst>
              <a:path w="262889" h="0">
                <a:moveTo>
                  <a:pt x="0" y="0"/>
                </a:moveTo>
                <a:lnTo>
                  <a:pt x="262495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5264653" y="2835662"/>
            <a:ext cx="262890" cy="0"/>
          </a:xfrm>
          <a:custGeom>
            <a:avLst/>
            <a:gdLst/>
            <a:ahLst/>
            <a:cxnLst/>
            <a:rect l="l" t="t" r="r" b="b"/>
            <a:pathLst>
              <a:path w="262889" h="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5248534" y="2818406"/>
            <a:ext cx="259715" cy="0"/>
          </a:xfrm>
          <a:custGeom>
            <a:avLst/>
            <a:gdLst/>
            <a:ahLst/>
            <a:cxnLst/>
            <a:rect l="l" t="t" r="r" b="b"/>
            <a:pathLst>
              <a:path w="259714" h="0">
                <a:moveTo>
                  <a:pt x="0" y="0"/>
                </a:moveTo>
                <a:lnTo>
                  <a:pt x="259618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5264653" y="2945680"/>
            <a:ext cx="262890" cy="0"/>
          </a:xfrm>
          <a:custGeom>
            <a:avLst/>
            <a:gdLst/>
            <a:ahLst/>
            <a:cxnLst/>
            <a:rect l="l" t="t" r="r" b="b"/>
            <a:pathLst>
              <a:path w="262889" h="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5248534" y="2928022"/>
            <a:ext cx="259715" cy="0"/>
          </a:xfrm>
          <a:custGeom>
            <a:avLst/>
            <a:gdLst/>
            <a:ahLst/>
            <a:cxnLst/>
            <a:rect l="l" t="t" r="r" b="b"/>
            <a:pathLst>
              <a:path w="259714" h="0">
                <a:moveTo>
                  <a:pt x="0" y="0"/>
                </a:moveTo>
                <a:lnTo>
                  <a:pt x="259618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5394551" y="2836297"/>
            <a:ext cx="3175" cy="1270"/>
          </a:xfrm>
          <a:custGeom>
            <a:avLst/>
            <a:gdLst/>
            <a:ahLst/>
            <a:cxnLst/>
            <a:rect l="l" t="t" r="r" b="b"/>
            <a:pathLst>
              <a:path w="3175" h="1269">
                <a:moveTo>
                  <a:pt x="0" y="1270"/>
                </a:moveTo>
                <a:lnTo>
                  <a:pt x="2876" y="1270"/>
                </a:lnTo>
                <a:lnTo>
                  <a:pt x="2876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5395989" y="2725768"/>
            <a:ext cx="0" cy="111125"/>
          </a:xfrm>
          <a:custGeom>
            <a:avLst/>
            <a:gdLst/>
            <a:ahLst/>
            <a:cxnLst/>
            <a:rect l="l" t="t" r="r" b="b"/>
            <a:pathLst>
              <a:path w="0" h="111125">
                <a:moveTo>
                  <a:pt x="0" y="0"/>
                </a:moveTo>
                <a:lnTo>
                  <a:pt x="0" y="110529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5394740" y="2724497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69">
                <a:moveTo>
                  <a:pt x="0" y="1270"/>
                </a:moveTo>
                <a:lnTo>
                  <a:pt x="2498" y="1270"/>
                </a:lnTo>
                <a:lnTo>
                  <a:pt x="2498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5378343" y="2708668"/>
            <a:ext cx="0" cy="109855"/>
          </a:xfrm>
          <a:custGeom>
            <a:avLst/>
            <a:gdLst/>
            <a:ahLst/>
            <a:cxnLst/>
            <a:rect l="l" t="t" r="r" b="b"/>
            <a:pathLst>
              <a:path w="0" h="109855">
                <a:moveTo>
                  <a:pt x="0" y="0"/>
                </a:moveTo>
                <a:lnTo>
                  <a:pt x="0" y="109737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5395152" y="3092928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0" y="1270"/>
                </a:moveTo>
                <a:lnTo>
                  <a:pt x="1673" y="1270"/>
                </a:lnTo>
                <a:lnTo>
                  <a:pt x="1673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5395989" y="2944285"/>
            <a:ext cx="0" cy="149225"/>
          </a:xfrm>
          <a:custGeom>
            <a:avLst/>
            <a:gdLst/>
            <a:ahLst/>
            <a:cxnLst/>
            <a:rect l="l" t="t" r="r" b="b"/>
            <a:pathLst>
              <a:path w="0" h="149225">
                <a:moveTo>
                  <a:pt x="0" y="0"/>
                </a:moveTo>
                <a:lnTo>
                  <a:pt x="0" y="148642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5378343" y="2928022"/>
            <a:ext cx="0" cy="146685"/>
          </a:xfrm>
          <a:custGeom>
            <a:avLst/>
            <a:gdLst/>
            <a:ahLst/>
            <a:cxnLst/>
            <a:rect l="l" t="t" r="r" b="b"/>
            <a:pathLst>
              <a:path w="0" h="146685">
                <a:moveTo>
                  <a:pt x="0" y="0"/>
                </a:moveTo>
                <a:lnTo>
                  <a:pt x="0" y="146398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5264653" y="3551804"/>
            <a:ext cx="262890" cy="0"/>
          </a:xfrm>
          <a:custGeom>
            <a:avLst/>
            <a:gdLst/>
            <a:ahLst/>
            <a:cxnLst/>
            <a:rect l="l" t="t" r="r" b="b"/>
            <a:pathLst>
              <a:path w="262889" h="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5248534" y="3534146"/>
            <a:ext cx="259715" cy="0"/>
          </a:xfrm>
          <a:custGeom>
            <a:avLst/>
            <a:gdLst/>
            <a:ahLst/>
            <a:cxnLst/>
            <a:rect l="l" t="t" r="r" b="b"/>
            <a:pathLst>
              <a:path w="259714" h="0">
                <a:moveTo>
                  <a:pt x="0" y="0"/>
                </a:moveTo>
                <a:lnTo>
                  <a:pt x="259618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5265120" y="3662725"/>
            <a:ext cx="262255" cy="0"/>
          </a:xfrm>
          <a:custGeom>
            <a:avLst/>
            <a:gdLst/>
            <a:ahLst/>
            <a:cxnLst/>
            <a:rect l="l" t="t" r="r" b="b"/>
            <a:pathLst>
              <a:path w="262254" h="0">
                <a:moveTo>
                  <a:pt x="0" y="0"/>
                </a:moveTo>
                <a:lnTo>
                  <a:pt x="261739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5264653" y="3661454"/>
            <a:ext cx="262890" cy="0"/>
          </a:xfrm>
          <a:custGeom>
            <a:avLst/>
            <a:gdLst/>
            <a:ahLst/>
            <a:cxnLst/>
            <a:rect l="l" t="t" r="r" b="b"/>
            <a:pathLst>
              <a:path w="262889" h="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5265095" y="3660184"/>
            <a:ext cx="262255" cy="0"/>
          </a:xfrm>
          <a:custGeom>
            <a:avLst/>
            <a:gdLst/>
            <a:ahLst/>
            <a:cxnLst/>
            <a:rect l="l" t="t" r="r" b="b"/>
            <a:pathLst>
              <a:path w="262254" h="0">
                <a:moveTo>
                  <a:pt x="0" y="0"/>
                </a:moveTo>
                <a:lnTo>
                  <a:pt x="261788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5248534" y="3643883"/>
            <a:ext cx="259715" cy="0"/>
          </a:xfrm>
          <a:custGeom>
            <a:avLst/>
            <a:gdLst/>
            <a:ahLst/>
            <a:cxnLst/>
            <a:rect l="l" t="t" r="r" b="b"/>
            <a:pathLst>
              <a:path w="259714" h="0">
                <a:moveTo>
                  <a:pt x="0" y="0"/>
                </a:moveTo>
                <a:lnTo>
                  <a:pt x="259618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5395989" y="3440539"/>
            <a:ext cx="0" cy="113030"/>
          </a:xfrm>
          <a:custGeom>
            <a:avLst/>
            <a:gdLst/>
            <a:ahLst/>
            <a:cxnLst/>
            <a:rect l="l" t="t" r="r" b="b"/>
            <a:pathLst>
              <a:path w="0" h="113029">
                <a:moveTo>
                  <a:pt x="0" y="0"/>
                </a:moveTo>
                <a:lnTo>
                  <a:pt x="0" y="112792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5378343" y="3424530"/>
            <a:ext cx="0" cy="109855"/>
          </a:xfrm>
          <a:custGeom>
            <a:avLst/>
            <a:gdLst/>
            <a:ahLst/>
            <a:cxnLst/>
            <a:rect l="l" t="t" r="r" b="b"/>
            <a:pathLst>
              <a:path w="0" h="109854">
                <a:moveTo>
                  <a:pt x="0" y="0"/>
                </a:moveTo>
                <a:lnTo>
                  <a:pt x="0" y="109615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5394573" y="3808191"/>
            <a:ext cx="3175" cy="1270"/>
          </a:xfrm>
          <a:custGeom>
            <a:avLst/>
            <a:gdLst/>
            <a:ahLst/>
            <a:cxnLst/>
            <a:rect l="l" t="t" r="r" b="b"/>
            <a:pathLst>
              <a:path w="3175" h="1270">
                <a:moveTo>
                  <a:pt x="0" y="1270"/>
                </a:moveTo>
                <a:lnTo>
                  <a:pt x="2832" y="1270"/>
                </a:lnTo>
                <a:lnTo>
                  <a:pt x="2832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5395989" y="3660819"/>
            <a:ext cx="0" cy="147955"/>
          </a:xfrm>
          <a:custGeom>
            <a:avLst/>
            <a:gdLst/>
            <a:ahLst/>
            <a:cxnLst/>
            <a:rect l="l" t="t" r="r" b="b"/>
            <a:pathLst>
              <a:path w="0" h="147954">
                <a:moveTo>
                  <a:pt x="0" y="0"/>
                </a:moveTo>
                <a:lnTo>
                  <a:pt x="0" y="147372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5394904" y="3659549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0" y="1270"/>
                </a:moveTo>
                <a:lnTo>
                  <a:pt x="2170" y="1270"/>
                </a:lnTo>
                <a:lnTo>
                  <a:pt x="217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5378343" y="3643883"/>
            <a:ext cx="0" cy="146685"/>
          </a:xfrm>
          <a:custGeom>
            <a:avLst/>
            <a:gdLst/>
            <a:ahLst/>
            <a:cxnLst/>
            <a:rect l="l" t="t" r="r" b="b"/>
            <a:pathLst>
              <a:path w="0" h="146685">
                <a:moveTo>
                  <a:pt x="0" y="0"/>
                </a:moveTo>
                <a:lnTo>
                  <a:pt x="0" y="146398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5394462" y="2322631"/>
            <a:ext cx="3175" cy="65405"/>
          </a:xfrm>
          <a:custGeom>
            <a:avLst/>
            <a:gdLst/>
            <a:ahLst/>
            <a:cxnLst/>
            <a:rect l="l" t="t" r="r" b="b"/>
            <a:pathLst>
              <a:path w="3175" h="65405">
                <a:moveTo>
                  <a:pt x="2320" y="0"/>
                </a:moveTo>
                <a:lnTo>
                  <a:pt x="732" y="0"/>
                </a:lnTo>
                <a:lnTo>
                  <a:pt x="0" y="733"/>
                </a:lnTo>
                <a:lnTo>
                  <a:pt x="0" y="64767"/>
                </a:lnTo>
                <a:lnTo>
                  <a:pt x="732" y="65378"/>
                </a:lnTo>
                <a:lnTo>
                  <a:pt x="2320" y="65378"/>
                </a:lnTo>
                <a:lnTo>
                  <a:pt x="3052" y="64767"/>
                </a:lnTo>
                <a:lnTo>
                  <a:pt x="3052" y="733"/>
                </a:lnTo>
                <a:lnTo>
                  <a:pt x="2320" y="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5378343" y="2306622"/>
            <a:ext cx="0" cy="62865"/>
          </a:xfrm>
          <a:custGeom>
            <a:avLst/>
            <a:gdLst/>
            <a:ahLst/>
            <a:cxnLst/>
            <a:rect l="l" t="t" r="r" b="b"/>
            <a:pathLst>
              <a:path w="0" h="62864">
                <a:moveTo>
                  <a:pt x="0" y="0"/>
                </a:moveTo>
                <a:lnTo>
                  <a:pt x="0" y="62323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5048664" y="4158200"/>
            <a:ext cx="694690" cy="0"/>
          </a:xfrm>
          <a:custGeom>
            <a:avLst/>
            <a:gdLst/>
            <a:ahLst/>
            <a:cxnLst/>
            <a:rect l="l" t="t" r="r" b="b"/>
            <a:pathLst>
              <a:path w="694689" h="0">
                <a:moveTo>
                  <a:pt x="0" y="0"/>
                </a:moveTo>
                <a:lnTo>
                  <a:pt x="69465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5048264" y="3809462"/>
            <a:ext cx="695960" cy="348615"/>
          </a:xfrm>
          <a:custGeom>
            <a:avLst/>
            <a:gdLst/>
            <a:ahLst/>
            <a:cxnLst/>
            <a:rect l="l" t="t" r="r" b="b"/>
            <a:pathLst>
              <a:path w="695960" h="348614">
                <a:moveTo>
                  <a:pt x="0" y="348103"/>
                </a:moveTo>
                <a:lnTo>
                  <a:pt x="695449" y="348103"/>
                </a:lnTo>
                <a:lnTo>
                  <a:pt x="695449" y="0"/>
                </a:lnTo>
                <a:lnTo>
                  <a:pt x="0" y="0"/>
                </a:lnTo>
                <a:lnTo>
                  <a:pt x="0" y="348103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5032267" y="3793020"/>
            <a:ext cx="692311" cy="34639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5032267" y="3793019"/>
            <a:ext cx="692785" cy="346710"/>
          </a:xfrm>
          <a:custGeom>
            <a:avLst/>
            <a:gdLst/>
            <a:ahLst/>
            <a:cxnLst/>
            <a:rect l="l" t="t" r="r" b="b"/>
            <a:pathLst>
              <a:path w="692785" h="346710">
                <a:moveTo>
                  <a:pt x="0" y="346394"/>
                </a:moveTo>
                <a:lnTo>
                  <a:pt x="692311" y="346394"/>
                </a:lnTo>
                <a:lnTo>
                  <a:pt x="692311" y="0"/>
                </a:lnTo>
                <a:lnTo>
                  <a:pt x="0" y="0"/>
                </a:lnTo>
                <a:lnTo>
                  <a:pt x="0" y="346394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 txBox="1"/>
          <p:nvPr/>
        </p:nvSpPr>
        <p:spPr>
          <a:xfrm>
            <a:off x="5033795" y="3865873"/>
            <a:ext cx="68961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92405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latin typeface="宋体"/>
                <a:cs typeface="宋体"/>
              </a:rPr>
              <a:t>M10.7</a:t>
            </a:r>
            <a:endParaRPr sz="950">
              <a:latin typeface="宋体"/>
              <a:cs typeface="宋体"/>
            </a:endParaRPr>
          </a:p>
        </p:txBody>
      </p:sp>
      <p:sp>
        <p:nvSpPr>
          <p:cNvPr id="217" name="object 217"/>
          <p:cNvSpPr/>
          <p:nvPr/>
        </p:nvSpPr>
        <p:spPr>
          <a:xfrm>
            <a:off x="5740661" y="3984149"/>
            <a:ext cx="868680" cy="0"/>
          </a:xfrm>
          <a:custGeom>
            <a:avLst/>
            <a:gdLst/>
            <a:ahLst/>
            <a:cxnLst/>
            <a:rect l="l" t="t" r="r" b="b"/>
            <a:pathLst>
              <a:path w="868679" h="0">
                <a:moveTo>
                  <a:pt x="0" y="0"/>
                </a:moveTo>
                <a:lnTo>
                  <a:pt x="868365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5740758" y="3982878"/>
            <a:ext cx="868680" cy="0"/>
          </a:xfrm>
          <a:custGeom>
            <a:avLst/>
            <a:gdLst/>
            <a:ahLst/>
            <a:cxnLst/>
            <a:rect l="l" t="t" r="r" b="b"/>
            <a:pathLst>
              <a:path w="868679" h="0">
                <a:moveTo>
                  <a:pt x="0" y="0"/>
                </a:moveTo>
                <a:lnTo>
                  <a:pt x="86817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5724542" y="3966254"/>
            <a:ext cx="865505" cy="0"/>
          </a:xfrm>
          <a:custGeom>
            <a:avLst/>
            <a:gdLst/>
            <a:ahLst/>
            <a:cxnLst/>
            <a:rect l="l" t="t" r="r" b="b"/>
            <a:pathLst>
              <a:path w="865504" h="0">
                <a:moveTo>
                  <a:pt x="0" y="0"/>
                </a:moveTo>
                <a:lnTo>
                  <a:pt x="865434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6605974" y="3809346"/>
            <a:ext cx="522605" cy="288925"/>
          </a:xfrm>
          <a:custGeom>
            <a:avLst/>
            <a:gdLst/>
            <a:ahLst/>
            <a:cxnLst/>
            <a:rect l="l" t="t" r="r" b="b"/>
            <a:pathLst>
              <a:path w="522604" h="288925">
                <a:moveTo>
                  <a:pt x="261449" y="0"/>
                </a:moveTo>
                <a:lnTo>
                  <a:pt x="208940" y="2810"/>
                </a:lnTo>
                <a:lnTo>
                  <a:pt x="160093" y="11120"/>
                </a:lnTo>
                <a:lnTo>
                  <a:pt x="115887" y="24318"/>
                </a:lnTo>
                <a:lnTo>
                  <a:pt x="77055" y="41915"/>
                </a:lnTo>
                <a:lnTo>
                  <a:pt x="44938" y="63300"/>
                </a:lnTo>
                <a:lnTo>
                  <a:pt x="11967" y="100816"/>
                </a:lnTo>
                <a:lnTo>
                  <a:pt x="1465" y="129412"/>
                </a:lnTo>
                <a:lnTo>
                  <a:pt x="1465" y="129656"/>
                </a:lnTo>
                <a:lnTo>
                  <a:pt x="0" y="144198"/>
                </a:lnTo>
                <a:lnTo>
                  <a:pt x="0" y="144565"/>
                </a:lnTo>
                <a:lnTo>
                  <a:pt x="1465" y="159107"/>
                </a:lnTo>
                <a:lnTo>
                  <a:pt x="1465" y="159351"/>
                </a:lnTo>
                <a:lnTo>
                  <a:pt x="5250" y="173405"/>
                </a:lnTo>
                <a:lnTo>
                  <a:pt x="5250" y="173649"/>
                </a:lnTo>
                <a:lnTo>
                  <a:pt x="11967" y="187458"/>
                </a:lnTo>
                <a:lnTo>
                  <a:pt x="20637" y="200778"/>
                </a:lnTo>
                <a:lnTo>
                  <a:pt x="20747" y="201022"/>
                </a:lnTo>
                <a:lnTo>
                  <a:pt x="59836" y="236461"/>
                </a:lnTo>
                <a:lnTo>
                  <a:pt x="115643" y="264079"/>
                </a:lnTo>
                <a:lnTo>
                  <a:pt x="159971" y="277277"/>
                </a:lnTo>
                <a:lnTo>
                  <a:pt x="208818" y="285709"/>
                </a:lnTo>
                <a:lnTo>
                  <a:pt x="261327" y="288519"/>
                </a:lnTo>
                <a:lnTo>
                  <a:pt x="313837" y="285709"/>
                </a:lnTo>
                <a:lnTo>
                  <a:pt x="362684" y="277399"/>
                </a:lnTo>
                <a:lnTo>
                  <a:pt x="407012" y="264201"/>
                </a:lnTo>
                <a:lnTo>
                  <a:pt x="445478" y="246604"/>
                </a:lnTo>
                <a:lnTo>
                  <a:pt x="477595" y="225219"/>
                </a:lnTo>
                <a:lnTo>
                  <a:pt x="502018" y="200778"/>
                </a:lnTo>
                <a:lnTo>
                  <a:pt x="510566" y="187580"/>
                </a:lnTo>
                <a:lnTo>
                  <a:pt x="517282" y="173649"/>
                </a:lnTo>
                <a:lnTo>
                  <a:pt x="517282" y="173405"/>
                </a:lnTo>
                <a:lnTo>
                  <a:pt x="521068" y="159351"/>
                </a:lnTo>
                <a:lnTo>
                  <a:pt x="521068" y="159107"/>
                </a:lnTo>
                <a:lnTo>
                  <a:pt x="522533" y="144565"/>
                </a:lnTo>
                <a:lnTo>
                  <a:pt x="522533" y="144198"/>
                </a:lnTo>
                <a:lnTo>
                  <a:pt x="521068" y="129656"/>
                </a:lnTo>
                <a:lnTo>
                  <a:pt x="521068" y="129412"/>
                </a:lnTo>
                <a:lnTo>
                  <a:pt x="517404" y="115114"/>
                </a:lnTo>
                <a:lnTo>
                  <a:pt x="491027" y="75276"/>
                </a:lnTo>
                <a:lnTo>
                  <a:pt x="445722" y="42037"/>
                </a:lnTo>
                <a:lnTo>
                  <a:pt x="407134" y="24440"/>
                </a:lnTo>
                <a:lnTo>
                  <a:pt x="362928" y="11242"/>
                </a:lnTo>
                <a:lnTo>
                  <a:pt x="314081" y="2810"/>
                </a:lnTo>
                <a:lnTo>
                  <a:pt x="261449" y="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6589976" y="3792970"/>
            <a:ext cx="519236" cy="28583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6589977" y="3792970"/>
            <a:ext cx="519430" cy="286385"/>
          </a:xfrm>
          <a:custGeom>
            <a:avLst/>
            <a:gdLst/>
            <a:ahLst/>
            <a:cxnLst/>
            <a:rect l="l" t="t" r="r" b="b"/>
            <a:pathLst>
              <a:path w="519429" h="286385">
                <a:moveTo>
                  <a:pt x="519236" y="142976"/>
                </a:moveTo>
                <a:lnTo>
                  <a:pt x="492845" y="80108"/>
                </a:lnTo>
                <a:lnTo>
                  <a:pt x="462195" y="53561"/>
                </a:lnTo>
                <a:lnTo>
                  <a:pt x="421988" y="31417"/>
                </a:lnTo>
                <a:lnTo>
                  <a:pt x="373783" y="14536"/>
                </a:lnTo>
                <a:lnTo>
                  <a:pt x="319140" y="3777"/>
                </a:lnTo>
                <a:lnTo>
                  <a:pt x="259618" y="0"/>
                </a:lnTo>
                <a:lnTo>
                  <a:pt x="200096" y="3777"/>
                </a:lnTo>
                <a:lnTo>
                  <a:pt x="145453" y="14536"/>
                </a:lnTo>
                <a:lnTo>
                  <a:pt x="97248" y="31417"/>
                </a:lnTo>
                <a:lnTo>
                  <a:pt x="57041" y="53561"/>
                </a:lnTo>
                <a:lnTo>
                  <a:pt x="26391" y="80108"/>
                </a:lnTo>
                <a:lnTo>
                  <a:pt x="0" y="142976"/>
                </a:lnTo>
                <a:lnTo>
                  <a:pt x="6857" y="175708"/>
                </a:lnTo>
                <a:lnTo>
                  <a:pt x="57041" y="232293"/>
                </a:lnTo>
                <a:lnTo>
                  <a:pt x="97248" y="254424"/>
                </a:lnTo>
                <a:lnTo>
                  <a:pt x="145453" y="271298"/>
                </a:lnTo>
                <a:lnTo>
                  <a:pt x="200096" y="282054"/>
                </a:lnTo>
                <a:lnTo>
                  <a:pt x="259618" y="285831"/>
                </a:lnTo>
                <a:lnTo>
                  <a:pt x="319140" y="282054"/>
                </a:lnTo>
                <a:lnTo>
                  <a:pt x="373783" y="271298"/>
                </a:lnTo>
                <a:lnTo>
                  <a:pt x="421988" y="254424"/>
                </a:lnTo>
                <a:lnTo>
                  <a:pt x="462195" y="232293"/>
                </a:lnTo>
                <a:lnTo>
                  <a:pt x="492845" y="205767"/>
                </a:lnTo>
                <a:lnTo>
                  <a:pt x="519236" y="142976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 txBox="1"/>
          <p:nvPr/>
        </p:nvSpPr>
        <p:spPr>
          <a:xfrm>
            <a:off x="6686204" y="3762245"/>
            <a:ext cx="331470" cy="3206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43180" marR="5080" indent="-31115">
              <a:lnSpc>
                <a:spcPct val="101299"/>
              </a:lnSpc>
              <a:spcBef>
                <a:spcPts val="110"/>
              </a:spcBef>
            </a:pPr>
            <a:r>
              <a:rPr dirty="0" sz="950" spc="-10">
                <a:latin typeface="宋体"/>
                <a:cs typeface="宋体"/>
              </a:rPr>
              <a:t>Q</a:t>
            </a:r>
            <a:r>
              <a:rPr dirty="0" sz="950" spc="25">
                <a:latin typeface="宋体"/>
                <a:cs typeface="宋体"/>
              </a:rPr>
              <a:t>0</a:t>
            </a:r>
            <a:r>
              <a:rPr dirty="0" sz="950" spc="-10">
                <a:latin typeface="宋体"/>
                <a:cs typeface="宋体"/>
              </a:rPr>
              <a:t>.</a:t>
            </a:r>
            <a:r>
              <a:rPr dirty="0" sz="950" spc="5">
                <a:latin typeface="宋体"/>
                <a:cs typeface="宋体"/>
              </a:rPr>
              <a:t>0</a:t>
            </a:r>
            <a:r>
              <a:rPr dirty="0" sz="950" spc="10">
                <a:latin typeface="宋体"/>
                <a:cs typeface="宋体"/>
              </a:rPr>
              <a:t>-  </a:t>
            </a:r>
            <a:r>
              <a:rPr dirty="0" sz="950" spc="5">
                <a:latin typeface="宋体"/>
                <a:cs typeface="宋体"/>
              </a:rPr>
              <a:t>Q0.6</a:t>
            </a:r>
            <a:endParaRPr sz="950">
              <a:latin typeface="宋体"/>
              <a:cs typeface="宋体"/>
            </a:endParaRPr>
          </a:p>
        </p:txBody>
      </p:sp>
      <p:sp>
        <p:nvSpPr>
          <p:cNvPr id="224" name="object 224"/>
          <p:cNvSpPr/>
          <p:nvPr/>
        </p:nvSpPr>
        <p:spPr>
          <a:xfrm>
            <a:off x="6261424" y="3983513"/>
            <a:ext cx="0" cy="348615"/>
          </a:xfrm>
          <a:custGeom>
            <a:avLst/>
            <a:gdLst/>
            <a:ahLst/>
            <a:cxnLst/>
            <a:rect l="l" t="t" r="r" b="b"/>
            <a:pathLst>
              <a:path w="0" h="348614">
                <a:moveTo>
                  <a:pt x="0" y="0"/>
                </a:moveTo>
                <a:lnTo>
                  <a:pt x="0" y="348103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6259995" y="3982243"/>
            <a:ext cx="3175" cy="1270"/>
          </a:xfrm>
          <a:custGeom>
            <a:avLst/>
            <a:gdLst/>
            <a:ahLst/>
            <a:cxnLst/>
            <a:rect l="l" t="t" r="r" b="b"/>
            <a:pathLst>
              <a:path w="3175" h="1270">
                <a:moveTo>
                  <a:pt x="0" y="1270"/>
                </a:moveTo>
                <a:lnTo>
                  <a:pt x="2838" y="1270"/>
                </a:lnTo>
                <a:lnTo>
                  <a:pt x="2838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6243778" y="3966254"/>
            <a:ext cx="0" cy="346710"/>
          </a:xfrm>
          <a:custGeom>
            <a:avLst/>
            <a:gdLst/>
            <a:ahLst/>
            <a:cxnLst/>
            <a:rect l="l" t="t" r="r" b="b"/>
            <a:pathLst>
              <a:path w="0" h="346710">
                <a:moveTo>
                  <a:pt x="0" y="0"/>
                </a:moveTo>
                <a:lnTo>
                  <a:pt x="0" y="346321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6605974" y="4225811"/>
            <a:ext cx="522605" cy="228600"/>
          </a:xfrm>
          <a:custGeom>
            <a:avLst/>
            <a:gdLst/>
            <a:ahLst/>
            <a:cxnLst/>
            <a:rect l="l" t="t" r="r" b="b"/>
            <a:pathLst>
              <a:path w="522604" h="228600">
                <a:moveTo>
                  <a:pt x="501773" y="158985"/>
                </a:moveTo>
                <a:lnTo>
                  <a:pt x="20759" y="158985"/>
                </a:lnTo>
                <a:lnTo>
                  <a:pt x="31994" y="168883"/>
                </a:lnTo>
                <a:lnTo>
                  <a:pt x="77055" y="195157"/>
                </a:lnTo>
                <a:lnTo>
                  <a:pt x="115765" y="208966"/>
                </a:lnTo>
                <a:lnTo>
                  <a:pt x="160093" y="219353"/>
                </a:lnTo>
                <a:lnTo>
                  <a:pt x="208818" y="225952"/>
                </a:lnTo>
                <a:lnTo>
                  <a:pt x="261327" y="228274"/>
                </a:lnTo>
                <a:lnTo>
                  <a:pt x="313837" y="225952"/>
                </a:lnTo>
                <a:lnTo>
                  <a:pt x="362684" y="219353"/>
                </a:lnTo>
                <a:lnTo>
                  <a:pt x="406889" y="208966"/>
                </a:lnTo>
                <a:lnTo>
                  <a:pt x="445356" y="195157"/>
                </a:lnTo>
                <a:lnTo>
                  <a:pt x="490661" y="168883"/>
                </a:lnTo>
                <a:lnTo>
                  <a:pt x="501773" y="159107"/>
                </a:lnTo>
                <a:close/>
              </a:path>
              <a:path w="522604" h="228600">
                <a:moveTo>
                  <a:pt x="501896" y="69288"/>
                </a:moveTo>
                <a:lnTo>
                  <a:pt x="20637" y="69288"/>
                </a:lnTo>
                <a:lnTo>
                  <a:pt x="12089" y="79675"/>
                </a:lnTo>
                <a:lnTo>
                  <a:pt x="5373" y="90674"/>
                </a:lnTo>
                <a:lnTo>
                  <a:pt x="1465" y="102527"/>
                </a:lnTo>
                <a:lnTo>
                  <a:pt x="0" y="113892"/>
                </a:lnTo>
                <a:lnTo>
                  <a:pt x="0" y="114381"/>
                </a:lnTo>
                <a:lnTo>
                  <a:pt x="1465" y="125746"/>
                </a:lnTo>
                <a:lnTo>
                  <a:pt x="5373" y="137599"/>
                </a:lnTo>
                <a:lnTo>
                  <a:pt x="11967" y="148475"/>
                </a:lnTo>
                <a:lnTo>
                  <a:pt x="20637" y="158985"/>
                </a:lnTo>
                <a:lnTo>
                  <a:pt x="501896" y="158985"/>
                </a:lnTo>
                <a:lnTo>
                  <a:pt x="510444" y="148598"/>
                </a:lnTo>
                <a:lnTo>
                  <a:pt x="517160" y="137599"/>
                </a:lnTo>
                <a:lnTo>
                  <a:pt x="521068" y="126112"/>
                </a:lnTo>
                <a:lnTo>
                  <a:pt x="521068" y="125746"/>
                </a:lnTo>
                <a:lnTo>
                  <a:pt x="522533" y="114381"/>
                </a:lnTo>
                <a:lnTo>
                  <a:pt x="522533" y="113892"/>
                </a:lnTo>
                <a:lnTo>
                  <a:pt x="521068" y="102527"/>
                </a:lnTo>
                <a:lnTo>
                  <a:pt x="521068" y="102161"/>
                </a:lnTo>
                <a:lnTo>
                  <a:pt x="517160" y="90674"/>
                </a:lnTo>
                <a:lnTo>
                  <a:pt x="510566" y="79798"/>
                </a:lnTo>
                <a:lnTo>
                  <a:pt x="501896" y="69288"/>
                </a:lnTo>
                <a:close/>
              </a:path>
              <a:path w="522604" h="228600">
                <a:moveTo>
                  <a:pt x="261449" y="0"/>
                </a:moveTo>
                <a:lnTo>
                  <a:pt x="208940" y="2321"/>
                </a:lnTo>
                <a:lnTo>
                  <a:pt x="160215" y="8920"/>
                </a:lnTo>
                <a:lnTo>
                  <a:pt x="116010" y="19307"/>
                </a:lnTo>
                <a:lnTo>
                  <a:pt x="77177" y="33116"/>
                </a:lnTo>
                <a:lnTo>
                  <a:pt x="32116" y="59390"/>
                </a:lnTo>
                <a:lnTo>
                  <a:pt x="20759" y="69288"/>
                </a:lnTo>
                <a:lnTo>
                  <a:pt x="501773" y="69288"/>
                </a:lnTo>
                <a:lnTo>
                  <a:pt x="490783" y="59390"/>
                </a:lnTo>
                <a:lnTo>
                  <a:pt x="445600" y="33116"/>
                </a:lnTo>
                <a:lnTo>
                  <a:pt x="407012" y="19307"/>
                </a:lnTo>
                <a:lnTo>
                  <a:pt x="362806" y="8920"/>
                </a:lnTo>
                <a:lnTo>
                  <a:pt x="313959" y="2321"/>
                </a:lnTo>
                <a:lnTo>
                  <a:pt x="261449" y="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6589976" y="4209803"/>
            <a:ext cx="519236" cy="22509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6589977" y="4209803"/>
            <a:ext cx="519430" cy="225425"/>
          </a:xfrm>
          <a:custGeom>
            <a:avLst/>
            <a:gdLst/>
            <a:ahLst/>
            <a:cxnLst/>
            <a:rect l="l" t="t" r="r" b="b"/>
            <a:pathLst>
              <a:path w="519429" h="225425">
                <a:moveTo>
                  <a:pt x="519236" y="112548"/>
                </a:moveTo>
                <a:lnTo>
                  <a:pt x="492845" y="63034"/>
                </a:lnTo>
                <a:lnTo>
                  <a:pt x="421988" y="24712"/>
                </a:lnTo>
                <a:lnTo>
                  <a:pt x="373783" y="11432"/>
                </a:lnTo>
                <a:lnTo>
                  <a:pt x="319140" y="2970"/>
                </a:lnTo>
                <a:lnTo>
                  <a:pt x="259618" y="0"/>
                </a:lnTo>
                <a:lnTo>
                  <a:pt x="200096" y="2970"/>
                </a:lnTo>
                <a:lnTo>
                  <a:pt x="145453" y="11432"/>
                </a:lnTo>
                <a:lnTo>
                  <a:pt x="97248" y="24712"/>
                </a:lnTo>
                <a:lnTo>
                  <a:pt x="57041" y="42137"/>
                </a:lnTo>
                <a:lnTo>
                  <a:pt x="6857" y="86728"/>
                </a:lnTo>
                <a:lnTo>
                  <a:pt x="0" y="112548"/>
                </a:lnTo>
                <a:lnTo>
                  <a:pt x="6857" y="138368"/>
                </a:lnTo>
                <a:lnTo>
                  <a:pt x="57041" y="182959"/>
                </a:lnTo>
                <a:lnTo>
                  <a:pt x="97248" y="200384"/>
                </a:lnTo>
                <a:lnTo>
                  <a:pt x="145453" y="213664"/>
                </a:lnTo>
                <a:lnTo>
                  <a:pt x="200096" y="222126"/>
                </a:lnTo>
                <a:lnTo>
                  <a:pt x="259618" y="225096"/>
                </a:lnTo>
                <a:lnTo>
                  <a:pt x="319140" y="222126"/>
                </a:lnTo>
                <a:lnTo>
                  <a:pt x="373783" y="213664"/>
                </a:lnTo>
                <a:lnTo>
                  <a:pt x="421988" y="200384"/>
                </a:lnTo>
                <a:lnTo>
                  <a:pt x="462195" y="182959"/>
                </a:lnTo>
                <a:lnTo>
                  <a:pt x="512378" y="138368"/>
                </a:lnTo>
                <a:lnTo>
                  <a:pt x="519236" y="112548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 txBox="1"/>
          <p:nvPr/>
        </p:nvSpPr>
        <p:spPr>
          <a:xfrm>
            <a:off x="6247198" y="4222338"/>
            <a:ext cx="67500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17195" algn="l"/>
              </a:tabLst>
            </a:pPr>
            <a:r>
              <a:rPr dirty="0" u="sng" sz="950" spc="10">
                <a:uFill>
                  <a:solidFill>
                    <a:srgbClr val="CDCDCD"/>
                  </a:solidFill>
                </a:uFill>
                <a:latin typeface="宋体"/>
                <a:cs typeface="宋体"/>
              </a:rPr>
              <a:t> </a:t>
            </a:r>
            <a:r>
              <a:rPr dirty="0" u="sng" sz="950" spc="10">
                <a:uFill>
                  <a:solidFill>
                    <a:srgbClr val="CDCDCD"/>
                  </a:solidFill>
                </a:uFill>
                <a:latin typeface="宋体"/>
                <a:cs typeface="宋体"/>
              </a:rPr>
              <a:t>	</a:t>
            </a:r>
            <a:r>
              <a:rPr dirty="0" sz="950" spc="10">
                <a:latin typeface="宋体"/>
                <a:cs typeface="宋体"/>
              </a:rPr>
              <a:t> </a:t>
            </a:r>
            <a:r>
              <a:rPr dirty="0" sz="950" spc="35">
                <a:latin typeface="宋体"/>
                <a:cs typeface="宋体"/>
              </a:rPr>
              <a:t> </a:t>
            </a:r>
            <a:r>
              <a:rPr dirty="0" sz="950" spc="-10">
                <a:latin typeface="宋体"/>
                <a:cs typeface="宋体"/>
              </a:rPr>
              <a:t>T6</a:t>
            </a:r>
            <a:endParaRPr sz="950">
              <a:latin typeface="宋体"/>
              <a:cs typeface="宋体"/>
            </a:endParaRPr>
          </a:p>
        </p:txBody>
      </p:sp>
      <p:sp>
        <p:nvSpPr>
          <p:cNvPr id="231" name="object 231"/>
          <p:cNvSpPr txBox="1"/>
          <p:nvPr/>
        </p:nvSpPr>
        <p:spPr>
          <a:xfrm>
            <a:off x="7296417" y="4222338"/>
            <a:ext cx="14478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宋体"/>
                <a:cs typeface="宋体"/>
              </a:rPr>
              <a:t>1S</a:t>
            </a:r>
            <a:endParaRPr sz="950">
              <a:latin typeface="宋体"/>
              <a:cs typeface="宋体"/>
            </a:endParaRPr>
          </a:p>
        </p:txBody>
      </p:sp>
      <p:sp>
        <p:nvSpPr>
          <p:cNvPr id="232" name="object 232"/>
          <p:cNvSpPr/>
          <p:nvPr/>
        </p:nvSpPr>
        <p:spPr>
          <a:xfrm>
            <a:off x="6260239" y="4341145"/>
            <a:ext cx="348615" cy="0"/>
          </a:xfrm>
          <a:custGeom>
            <a:avLst/>
            <a:gdLst/>
            <a:ahLst/>
            <a:cxnLst/>
            <a:rect l="l" t="t" r="r" b="b"/>
            <a:pathLst>
              <a:path w="348615" h="0">
                <a:moveTo>
                  <a:pt x="0" y="0"/>
                </a:moveTo>
                <a:lnTo>
                  <a:pt x="348447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6260305" y="4338604"/>
            <a:ext cx="348615" cy="0"/>
          </a:xfrm>
          <a:custGeom>
            <a:avLst/>
            <a:gdLst/>
            <a:ahLst/>
            <a:cxnLst/>
            <a:rect l="l" t="t" r="r" b="b"/>
            <a:pathLst>
              <a:path w="348615" h="0">
                <a:moveTo>
                  <a:pt x="0" y="0"/>
                </a:moveTo>
                <a:lnTo>
                  <a:pt x="348314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6243778" y="4322351"/>
            <a:ext cx="346710" cy="0"/>
          </a:xfrm>
          <a:custGeom>
            <a:avLst/>
            <a:gdLst/>
            <a:ahLst/>
            <a:cxnLst/>
            <a:rect l="l" t="t" r="r" b="b"/>
            <a:pathLst>
              <a:path w="346709" h="0">
                <a:moveTo>
                  <a:pt x="0" y="0"/>
                </a:moveTo>
                <a:lnTo>
                  <a:pt x="346198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 txBox="1"/>
          <p:nvPr/>
        </p:nvSpPr>
        <p:spPr>
          <a:xfrm>
            <a:off x="4838836" y="4204618"/>
            <a:ext cx="14478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宋体"/>
                <a:cs typeface="宋体"/>
              </a:rPr>
              <a:t>T6</a:t>
            </a:r>
            <a:endParaRPr sz="950">
              <a:latin typeface="宋体"/>
              <a:cs typeface="宋体"/>
            </a:endParaRPr>
          </a:p>
        </p:txBody>
      </p:sp>
      <p:sp>
        <p:nvSpPr>
          <p:cNvPr id="236" name="object 236"/>
          <p:cNvSpPr/>
          <p:nvPr/>
        </p:nvSpPr>
        <p:spPr>
          <a:xfrm>
            <a:off x="5264923" y="4268730"/>
            <a:ext cx="262255" cy="0"/>
          </a:xfrm>
          <a:custGeom>
            <a:avLst/>
            <a:gdLst/>
            <a:ahLst/>
            <a:cxnLst/>
            <a:rect l="l" t="t" r="r" b="b"/>
            <a:pathLst>
              <a:path w="262254" h="0">
                <a:moveTo>
                  <a:pt x="0" y="0"/>
                </a:moveTo>
                <a:lnTo>
                  <a:pt x="262132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5264653" y="4267459"/>
            <a:ext cx="262890" cy="0"/>
          </a:xfrm>
          <a:custGeom>
            <a:avLst/>
            <a:gdLst/>
            <a:ahLst/>
            <a:cxnLst/>
            <a:rect l="l" t="t" r="r" b="b"/>
            <a:pathLst>
              <a:path w="262889" h="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5265326" y="4266189"/>
            <a:ext cx="261620" cy="0"/>
          </a:xfrm>
          <a:custGeom>
            <a:avLst/>
            <a:gdLst/>
            <a:ahLst/>
            <a:cxnLst/>
            <a:rect l="l" t="t" r="r" b="b"/>
            <a:pathLst>
              <a:path w="261620" h="0">
                <a:moveTo>
                  <a:pt x="0" y="0"/>
                </a:moveTo>
                <a:lnTo>
                  <a:pt x="261326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5248534" y="4250008"/>
            <a:ext cx="259715" cy="0"/>
          </a:xfrm>
          <a:custGeom>
            <a:avLst/>
            <a:gdLst/>
            <a:ahLst/>
            <a:cxnLst/>
            <a:rect l="l" t="t" r="r" b="b"/>
            <a:pathLst>
              <a:path w="259714" h="0">
                <a:moveTo>
                  <a:pt x="0" y="0"/>
                </a:moveTo>
                <a:lnTo>
                  <a:pt x="259618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5264653" y="4377282"/>
            <a:ext cx="262890" cy="0"/>
          </a:xfrm>
          <a:custGeom>
            <a:avLst/>
            <a:gdLst/>
            <a:ahLst/>
            <a:cxnLst/>
            <a:rect l="l" t="t" r="r" b="b"/>
            <a:pathLst>
              <a:path w="262889" h="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5248534" y="4359745"/>
            <a:ext cx="259715" cy="0"/>
          </a:xfrm>
          <a:custGeom>
            <a:avLst/>
            <a:gdLst/>
            <a:ahLst/>
            <a:cxnLst/>
            <a:rect l="l" t="t" r="r" b="b"/>
            <a:pathLst>
              <a:path w="259714" h="0">
                <a:moveTo>
                  <a:pt x="0" y="0"/>
                </a:moveTo>
                <a:lnTo>
                  <a:pt x="259618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5394732" y="4268094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0" y="1270"/>
                </a:moveTo>
                <a:lnTo>
                  <a:pt x="2514" y="1270"/>
                </a:lnTo>
                <a:lnTo>
                  <a:pt x="2514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5395989" y="4157565"/>
            <a:ext cx="0" cy="111125"/>
          </a:xfrm>
          <a:custGeom>
            <a:avLst/>
            <a:gdLst/>
            <a:ahLst/>
            <a:cxnLst/>
            <a:rect l="l" t="t" r="r" b="b"/>
            <a:pathLst>
              <a:path w="0" h="111125">
                <a:moveTo>
                  <a:pt x="0" y="0"/>
                </a:moveTo>
                <a:lnTo>
                  <a:pt x="0" y="110529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5394666" y="4156295"/>
            <a:ext cx="3175" cy="1270"/>
          </a:xfrm>
          <a:custGeom>
            <a:avLst/>
            <a:gdLst/>
            <a:ahLst/>
            <a:cxnLst/>
            <a:rect l="l" t="t" r="r" b="b"/>
            <a:pathLst>
              <a:path w="3175" h="1270">
                <a:moveTo>
                  <a:pt x="0" y="1270"/>
                </a:moveTo>
                <a:lnTo>
                  <a:pt x="2645" y="1270"/>
                </a:lnTo>
                <a:lnTo>
                  <a:pt x="2645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5378343" y="4140270"/>
            <a:ext cx="0" cy="109855"/>
          </a:xfrm>
          <a:custGeom>
            <a:avLst/>
            <a:gdLst/>
            <a:ahLst/>
            <a:cxnLst/>
            <a:rect l="l" t="t" r="r" b="b"/>
            <a:pathLst>
              <a:path w="0" h="109854">
                <a:moveTo>
                  <a:pt x="0" y="0"/>
                </a:moveTo>
                <a:lnTo>
                  <a:pt x="0" y="109737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5395989" y="4375754"/>
            <a:ext cx="0" cy="144145"/>
          </a:xfrm>
          <a:custGeom>
            <a:avLst/>
            <a:gdLst/>
            <a:ahLst/>
            <a:cxnLst/>
            <a:rect l="l" t="t" r="r" b="b"/>
            <a:pathLst>
              <a:path w="0" h="144145">
                <a:moveTo>
                  <a:pt x="0" y="0"/>
                </a:moveTo>
                <a:lnTo>
                  <a:pt x="0" y="143889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5378343" y="4359745"/>
            <a:ext cx="0" cy="146685"/>
          </a:xfrm>
          <a:custGeom>
            <a:avLst/>
            <a:gdLst/>
            <a:ahLst/>
            <a:cxnLst/>
            <a:rect l="l" t="t" r="r" b="b"/>
            <a:pathLst>
              <a:path w="0" h="146685">
                <a:moveTo>
                  <a:pt x="0" y="0"/>
                </a:moveTo>
                <a:lnTo>
                  <a:pt x="0" y="146276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2086949" y="5653520"/>
            <a:ext cx="2480310" cy="0"/>
          </a:xfrm>
          <a:custGeom>
            <a:avLst/>
            <a:gdLst/>
            <a:ahLst/>
            <a:cxnLst/>
            <a:rect l="l" t="t" r="r" b="b"/>
            <a:pathLst>
              <a:path w="2480310" h="0">
                <a:moveTo>
                  <a:pt x="0" y="0"/>
                </a:moveTo>
                <a:lnTo>
                  <a:pt x="2479702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2086845" y="5652249"/>
            <a:ext cx="2480310" cy="0"/>
          </a:xfrm>
          <a:custGeom>
            <a:avLst/>
            <a:gdLst/>
            <a:ahLst/>
            <a:cxnLst/>
            <a:rect l="l" t="t" r="r" b="b"/>
            <a:pathLst>
              <a:path w="2480310" h="0">
                <a:moveTo>
                  <a:pt x="0" y="0"/>
                </a:moveTo>
                <a:lnTo>
                  <a:pt x="2479916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2070787" y="5634976"/>
            <a:ext cx="2477135" cy="0"/>
          </a:xfrm>
          <a:custGeom>
            <a:avLst/>
            <a:gdLst/>
            <a:ahLst/>
            <a:cxnLst/>
            <a:rect l="l" t="t" r="r" b="b"/>
            <a:pathLst>
              <a:path w="2477135" h="0">
                <a:moveTo>
                  <a:pt x="0" y="0"/>
                </a:moveTo>
                <a:lnTo>
                  <a:pt x="2476802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4563801" y="5652885"/>
            <a:ext cx="3175" cy="1270"/>
          </a:xfrm>
          <a:custGeom>
            <a:avLst/>
            <a:gdLst/>
            <a:ahLst/>
            <a:cxnLst/>
            <a:rect l="l" t="t" r="r" b="b"/>
            <a:pathLst>
              <a:path w="3175" h="1270">
                <a:moveTo>
                  <a:pt x="0" y="1270"/>
                </a:moveTo>
                <a:lnTo>
                  <a:pt x="2850" y="1270"/>
                </a:lnTo>
                <a:lnTo>
                  <a:pt x="28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4565235" y="2178204"/>
            <a:ext cx="0" cy="3474720"/>
          </a:xfrm>
          <a:custGeom>
            <a:avLst/>
            <a:gdLst/>
            <a:ahLst/>
            <a:cxnLst/>
            <a:rect l="l" t="t" r="r" b="b"/>
            <a:pathLst>
              <a:path w="0" h="3474720">
                <a:moveTo>
                  <a:pt x="0" y="0"/>
                </a:moveTo>
                <a:lnTo>
                  <a:pt x="0" y="3474681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4563919" y="2176933"/>
            <a:ext cx="3175" cy="1270"/>
          </a:xfrm>
          <a:custGeom>
            <a:avLst/>
            <a:gdLst/>
            <a:ahLst/>
            <a:cxnLst/>
            <a:rect l="l" t="t" r="r" b="b"/>
            <a:pathLst>
              <a:path w="3175" h="1269">
                <a:moveTo>
                  <a:pt x="0" y="1270"/>
                </a:moveTo>
                <a:lnTo>
                  <a:pt x="2590" y="1270"/>
                </a:lnTo>
                <a:lnTo>
                  <a:pt x="259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4547589" y="2161079"/>
            <a:ext cx="0" cy="3474085"/>
          </a:xfrm>
          <a:custGeom>
            <a:avLst/>
            <a:gdLst/>
            <a:ahLst/>
            <a:cxnLst/>
            <a:rect l="l" t="t" r="r" b="b"/>
            <a:pathLst>
              <a:path w="0" h="3474085">
                <a:moveTo>
                  <a:pt x="0" y="3473897"/>
                </a:moveTo>
                <a:lnTo>
                  <a:pt x="0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4564286" y="2180109"/>
            <a:ext cx="833119" cy="0"/>
          </a:xfrm>
          <a:custGeom>
            <a:avLst/>
            <a:gdLst/>
            <a:ahLst/>
            <a:cxnLst/>
            <a:rect l="l" t="t" r="r" b="b"/>
            <a:pathLst>
              <a:path w="833120" h="0">
                <a:moveTo>
                  <a:pt x="0" y="0"/>
                </a:moveTo>
                <a:lnTo>
                  <a:pt x="832537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4563709" y="2178839"/>
            <a:ext cx="834390" cy="0"/>
          </a:xfrm>
          <a:custGeom>
            <a:avLst/>
            <a:gdLst/>
            <a:ahLst/>
            <a:cxnLst/>
            <a:rect l="l" t="t" r="r" b="b"/>
            <a:pathLst>
              <a:path w="834389" h="0">
                <a:moveTo>
                  <a:pt x="0" y="0"/>
                </a:moveTo>
                <a:lnTo>
                  <a:pt x="833806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4563919" y="2177569"/>
            <a:ext cx="833755" cy="0"/>
          </a:xfrm>
          <a:custGeom>
            <a:avLst/>
            <a:gdLst/>
            <a:ahLst/>
            <a:cxnLst/>
            <a:rect l="l" t="t" r="r" b="b"/>
            <a:pathLst>
              <a:path w="833754" h="0">
                <a:moveTo>
                  <a:pt x="0" y="0"/>
                </a:moveTo>
                <a:lnTo>
                  <a:pt x="833344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4547589" y="2161079"/>
            <a:ext cx="831215" cy="0"/>
          </a:xfrm>
          <a:custGeom>
            <a:avLst/>
            <a:gdLst/>
            <a:ahLst/>
            <a:cxnLst/>
            <a:rect l="l" t="t" r="r" b="b"/>
            <a:pathLst>
              <a:path w="831214" h="0">
                <a:moveTo>
                  <a:pt x="0" y="0"/>
                </a:moveTo>
                <a:lnTo>
                  <a:pt x="830754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5395989" y="2178204"/>
            <a:ext cx="0" cy="200025"/>
          </a:xfrm>
          <a:custGeom>
            <a:avLst/>
            <a:gdLst/>
            <a:ahLst/>
            <a:cxnLst/>
            <a:rect l="l" t="t" r="r" b="b"/>
            <a:pathLst>
              <a:path w="0" h="200025">
                <a:moveTo>
                  <a:pt x="0" y="0"/>
                </a:moveTo>
                <a:lnTo>
                  <a:pt x="0" y="19946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5394715" y="2176933"/>
            <a:ext cx="3175" cy="1270"/>
          </a:xfrm>
          <a:custGeom>
            <a:avLst/>
            <a:gdLst/>
            <a:ahLst/>
            <a:cxnLst/>
            <a:rect l="l" t="t" r="r" b="b"/>
            <a:pathLst>
              <a:path w="3175" h="1269">
                <a:moveTo>
                  <a:pt x="0" y="1270"/>
                </a:moveTo>
                <a:lnTo>
                  <a:pt x="2548" y="1270"/>
                </a:lnTo>
                <a:lnTo>
                  <a:pt x="2548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5378343" y="2161079"/>
            <a:ext cx="0" cy="198120"/>
          </a:xfrm>
          <a:custGeom>
            <a:avLst/>
            <a:gdLst/>
            <a:ahLst/>
            <a:cxnLst/>
            <a:rect l="l" t="t" r="r" b="b"/>
            <a:pathLst>
              <a:path w="0" h="198119">
                <a:moveTo>
                  <a:pt x="0" y="0"/>
                </a:moveTo>
                <a:lnTo>
                  <a:pt x="0" y="197967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1270660" y="5933522"/>
            <a:ext cx="4122420" cy="0"/>
          </a:xfrm>
          <a:custGeom>
            <a:avLst/>
            <a:gdLst/>
            <a:ahLst/>
            <a:cxnLst/>
            <a:rect l="l" t="t" r="r" b="b"/>
            <a:pathLst>
              <a:path w="4122420" h="0">
                <a:moveTo>
                  <a:pt x="0" y="0"/>
                </a:moveTo>
                <a:lnTo>
                  <a:pt x="4122337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1254602" y="5915920"/>
            <a:ext cx="4119245" cy="0"/>
          </a:xfrm>
          <a:custGeom>
            <a:avLst/>
            <a:gdLst/>
            <a:ahLst/>
            <a:cxnLst/>
            <a:rect l="l" t="t" r="r" b="b"/>
            <a:pathLst>
              <a:path w="4119245" h="0">
                <a:moveTo>
                  <a:pt x="411922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1276729" y="2593641"/>
            <a:ext cx="0" cy="3336290"/>
          </a:xfrm>
          <a:custGeom>
            <a:avLst/>
            <a:gdLst/>
            <a:ahLst/>
            <a:cxnLst/>
            <a:rect l="l" t="t" r="r" b="b"/>
            <a:pathLst>
              <a:path w="0" h="3336290">
                <a:moveTo>
                  <a:pt x="0" y="0"/>
                </a:moveTo>
                <a:lnTo>
                  <a:pt x="0" y="3336201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1275714" y="2592371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0" y="1270"/>
                </a:moveTo>
                <a:lnTo>
                  <a:pt x="2030" y="1270"/>
                </a:lnTo>
                <a:lnTo>
                  <a:pt x="203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1259144" y="2576812"/>
            <a:ext cx="0" cy="3335020"/>
          </a:xfrm>
          <a:custGeom>
            <a:avLst/>
            <a:gdLst/>
            <a:ahLst/>
            <a:cxnLst/>
            <a:rect l="l" t="t" r="r" b="b"/>
            <a:pathLst>
              <a:path w="0" h="3335020">
                <a:moveTo>
                  <a:pt x="0" y="3334525"/>
                </a:moveTo>
                <a:lnTo>
                  <a:pt x="0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1275202" y="2560559"/>
            <a:ext cx="486409" cy="67945"/>
          </a:xfrm>
          <a:custGeom>
            <a:avLst/>
            <a:gdLst/>
            <a:ahLst/>
            <a:cxnLst/>
            <a:rect l="l" t="t" r="r" b="b"/>
            <a:pathLst>
              <a:path w="486410" h="67944">
                <a:moveTo>
                  <a:pt x="384664" y="0"/>
                </a:moveTo>
                <a:lnTo>
                  <a:pt x="384664" y="32261"/>
                </a:lnTo>
                <a:lnTo>
                  <a:pt x="683" y="32261"/>
                </a:lnTo>
                <a:lnTo>
                  <a:pt x="0" y="32994"/>
                </a:lnTo>
                <a:lnTo>
                  <a:pt x="0" y="34583"/>
                </a:lnTo>
                <a:lnTo>
                  <a:pt x="683" y="35316"/>
                </a:lnTo>
                <a:lnTo>
                  <a:pt x="384664" y="35316"/>
                </a:lnTo>
                <a:lnTo>
                  <a:pt x="384664" y="67700"/>
                </a:lnTo>
                <a:lnTo>
                  <a:pt x="486143" y="33850"/>
                </a:lnTo>
                <a:lnTo>
                  <a:pt x="384664" y="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1259144" y="2576812"/>
            <a:ext cx="391795" cy="0"/>
          </a:xfrm>
          <a:custGeom>
            <a:avLst/>
            <a:gdLst/>
            <a:ahLst/>
            <a:cxnLst/>
            <a:rect l="l" t="t" r="r" b="b"/>
            <a:pathLst>
              <a:path w="391794" h="0">
                <a:moveTo>
                  <a:pt x="0" y="0"/>
                </a:moveTo>
                <a:lnTo>
                  <a:pt x="391601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1642283" y="2542962"/>
            <a:ext cx="101600" cy="67945"/>
          </a:xfrm>
          <a:custGeom>
            <a:avLst/>
            <a:gdLst/>
            <a:ahLst/>
            <a:cxnLst/>
            <a:rect l="l" t="t" r="r" b="b"/>
            <a:pathLst>
              <a:path w="101600" h="67944">
                <a:moveTo>
                  <a:pt x="0" y="0"/>
                </a:moveTo>
                <a:lnTo>
                  <a:pt x="0" y="67700"/>
                </a:lnTo>
                <a:lnTo>
                  <a:pt x="101478" y="3385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1976172" y="1270040"/>
            <a:ext cx="262890" cy="0"/>
          </a:xfrm>
          <a:custGeom>
            <a:avLst/>
            <a:gdLst/>
            <a:ahLst/>
            <a:cxnLst/>
            <a:rect l="l" t="t" r="r" b="b"/>
            <a:pathLst>
              <a:path w="262889" h="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1960114" y="1252382"/>
            <a:ext cx="259715" cy="0"/>
          </a:xfrm>
          <a:custGeom>
            <a:avLst/>
            <a:gdLst/>
            <a:ahLst/>
            <a:cxnLst/>
            <a:rect l="l" t="t" r="r" b="b"/>
            <a:pathLst>
              <a:path w="259714" h="0">
                <a:moveTo>
                  <a:pt x="0" y="0"/>
                </a:moveTo>
                <a:lnTo>
                  <a:pt x="259618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1976646" y="1380996"/>
            <a:ext cx="262255" cy="0"/>
          </a:xfrm>
          <a:custGeom>
            <a:avLst/>
            <a:gdLst/>
            <a:ahLst/>
            <a:cxnLst/>
            <a:rect l="l" t="t" r="r" b="b"/>
            <a:pathLst>
              <a:path w="262255" h="0">
                <a:moveTo>
                  <a:pt x="0" y="0"/>
                </a:moveTo>
                <a:lnTo>
                  <a:pt x="261722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1976172" y="1379726"/>
            <a:ext cx="262890" cy="0"/>
          </a:xfrm>
          <a:custGeom>
            <a:avLst/>
            <a:gdLst/>
            <a:ahLst/>
            <a:cxnLst/>
            <a:rect l="l" t="t" r="r" b="b"/>
            <a:pathLst>
              <a:path w="262889" h="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1976551" y="1378455"/>
            <a:ext cx="262255" cy="0"/>
          </a:xfrm>
          <a:custGeom>
            <a:avLst/>
            <a:gdLst/>
            <a:ahLst/>
            <a:cxnLst/>
            <a:rect l="l" t="t" r="r" b="b"/>
            <a:pathLst>
              <a:path w="262255" h="0">
                <a:moveTo>
                  <a:pt x="0" y="0"/>
                </a:moveTo>
                <a:lnTo>
                  <a:pt x="261913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1960114" y="1362120"/>
            <a:ext cx="259715" cy="0"/>
          </a:xfrm>
          <a:custGeom>
            <a:avLst/>
            <a:gdLst/>
            <a:ahLst/>
            <a:cxnLst/>
            <a:rect l="l" t="t" r="r" b="b"/>
            <a:pathLst>
              <a:path w="259714" h="0">
                <a:moveTo>
                  <a:pt x="0" y="0"/>
                </a:moveTo>
                <a:lnTo>
                  <a:pt x="259618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2107507" y="1158775"/>
            <a:ext cx="0" cy="113030"/>
          </a:xfrm>
          <a:custGeom>
            <a:avLst/>
            <a:gdLst/>
            <a:ahLst/>
            <a:cxnLst/>
            <a:rect l="l" t="t" r="r" b="b"/>
            <a:pathLst>
              <a:path w="0" h="113030">
                <a:moveTo>
                  <a:pt x="0" y="0"/>
                </a:moveTo>
                <a:lnTo>
                  <a:pt x="0" y="112792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2089923" y="1142644"/>
            <a:ext cx="0" cy="109855"/>
          </a:xfrm>
          <a:custGeom>
            <a:avLst/>
            <a:gdLst/>
            <a:ahLst/>
            <a:cxnLst/>
            <a:rect l="l" t="t" r="r" b="b"/>
            <a:pathLst>
              <a:path w="0" h="109855">
                <a:moveTo>
                  <a:pt x="0" y="0"/>
                </a:moveTo>
                <a:lnTo>
                  <a:pt x="0" y="109737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2106214" y="1526463"/>
            <a:ext cx="3175" cy="1270"/>
          </a:xfrm>
          <a:custGeom>
            <a:avLst/>
            <a:gdLst/>
            <a:ahLst/>
            <a:cxnLst/>
            <a:rect l="l" t="t" r="r" b="b"/>
            <a:pathLst>
              <a:path w="3175" h="1269">
                <a:moveTo>
                  <a:pt x="0" y="1270"/>
                </a:moveTo>
                <a:lnTo>
                  <a:pt x="2587" y="1270"/>
                </a:lnTo>
                <a:lnTo>
                  <a:pt x="2587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2107507" y="1379091"/>
            <a:ext cx="0" cy="147955"/>
          </a:xfrm>
          <a:custGeom>
            <a:avLst/>
            <a:gdLst/>
            <a:ahLst/>
            <a:cxnLst/>
            <a:rect l="l" t="t" r="r" b="b"/>
            <a:pathLst>
              <a:path w="0" h="147955">
                <a:moveTo>
                  <a:pt x="0" y="0"/>
                </a:moveTo>
                <a:lnTo>
                  <a:pt x="0" y="147372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2106360" y="1377820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69">
                <a:moveTo>
                  <a:pt x="0" y="1270"/>
                </a:moveTo>
                <a:lnTo>
                  <a:pt x="2295" y="1270"/>
                </a:lnTo>
                <a:lnTo>
                  <a:pt x="2295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2089923" y="1362120"/>
            <a:ext cx="0" cy="146685"/>
          </a:xfrm>
          <a:custGeom>
            <a:avLst/>
            <a:gdLst/>
            <a:ahLst/>
            <a:cxnLst/>
            <a:rect l="l" t="t" r="r" b="b"/>
            <a:pathLst>
              <a:path w="0" h="146684">
                <a:moveTo>
                  <a:pt x="0" y="0"/>
                </a:moveTo>
                <a:lnTo>
                  <a:pt x="0" y="146276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 txBox="1"/>
          <p:nvPr/>
        </p:nvSpPr>
        <p:spPr>
          <a:xfrm>
            <a:off x="1606124" y="1257462"/>
            <a:ext cx="27051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宋体"/>
                <a:cs typeface="宋体"/>
              </a:rPr>
              <a:t>M</a:t>
            </a:r>
            <a:r>
              <a:rPr dirty="0" sz="950" spc="25">
                <a:latin typeface="宋体"/>
                <a:cs typeface="宋体"/>
              </a:rPr>
              <a:t>1</a:t>
            </a:r>
            <a:r>
              <a:rPr dirty="0" sz="950" spc="-10">
                <a:latin typeface="宋体"/>
                <a:cs typeface="宋体"/>
              </a:rPr>
              <a:t>.</a:t>
            </a:r>
            <a:r>
              <a:rPr dirty="0" sz="950" spc="10">
                <a:latin typeface="宋体"/>
                <a:cs typeface="宋体"/>
              </a:rPr>
              <a:t>0</a:t>
            </a:r>
            <a:endParaRPr sz="950">
              <a:latin typeface="宋体"/>
              <a:cs typeface="宋体"/>
            </a:endParaRPr>
          </a:p>
        </p:txBody>
      </p:sp>
      <p:sp>
        <p:nvSpPr>
          <p:cNvPr id="283" name="object 283"/>
          <p:cNvSpPr txBox="1"/>
          <p:nvPr/>
        </p:nvSpPr>
        <p:spPr>
          <a:xfrm>
            <a:off x="3655778" y="1149558"/>
            <a:ext cx="344805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20">
                <a:latin typeface="宋体"/>
                <a:cs typeface="宋体"/>
              </a:rPr>
              <a:t>硬</a:t>
            </a:r>
            <a:r>
              <a:rPr dirty="0" sz="950" spc="-20">
                <a:latin typeface="宋体"/>
                <a:cs typeface="宋体"/>
              </a:rPr>
              <a:t>件</a:t>
            </a:r>
            <a:r>
              <a:rPr dirty="0" sz="950" spc="20">
                <a:latin typeface="宋体"/>
                <a:cs typeface="宋体"/>
              </a:rPr>
              <a:t>组</a:t>
            </a:r>
            <a:r>
              <a:rPr dirty="0" sz="950" spc="10">
                <a:latin typeface="宋体"/>
                <a:cs typeface="宋体"/>
              </a:rPr>
              <a:t>态</a:t>
            </a:r>
            <a:r>
              <a:rPr dirty="0" sz="950" spc="5">
                <a:latin typeface="宋体"/>
                <a:cs typeface="宋体"/>
              </a:rPr>
              <a:t>：1.</a:t>
            </a:r>
            <a:r>
              <a:rPr dirty="0" sz="950" spc="20">
                <a:latin typeface="宋体"/>
                <a:cs typeface="宋体"/>
              </a:rPr>
              <a:t>配</a:t>
            </a:r>
            <a:r>
              <a:rPr dirty="0" sz="950" spc="-20">
                <a:latin typeface="宋体"/>
                <a:cs typeface="宋体"/>
              </a:rPr>
              <a:t>置</a:t>
            </a:r>
            <a:r>
              <a:rPr dirty="0" sz="950" spc="20">
                <a:latin typeface="宋体"/>
                <a:cs typeface="宋体"/>
              </a:rPr>
              <a:t>网</a:t>
            </a:r>
            <a:r>
              <a:rPr dirty="0" sz="950" spc="5">
                <a:latin typeface="宋体"/>
                <a:cs typeface="宋体"/>
              </a:rPr>
              <a:t>络，</a:t>
            </a:r>
            <a:r>
              <a:rPr dirty="0" sz="950" spc="20">
                <a:latin typeface="宋体"/>
                <a:cs typeface="宋体"/>
              </a:rPr>
              <a:t>分</a:t>
            </a:r>
            <a:r>
              <a:rPr dirty="0" sz="950" spc="-5">
                <a:latin typeface="宋体"/>
                <a:cs typeface="宋体"/>
              </a:rPr>
              <a:t>配</a:t>
            </a:r>
            <a:r>
              <a:rPr dirty="0" sz="950">
                <a:latin typeface="宋体"/>
                <a:cs typeface="宋体"/>
              </a:rPr>
              <a:t>IP</a:t>
            </a:r>
            <a:r>
              <a:rPr dirty="0" sz="950" spc="20">
                <a:latin typeface="宋体"/>
                <a:cs typeface="宋体"/>
              </a:rPr>
              <a:t>地</a:t>
            </a:r>
            <a:r>
              <a:rPr dirty="0" sz="950" spc="-5">
                <a:latin typeface="宋体"/>
                <a:cs typeface="宋体"/>
              </a:rPr>
              <a:t>址</a:t>
            </a:r>
            <a:r>
              <a:rPr dirty="0" sz="950" spc="5">
                <a:latin typeface="宋体"/>
                <a:cs typeface="宋体"/>
              </a:rPr>
              <a:t>；2.</a:t>
            </a:r>
            <a:r>
              <a:rPr dirty="0" sz="950" spc="20">
                <a:latin typeface="宋体"/>
                <a:cs typeface="宋体"/>
              </a:rPr>
              <a:t>启</a:t>
            </a:r>
            <a:r>
              <a:rPr dirty="0" sz="950" spc="-20">
                <a:latin typeface="宋体"/>
                <a:cs typeface="宋体"/>
              </a:rPr>
              <a:t>用</a:t>
            </a:r>
            <a:r>
              <a:rPr dirty="0" sz="950" spc="20">
                <a:latin typeface="宋体"/>
                <a:cs typeface="宋体"/>
              </a:rPr>
              <a:t>系统</a:t>
            </a:r>
            <a:r>
              <a:rPr dirty="0" sz="950" spc="-20">
                <a:latin typeface="宋体"/>
                <a:cs typeface="宋体"/>
              </a:rPr>
              <a:t>和</a:t>
            </a:r>
            <a:r>
              <a:rPr dirty="0" sz="950" spc="20">
                <a:latin typeface="宋体"/>
                <a:cs typeface="宋体"/>
              </a:rPr>
              <a:t>时钟</a:t>
            </a:r>
            <a:r>
              <a:rPr dirty="0" sz="950" spc="-20">
                <a:latin typeface="宋体"/>
                <a:cs typeface="宋体"/>
              </a:rPr>
              <a:t>存</a:t>
            </a:r>
            <a:r>
              <a:rPr dirty="0" sz="950" spc="20">
                <a:latin typeface="宋体"/>
                <a:cs typeface="宋体"/>
              </a:rPr>
              <a:t>储器</a:t>
            </a:r>
            <a:endParaRPr sz="950">
              <a:latin typeface="宋体"/>
              <a:cs typeface="宋体"/>
            </a:endParaRPr>
          </a:p>
        </p:txBody>
      </p:sp>
      <p:sp>
        <p:nvSpPr>
          <p:cNvPr id="284" name="object 284"/>
          <p:cNvSpPr/>
          <p:nvPr/>
        </p:nvSpPr>
        <p:spPr>
          <a:xfrm>
            <a:off x="1883022" y="1995862"/>
            <a:ext cx="85236" cy="23853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1743932" y="4953502"/>
            <a:ext cx="694690" cy="0"/>
          </a:xfrm>
          <a:custGeom>
            <a:avLst/>
            <a:gdLst/>
            <a:ahLst/>
            <a:cxnLst/>
            <a:rect l="l" t="t" r="r" b="b"/>
            <a:pathLst>
              <a:path w="694689" h="0">
                <a:moveTo>
                  <a:pt x="0" y="0"/>
                </a:moveTo>
                <a:lnTo>
                  <a:pt x="694517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1743517" y="4604763"/>
            <a:ext cx="695960" cy="348615"/>
          </a:xfrm>
          <a:custGeom>
            <a:avLst/>
            <a:gdLst/>
            <a:ahLst/>
            <a:cxnLst/>
            <a:rect l="l" t="t" r="r" b="b"/>
            <a:pathLst>
              <a:path w="695960" h="348614">
                <a:moveTo>
                  <a:pt x="0" y="348103"/>
                </a:moveTo>
                <a:lnTo>
                  <a:pt x="695376" y="348103"/>
                </a:lnTo>
                <a:lnTo>
                  <a:pt x="695376" y="0"/>
                </a:lnTo>
                <a:lnTo>
                  <a:pt x="0" y="0"/>
                </a:lnTo>
                <a:lnTo>
                  <a:pt x="0" y="348103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1727459" y="4588252"/>
            <a:ext cx="692311" cy="34639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1727459" y="4588252"/>
            <a:ext cx="692785" cy="346710"/>
          </a:xfrm>
          <a:custGeom>
            <a:avLst/>
            <a:gdLst/>
            <a:ahLst/>
            <a:cxnLst/>
            <a:rect l="l" t="t" r="r" b="b"/>
            <a:pathLst>
              <a:path w="692785" h="346710">
                <a:moveTo>
                  <a:pt x="0" y="346394"/>
                </a:moveTo>
                <a:lnTo>
                  <a:pt x="692311" y="346394"/>
                </a:lnTo>
                <a:lnTo>
                  <a:pt x="692311" y="0"/>
                </a:lnTo>
                <a:lnTo>
                  <a:pt x="0" y="0"/>
                </a:lnTo>
                <a:lnTo>
                  <a:pt x="0" y="346394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 txBox="1"/>
          <p:nvPr/>
        </p:nvSpPr>
        <p:spPr>
          <a:xfrm>
            <a:off x="1728986" y="4661655"/>
            <a:ext cx="68961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90500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latin typeface="宋体"/>
                <a:cs typeface="宋体"/>
              </a:rPr>
              <a:t>M10.4</a:t>
            </a:r>
            <a:endParaRPr sz="950">
              <a:latin typeface="宋体"/>
              <a:cs typeface="宋体"/>
            </a:endParaRPr>
          </a:p>
        </p:txBody>
      </p:sp>
      <p:sp>
        <p:nvSpPr>
          <p:cNvPr id="290" name="object 290"/>
          <p:cNvSpPr/>
          <p:nvPr/>
        </p:nvSpPr>
        <p:spPr>
          <a:xfrm>
            <a:off x="2435840" y="4779083"/>
            <a:ext cx="868680" cy="0"/>
          </a:xfrm>
          <a:custGeom>
            <a:avLst/>
            <a:gdLst/>
            <a:ahLst/>
            <a:cxnLst/>
            <a:rect l="l" t="t" r="r" b="b"/>
            <a:pathLst>
              <a:path w="868679" h="0">
                <a:moveTo>
                  <a:pt x="0" y="0"/>
                </a:moveTo>
                <a:lnTo>
                  <a:pt x="868487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2419721" y="4761425"/>
            <a:ext cx="865505" cy="0"/>
          </a:xfrm>
          <a:custGeom>
            <a:avLst/>
            <a:gdLst/>
            <a:ahLst/>
            <a:cxnLst/>
            <a:rect l="l" t="t" r="r" b="b"/>
            <a:pathLst>
              <a:path w="865504" h="0">
                <a:moveTo>
                  <a:pt x="0" y="0"/>
                </a:moveTo>
                <a:lnTo>
                  <a:pt x="865434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3301275" y="4665129"/>
            <a:ext cx="522605" cy="288925"/>
          </a:xfrm>
          <a:custGeom>
            <a:avLst/>
            <a:gdLst/>
            <a:ahLst/>
            <a:cxnLst/>
            <a:rect l="l" t="t" r="r" b="b"/>
            <a:pathLst>
              <a:path w="522604" h="288925">
                <a:moveTo>
                  <a:pt x="261449" y="0"/>
                </a:moveTo>
                <a:lnTo>
                  <a:pt x="208940" y="2932"/>
                </a:lnTo>
                <a:lnTo>
                  <a:pt x="160093" y="11242"/>
                </a:lnTo>
                <a:lnTo>
                  <a:pt x="115765" y="24440"/>
                </a:lnTo>
                <a:lnTo>
                  <a:pt x="76932" y="42037"/>
                </a:lnTo>
                <a:lnTo>
                  <a:pt x="44938" y="63300"/>
                </a:lnTo>
                <a:lnTo>
                  <a:pt x="11967" y="100939"/>
                </a:lnTo>
                <a:lnTo>
                  <a:pt x="1465" y="129534"/>
                </a:lnTo>
                <a:lnTo>
                  <a:pt x="1343" y="129778"/>
                </a:lnTo>
                <a:lnTo>
                  <a:pt x="0" y="144321"/>
                </a:lnTo>
                <a:lnTo>
                  <a:pt x="0" y="144687"/>
                </a:lnTo>
                <a:lnTo>
                  <a:pt x="1343" y="159241"/>
                </a:lnTo>
                <a:lnTo>
                  <a:pt x="1465" y="159486"/>
                </a:lnTo>
                <a:lnTo>
                  <a:pt x="5128" y="173515"/>
                </a:lnTo>
                <a:lnTo>
                  <a:pt x="31872" y="213389"/>
                </a:lnTo>
                <a:lnTo>
                  <a:pt x="76810" y="246616"/>
                </a:lnTo>
                <a:lnTo>
                  <a:pt x="115643" y="264164"/>
                </a:lnTo>
                <a:lnTo>
                  <a:pt x="159849" y="277411"/>
                </a:lnTo>
                <a:lnTo>
                  <a:pt x="208695" y="285758"/>
                </a:lnTo>
                <a:lnTo>
                  <a:pt x="261205" y="288642"/>
                </a:lnTo>
                <a:lnTo>
                  <a:pt x="313909" y="285758"/>
                </a:lnTo>
                <a:lnTo>
                  <a:pt x="362684" y="277448"/>
                </a:lnTo>
                <a:lnTo>
                  <a:pt x="406889" y="264238"/>
                </a:lnTo>
                <a:lnTo>
                  <a:pt x="445478" y="246690"/>
                </a:lnTo>
                <a:lnTo>
                  <a:pt x="477582" y="225231"/>
                </a:lnTo>
                <a:lnTo>
                  <a:pt x="501896" y="200876"/>
                </a:lnTo>
                <a:lnTo>
                  <a:pt x="510444" y="187702"/>
                </a:lnTo>
                <a:lnTo>
                  <a:pt x="517282" y="173515"/>
                </a:lnTo>
                <a:lnTo>
                  <a:pt x="520946" y="159486"/>
                </a:lnTo>
                <a:lnTo>
                  <a:pt x="521068" y="159241"/>
                </a:lnTo>
                <a:lnTo>
                  <a:pt x="522411" y="144687"/>
                </a:lnTo>
                <a:lnTo>
                  <a:pt x="522411" y="144321"/>
                </a:lnTo>
                <a:lnTo>
                  <a:pt x="521068" y="129656"/>
                </a:lnTo>
                <a:lnTo>
                  <a:pt x="517282" y="115114"/>
                </a:lnTo>
                <a:lnTo>
                  <a:pt x="490905" y="75276"/>
                </a:lnTo>
                <a:lnTo>
                  <a:pt x="445600" y="42037"/>
                </a:lnTo>
                <a:lnTo>
                  <a:pt x="407134" y="24562"/>
                </a:lnTo>
                <a:lnTo>
                  <a:pt x="362806" y="11242"/>
                </a:lnTo>
                <a:lnTo>
                  <a:pt x="313959" y="2932"/>
                </a:lnTo>
                <a:lnTo>
                  <a:pt x="261449" y="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3285156" y="4648876"/>
            <a:ext cx="519236" cy="28577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3285156" y="4648876"/>
            <a:ext cx="519430" cy="286385"/>
          </a:xfrm>
          <a:custGeom>
            <a:avLst/>
            <a:gdLst/>
            <a:ahLst/>
            <a:cxnLst/>
            <a:rect l="l" t="t" r="r" b="b"/>
            <a:pathLst>
              <a:path w="519429" h="286385">
                <a:moveTo>
                  <a:pt x="519236" y="142854"/>
                </a:moveTo>
                <a:lnTo>
                  <a:pt x="492845" y="80010"/>
                </a:lnTo>
                <a:lnTo>
                  <a:pt x="462195" y="53486"/>
                </a:lnTo>
                <a:lnTo>
                  <a:pt x="421988" y="31368"/>
                </a:lnTo>
                <a:lnTo>
                  <a:pt x="373783" y="14511"/>
                </a:lnTo>
                <a:lnTo>
                  <a:pt x="319140" y="3770"/>
                </a:lnTo>
                <a:lnTo>
                  <a:pt x="259618" y="0"/>
                </a:lnTo>
                <a:lnTo>
                  <a:pt x="200096" y="3770"/>
                </a:lnTo>
                <a:lnTo>
                  <a:pt x="145453" y="14511"/>
                </a:lnTo>
                <a:lnTo>
                  <a:pt x="97248" y="31368"/>
                </a:lnTo>
                <a:lnTo>
                  <a:pt x="57041" y="53486"/>
                </a:lnTo>
                <a:lnTo>
                  <a:pt x="26391" y="80010"/>
                </a:lnTo>
                <a:lnTo>
                  <a:pt x="0" y="142854"/>
                </a:lnTo>
                <a:lnTo>
                  <a:pt x="6857" y="175627"/>
                </a:lnTo>
                <a:lnTo>
                  <a:pt x="57041" y="232246"/>
                </a:lnTo>
                <a:lnTo>
                  <a:pt x="97248" y="254377"/>
                </a:lnTo>
                <a:lnTo>
                  <a:pt x="145453" y="271246"/>
                </a:lnTo>
                <a:lnTo>
                  <a:pt x="200096" y="281996"/>
                </a:lnTo>
                <a:lnTo>
                  <a:pt x="259618" y="285770"/>
                </a:lnTo>
                <a:lnTo>
                  <a:pt x="319140" y="281996"/>
                </a:lnTo>
                <a:lnTo>
                  <a:pt x="373783" y="271246"/>
                </a:lnTo>
                <a:lnTo>
                  <a:pt x="421988" y="254377"/>
                </a:lnTo>
                <a:lnTo>
                  <a:pt x="462195" y="232246"/>
                </a:lnTo>
                <a:lnTo>
                  <a:pt x="492845" y="205710"/>
                </a:lnTo>
                <a:lnTo>
                  <a:pt x="519236" y="142854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 txBox="1"/>
          <p:nvPr/>
        </p:nvSpPr>
        <p:spPr>
          <a:xfrm>
            <a:off x="3378941" y="4618640"/>
            <a:ext cx="332105" cy="3206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43180" marR="5080" indent="-31115">
              <a:lnSpc>
                <a:spcPct val="101299"/>
              </a:lnSpc>
              <a:spcBef>
                <a:spcPts val="110"/>
              </a:spcBef>
            </a:pPr>
            <a:r>
              <a:rPr dirty="0" sz="950" spc="-10">
                <a:latin typeface="宋体"/>
                <a:cs typeface="宋体"/>
              </a:rPr>
              <a:t>Q</a:t>
            </a:r>
            <a:r>
              <a:rPr dirty="0" sz="950" spc="25">
                <a:latin typeface="宋体"/>
                <a:cs typeface="宋体"/>
              </a:rPr>
              <a:t>0</a:t>
            </a:r>
            <a:r>
              <a:rPr dirty="0" sz="950" spc="-10">
                <a:latin typeface="宋体"/>
                <a:cs typeface="宋体"/>
              </a:rPr>
              <a:t>.</a:t>
            </a:r>
            <a:r>
              <a:rPr dirty="0" sz="950" spc="5">
                <a:latin typeface="宋体"/>
                <a:cs typeface="宋体"/>
              </a:rPr>
              <a:t>0</a:t>
            </a:r>
            <a:r>
              <a:rPr dirty="0" sz="950" spc="10">
                <a:latin typeface="宋体"/>
                <a:cs typeface="宋体"/>
              </a:rPr>
              <a:t>-  </a:t>
            </a:r>
            <a:r>
              <a:rPr dirty="0" sz="950" spc="5">
                <a:latin typeface="宋体"/>
                <a:cs typeface="宋体"/>
              </a:rPr>
              <a:t>Q0.3</a:t>
            </a:r>
            <a:endParaRPr sz="950">
              <a:latin typeface="宋体"/>
              <a:cs typeface="宋体"/>
            </a:endParaRPr>
          </a:p>
        </p:txBody>
      </p:sp>
      <p:sp>
        <p:nvSpPr>
          <p:cNvPr id="296" name="object 296"/>
          <p:cNvSpPr/>
          <p:nvPr/>
        </p:nvSpPr>
        <p:spPr>
          <a:xfrm>
            <a:off x="2956603" y="4777556"/>
            <a:ext cx="0" cy="349885"/>
          </a:xfrm>
          <a:custGeom>
            <a:avLst/>
            <a:gdLst/>
            <a:ahLst/>
            <a:cxnLst/>
            <a:rect l="l" t="t" r="r" b="b"/>
            <a:pathLst>
              <a:path w="0" h="349885">
                <a:moveTo>
                  <a:pt x="0" y="0"/>
                </a:moveTo>
                <a:lnTo>
                  <a:pt x="0" y="349413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2938958" y="4761425"/>
            <a:ext cx="0" cy="346710"/>
          </a:xfrm>
          <a:custGeom>
            <a:avLst/>
            <a:gdLst/>
            <a:ahLst/>
            <a:cxnLst/>
            <a:rect l="l" t="t" r="r" b="b"/>
            <a:pathLst>
              <a:path w="0" h="346710">
                <a:moveTo>
                  <a:pt x="0" y="0"/>
                </a:moveTo>
                <a:lnTo>
                  <a:pt x="0" y="346419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3301275" y="5011903"/>
            <a:ext cx="522605" cy="228600"/>
          </a:xfrm>
          <a:custGeom>
            <a:avLst/>
            <a:gdLst/>
            <a:ahLst/>
            <a:cxnLst/>
            <a:rect l="l" t="t" r="r" b="b"/>
            <a:pathLst>
              <a:path w="522604" h="228600">
                <a:moveTo>
                  <a:pt x="261449" y="0"/>
                </a:moveTo>
                <a:lnTo>
                  <a:pt x="208849" y="2297"/>
                </a:lnTo>
                <a:lnTo>
                  <a:pt x="159989" y="8908"/>
                </a:lnTo>
                <a:lnTo>
                  <a:pt x="115887" y="19222"/>
                </a:lnTo>
                <a:lnTo>
                  <a:pt x="77055" y="33019"/>
                </a:lnTo>
                <a:lnTo>
                  <a:pt x="31994" y="59292"/>
                </a:lnTo>
                <a:lnTo>
                  <a:pt x="20637" y="69276"/>
                </a:lnTo>
                <a:lnTo>
                  <a:pt x="12089" y="79590"/>
                </a:lnTo>
                <a:lnTo>
                  <a:pt x="11845" y="79785"/>
                </a:lnTo>
                <a:lnTo>
                  <a:pt x="5373" y="90661"/>
                </a:lnTo>
                <a:lnTo>
                  <a:pt x="5128" y="90967"/>
                </a:lnTo>
                <a:lnTo>
                  <a:pt x="1465" y="102136"/>
                </a:lnTo>
                <a:lnTo>
                  <a:pt x="1343" y="102430"/>
                </a:lnTo>
                <a:lnTo>
                  <a:pt x="0" y="113892"/>
                </a:lnTo>
                <a:lnTo>
                  <a:pt x="0" y="114271"/>
                </a:lnTo>
                <a:lnTo>
                  <a:pt x="1343" y="125831"/>
                </a:lnTo>
                <a:lnTo>
                  <a:pt x="1465" y="126015"/>
                </a:lnTo>
                <a:lnTo>
                  <a:pt x="5128" y="137196"/>
                </a:lnTo>
                <a:lnTo>
                  <a:pt x="11845" y="148378"/>
                </a:lnTo>
                <a:lnTo>
                  <a:pt x="12089" y="148573"/>
                </a:lnTo>
                <a:lnTo>
                  <a:pt x="20637" y="158875"/>
                </a:lnTo>
                <a:lnTo>
                  <a:pt x="20759" y="159058"/>
                </a:lnTo>
                <a:lnTo>
                  <a:pt x="31994" y="168785"/>
                </a:lnTo>
                <a:lnTo>
                  <a:pt x="76932" y="195083"/>
                </a:lnTo>
                <a:lnTo>
                  <a:pt x="115765" y="208892"/>
                </a:lnTo>
                <a:lnTo>
                  <a:pt x="159971" y="219255"/>
                </a:lnTo>
                <a:lnTo>
                  <a:pt x="208818" y="225866"/>
                </a:lnTo>
                <a:lnTo>
                  <a:pt x="261327" y="228164"/>
                </a:lnTo>
                <a:lnTo>
                  <a:pt x="313927" y="225866"/>
                </a:lnTo>
                <a:lnTo>
                  <a:pt x="362666" y="219255"/>
                </a:lnTo>
                <a:lnTo>
                  <a:pt x="406767" y="208941"/>
                </a:lnTo>
                <a:lnTo>
                  <a:pt x="445356" y="195145"/>
                </a:lnTo>
                <a:lnTo>
                  <a:pt x="490661" y="168883"/>
                </a:lnTo>
                <a:lnTo>
                  <a:pt x="501773" y="158875"/>
                </a:lnTo>
                <a:lnTo>
                  <a:pt x="510322" y="148573"/>
                </a:lnTo>
                <a:lnTo>
                  <a:pt x="510566" y="148378"/>
                </a:lnTo>
                <a:lnTo>
                  <a:pt x="517160" y="137294"/>
                </a:lnTo>
                <a:lnTo>
                  <a:pt x="520946" y="126015"/>
                </a:lnTo>
                <a:lnTo>
                  <a:pt x="521068" y="125721"/>
                </a:lnTo>
                <a:lnTo>
                  <a:pt x="522411" y="114271"/>
                </a:lnTo>
                <a:lnTo>
                  <a:pt x="522411" y="113892"/>
                </a:lnTo>
                <a:lnTo>
                  <a:pt x="521068" y="102332"/>
                </a:lnTo>
                <a:lnTo>
                  <a:pt x="520946" y="102136"/>
                </a:lnTo>
                <a:lnTo>
                  <a:pt x="517282" y="90967"/>
                </a:lnTo>
                <a:lnTo>
                  <a:pt x="517160" y="90759"/>
                </a:lnTo>
                <a:lnTo>
                  <a:pt x="510566" y="79785"/>
                </a:lnTo>
                <a:lnTo>
                  <a:pt x="510444" y="79651"/>
                </a:lnTo>
                <a:lnTo>
                  <a:pt x="501638" y="69105"/>
                </a:lnTo>
                <a:lnTo>
                  <a:pt x="462452" y="41157"/>
                </a:lnTo>
                <a:lnTo>
                  <a:pt x="407012" y="19271"/>
                </a:lnTo>
                <a:lnTo>
                  <a:pt x="362684" y="8908"/>
                </a:lnTo>
                <a:lnTo>
                  <a:pt x="313959" y="2297"/>
                </a:lnTo>
                <a:lnTo>
                  <a:pt x="261449" y="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3285156" y="4995784"/>
            <a:ext cx="519236" cy="22517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3285156" y="4995784"/>
            <a:ext cx="519430" cy="225425"/>
          </a:xfrm>
          <a:custGeom>
            <a:avLst/>
            <a:gdLst/>
            <a:ahLst/>
            <a:cxnLst/>
            <a:rect l="l" t="t" r="r" b="b"/>
            <a:pathLst>
              <a:path w="519429" h="225425">
                <a:moveTo>
                  <a:pt x="519236" y="112585"/>
                </a:moveTo>
                <a:lnTo>
                  <a:pt x="492845" y="63074"/>
                </a:lnTo>
                <a:lnTo>
                  <a:pt x="421988" y="24734"/>
                </a:lnTo>
                <a:lnTo>
                  <a:pt x="373783" y="11443"/>
                </a:lnTo>
                <a:lnTo>
                  <a:pt x="319140" y="2973"/>
                </a:lnTo>
                <a:lnTo>
                  <a:pt x="259618" y="0"/>
                </a:lnTo>
                <a:lnTo>
                  <a:pt x="200096" y="2973"/>
                </a:lnTo>
                <a:lnTo>
                  <a:pt x="145453" y="11443"/>
                </a:lnTo>
                <a:lnTo>
                  <a:pt x="97248" y="24734"/>
                </a:lnTo>
                <a:lnTo>
                  <a:pt x="57041" y="42169"/>
                </a:lnTo>
                <a:lnTo>
                  <a:pt x="6857" y="86771"/>
                </a:lnTo>
                <a:lnTo>
                  <a:pt x="0" y="112585"/>
                </a:lnTo>
                <a:lnTo>
                  <a:pt x="6857" y="138399"/>
                </a:lnTo>
                <a:lnTo>
                  <a:pt x="57041" y="183000"/>
                </a:lnTo>
                <a:lnTo>
                  <a:pt x="97248" y="200435"/>
                </a:lnTo>
                <a:lnTo>
                  <a:pt x="145453" y="213726"/>
                </a:lnTo>
                <a:lnTo>
                  <a:pt x="200096" y="222196"/>
                </a:lnTo>
                <a:lnTo>
                  <a:pt x="259618" y="225170"/>
                </a:lnTo>
                <a:lnTo>
                  <a:pt x="319140" y="222196"/>
                </a:lnTo>
                <a:lnTo>
                  <a:pt x="373783" y="213726"/>
                </a:lnTo>
                <a:lnTo>
                  <a:pt x="421988" y="200435"/>
                </a:lnTo>
                <a:lnTo>
                  <a:pt x="462195" y="183000"/>
                </a:lnTo>
                <a:lnTo>
                  <a:pt x="512378" y="138399"/>
                </a:lnTo>
                <a:lnTo>
                  <a:pt x="519236" y="112585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 txBox="1"/>
          <p:nvPr/>
        </p:nvSpPr>
        <p:spPr>
          <a:xfrm>
            <a:off x="3470528" y="5008722"/>
            <a:ext cx="14478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宋体"/>
                <a:cs typeface="宋体"/>
              </a:rPr>
              <a:t>T3</a:t>
            </a:r>
            <a:endParaRPr sz="950">
              <a:latin typeface="宋体"/>
              <a:cs typeface="宋体"/>
            </a:endParaRPr>
          </a:p>
        </p:txBody>
      </p:sp>
      <p:sp>
        <p:nvSpPr>
          <p:cNvPr id="302" name="object 302"/>
          <p:cNvSpPr txBox="1"/>
          <p:nvPr/>
        </p:nvSpPr>
        <p:spPr>
          <a:xfrm>
            <a:off x="3989276" y="5008722"/>
            <a:ext cx="14478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宋体"/>
                <a:cs typeface="宋体"/>
              </a:rPr>
              <a:t>1S</a:t>
            </a:r>
            <a:endParaRPr sz="950">
              <a:latin typeface="宋体"/>
              <a:cs typeface="宋体"/>
            </a:endParaRPr>
          </a:p>
        </p:txBody>
      </p:sp>
      <p:sp>
        <p:nvSpPr>
          <p:cNvPr id="303" name="object 303"/>
          <p:cNvSpPr/>
          <p:nvPr/>
        </p:nvSpPr>
        <p:spPr>
          <a:xfrm>
            <a:off x="2955077" y="5126283"/>
            <a:ext cx="349250" cy="0"/>
          </a:xfrm>
          <a:custGeom>
            <a:avLst/>
            <a:gdLst/>
            <a:ahLst/>
            <a:cxnLst/>
            <a:rect l="l" t="t" r="r" b="b"/>
            <a:pathLst>
              <a:path w="349250" h="0">
                <a:moveTo>
                  <a:pt x="0" y="0"/>
                </a:moveTo>
                <a:lnTo>
                  <a:pt x="349251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2955176" y="5125013"/>
            <a:ext cx="349250" cy="0"/>
          </a:xfrm>
          <a:custGeom>
            <a:avLst/>
            <a:gdLst/>
            <a:ahLst/>
            <a:cxnLst/>
            <a:rect l="l" t="t" r="r" b="b"/>
            <a:pathLst>
              <a:path w="349250" h="0">
                <a:moveTo>
                  <a:pt x="0" y="0"/>
                </a:moveTo>
                <a:lnTo>
                  <a:pt x="349034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2938958" y="5108369"/>
            <a:ext cx="346710" cy="0"/>
          </a:xfrm>
          <a:custGeom>
            <a:avLst/>
            <a:gdLst/>
            <a:ahLst/>
            <a:cxnLst/>
            <a:rect l="l" t="t" r="r" b="b"/>
            <a:pathLst>
              <a:path w="346710" h="0">
                <a:moveTo>
                  <a:pt x="0" y="0"/>
                </a:moveTo>
                <a:lnTo>
                  <a:pt x="346198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 txBox="1"/>
          <p:nvPr/>
        </p:nvSpPr>
        <p:spPr>
          <a:xfrm>
            <a:off x="1531939" y="5000474"/>
            <a:ext cx="144780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宋体"/>
                <a:cs typeface="宋体"/>
              </a:rPr>
              <a:t>T3</a:t>
            </a:r>
            <a:endParaRPr sz="950">
              <a:latin typeface="宋体"/>
              <a:cs typeface="宋体"/>
            </a:endParaRPr>
          </a:p>
        </p:txBody>
      </p:sp>
      <p:sp>
        <p:nvSpPr>
          <p:cNvPr id="307" name="object 307"/>
          <p:cNvSpPr/>
          <p:nvPr/>
        </p:nvSpPr>
        <p:spPr>
          <a:xfrm>
            <a:off x="1959869" y="5063375"/>
            <a:ext cx="262890" cy="0"/>
          </a:xfrm>
          <a:custGeom>
            <a:avLst/>
            <a:gdLst/>
            <a:ahLst/>
            <a:cxnLst/>
            <a:rect l="l" t="t" r="r" b="b"/>
            <a:pathLst>
              <a:path w="262889" h="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1943811" y="5045790"/>
            <a:ext cx="259715" cy="0"/>
          </a:xfrm>
          <a:custGeom>
            <a:avLst/>
            <a:gdLst/>
            <a:ahLst/>
            <a:cxnLst/>
            <a:rect l="l" t="t" r="r" b="b"/>
            <a:pathLst>
              <a:path w="259714" h="0">
                <a:moveTo>
                  <a:pt x="0" y="0"/>
                </a:moveTo>
                <a:lnTo>
                  <a:pt x="259618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1960510" y="5174560"/>
            <a:ext cx="261620" cy="0"/>
          </a:xfrm>
          <a:custGeom>
            <a:avLst/>
            <a:gdLst/>
            <a:ahLst/>
            <a:cxnLst/>
            <a:rect l="l" t="t" r="r" b="b"/>
            <a:pathLst>
              <a:path w="261619" h="0">
                <a:moveTo>
                  <a:pt x="0" y="0"/>
                </a:moveTo>
                <a:lnTo>
                  <a:pt x="261389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1959869" y="5173290"/>
            <a:ext cx="262890" cy="0"/>
          </a:xfrm>
          <a:custGeom>
            <a:avLst/>
            <a:gdLst/>
            <a:ahLst/>
            <a:cxnLst/>
            <a:rect l="l" t="t" r="r" b="b"/>
            <a:pathLst>
              <a:path w="262889" h="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1960082" y="5172019"/>
            <a:ext cx="262255" cy="0"/>
          </a:xfrm>
          <a:custGeom>
            <a:avLst/>
            <a:gdLst/>
            <a:ahLst/>
            <a:cxnLst/>
            <a:rect l="l" t="t" r="r" b="b"/>
            <a:pathLst>
              <a:path w="262255" h="0">
                <a:moveTo>
                  <a:pt x="0" y="0"/>
                </a:moveTo>
                <a:lnTo>
                  <a:pt x="262245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1943811" y="5155479"/>
            <a:ext cx="259715" cy="0"/>
          </a:xfrm>
          <a:custGeom>
            <a:avLst/>
            <a:gdLst/>
            <a:ahLst/>
            <a:cxnLst/>
            <a:rect l="l" t="t" r="r" b="b"/>
            <a:pathLst>
              <a:path w="259714" h="0">
                <a:moveTo>
                  <a:pt x="0" y="0"/>
                </a:moveTo>
                <a:lnTo>
                  <a:pt x="259618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2091205" y="4952867"/>
            <a:ext cx="0" cy="112395"/>
          </a:xfrm>
          <a:custGeom>
            <a:avLst/>
            <a:gdLst/>
            <a:ahLst/>
            <a:cxnLst/>
            <a:rect l="l" t="t" r="r" b="b"/>
            <a:pathLst>
              <a:path w="0" h="112395">
                <a:moveTo>
                  <a:pt x="0" y="0"/>
                </a:moveTo>
                <a:lnTo>
                  <a:pt x="0" y="111799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2090289" y="4951596"/>
            <a:ext cx="1905" cy="1270"/>
          </a:xfrm>
          <a:custGeom>
            <a:avLst/>
            <a:gdLst/>
            <a:ahLst/>
            <a:cxnLst/>
            <a:rect l="l" t="t" r="r" b="b"/>
            <a:pathLst>
              <a:path w="1905" h="1270">
                <a:moveTo>
                  <a:pt x="0" y="1270"/>
                </a:moveTo>
                <a:lnTo>
                  <a:pt x="1831" y="1270"/>
                </a:lnTo>
                <a:lnTo>
                  <a:pt x="1831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2073620" y="4936089"/>
            <a:ext cx="0" cy="109855"/>
          </a:xfrm>
          <a:custGeom>
            <a:avLst/>
            <a:gdLst/>
            <a:ahLst/>
            <a:cxnLst/>
            <a:rect l="l" t="t" r="r" b="b"/>
            <a:pathLst>
              <a:path w="0" h="109854">
                <a:moveTo>
                  <a:pt x="0" y="0"/>
                </a:moveTo>
                <a:lnTo>
                  <a:pt x="0" y="109701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2090060" y="5320027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0" y="1270"/>
                </a:moveTo>
                <a:lnTo>
                  <a:pt x="2290" y="1270"/>
                </a:lnTo>
                <a:lnTo>
                  <a:pt x="229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2091205" y="5172655"/>
            <a:ext cx="0" cy="147955"/>
          </a:xfrm>
          <a:custGeom>
            <a:avLst/>
            <a:gdLst/>
            <a:ahLst/>
            <a:cxnLst/>
            <a:rect l="l" t="t" r="r" b="b"/>
            <a:pathLst>
              <a:path w="0" h="147954">
                <a:moveTo>
                  <a:pt x="0" y="0"/>
                </a:moveTo>
                <a:lnTo>
                  <a:pt x="0" y="147372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2089891" y="5171384"/>
            <a:ext cx="3175" cy="1270"/>
          </a:xfrm>
          <a:custGeom>
            <a:avLst/>
            <a:gdLst/>
            <a:ahLst/>
            <a:cxnLst/>
            <a:rect l="l" t="t" r="r" b="b"/>
            <a:pathLst>
              <a:path w="3175" h="1270">
                <a:moveTo>
                  <a:pt x="0" y="1270"/>
                </a:moveTo>
                <a:lnTo>
                  <a:pt x="2627" y="1270"/>
                </a:lnTo>
                <a:lnTo>
                  <a:pt x="2627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2073620" y="5155479"/>
            <a:ext cx="0" cy="146685"/>
          </a:xfrm>
          <a:custGeom>
            <a:avLst/>
            <a:gdLst/>
            <a:ahLst/>
            <a:cxnLst/>
            <a:rect l="l" t="t" r="r" b="b"/>
            <a:pathLst>
              <a:path w="0" h="146685">
                <a:moveTo>
                  <a:pt x="0" y="0"/>
                </a:moveTo>
                <a:lnTo>
                  <a:pt x="0" y="146361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2091205" y="5258972"/>
            <a:ext cx="0" cy="389255"/>
          </a:xfrm>
          <a:custGeom>
            <a:avLst/>
            <a:gdLst/>
            <a:ahLst/>
            <a:cxnLst/>
            <a:rect l="l" t="t" r="r" b="b"/>
            <a:pathLst>
              <a:path w="0" h="389254">
                <a:moveTo>
                  <a:pt x="0" y="0"/>
                </a:moveTo>
                <a:lnTo>
                  <a:pt x="0" y="388958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2073620" y="5242902"/>
            <a:ext cx="0" cy="386080"/>
          </a:xfrm>
          <a:custGeom>
            <a:avLst/>
            <a:gdLst/>
            <a:ahLst/>
            <a:cxnLst/>
            <a:rect l="l" t="t" r="r" b="b"/>
            <a:pathLst>
              <a:path w="0" h="386079">
                <a:moveTo>
                  <a:pt x="0" y="0"/>
                </a:moveTo>
                <a:lnTo>
                  <a:pt x="0" y="385903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5048148" y="4868382"/>
            <a:ext cx="695325" cy="0"/>
          </a:xfrm>
          <a:custGeom>
            <a:avLst/>
            <a:gdLst/>
            <a:ahLst/>
            <a:cxnLst/>
            <a:rect l="l" t="t" r="r" b="b"/>
            <a:pathLst>
              <a:path w="695325" h="0">
                <a:moveTo>
                  <a:pt x="0" y="0"/>
                </a:moveTo>
                <a:lnTo>
                  <a:pt x="694704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5047776" y="4519643"/>
            <a:ext cx="695960" cy="348615"/>
          </a:xfrm>
          <a:custGeom>
            <a:avLst/>
            <a:gdLst/>
            <a:ahLst/>
            <a:cxnLst/>
            <a:rect l="l" t="t" r="r" b="b"/>
            <a:pathLst>
              <a:path w="695960" h="348614">
                <a:moveTo>
                  <a:pt x="0" y="348103"/>
                </a:moveTo>
                <a:lnTo>
                  <a:pt x="695449" y="348103"/>
                </a:lnTo>
                <a:lnTo>
                  <a:pt x="695449" y="0"/>
                </a:lnTo>
                <a:lnTo>
                  <a:pt x="0" y="0"/>
                </a:lnTo>
                <a:lnTo>
                  <a:pt x="0" y="348103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5031779" y="4503199"/>
            <a:ext cx="692311" cy="34639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5031779" y="4503199"/>
            <a:ext cx="692785" cy="346710"/>
          </a:xfrm>
          <a:custGeom>
            <a:avLst/>
            <a:gdLst/>
            <a:ahLst/>
            <a:cxnLst/>
            <a:rect l="l" t="t" r="r" b="b"/>
            <a:pathLst>
              <a:path w="692785" h="346710">
                <a:moveTo>
                  <a:pt x="0" y="346394"/>
                </a:moveTo>
                <a:lnTo>
                  <a:pt x="692311" y="346394"/>
                </a:lnTo>
                <a:lnTo>
                  <a:pt x="692311" y="0"/>
                </a:lnTo>
                <a:lnTo>
                  <a:pt x="0" y="0"/>
                </a:lnTo>
                <a:lnTo>
                  <a:pt x="0" y="346394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 txBox="1"/>
          <p:nvPr/>
        </p:nvSpPr>
        <p:spPr>
          <a:xfrm>
            <a:off x="5033306" y="4576480"/>
            <a:ext cx="68961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92405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latin typeface="宋体"/>
                <a:cs typeface="宋体"/>
              </a:rPr>
              <a:t>M11.0</a:t>
            </a:r>
            <a:endParaRPr sz="950">
              <a:latin typeface="宋体"/>
              <a:cs typeface="宋体"/>
            </a:endParaRPr>
          </a:p>
        </p:txBody>
      </p:sp>
      <p:sp>
        <p:nvSpPr>
          <p:cNvPr id="327" name="object 327"/>
          <p:cNvSpPr/>
          <p:nvPr/>
        </p:nvSpPr>
        <p:spPr>
          <a:xfrm>
            <a:off x="5740173" y="4694330"/>
            <a:ext cx="868680" cy="0"/>
          </a:xfrm>
          <a:custGeom>
            <a:avLst/>
            <a:gdLst/>
            <a:ahLst/>
            <a:cxnLst/>
            <a:rect l="l" t="t" r="r" b="b"/>
            <a:pathLst>
              <a:path w="868679" h="0">
                <a:moveTo>
                  <a:pt x="0" y="0"/>
                </a:moveTo>
                <a:lnTo>
                  <a:pt x="868365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/>
          <p:nvPr/>
        </p:nvSpPr>
        <p:spPr>
          <a:xfrm>
            <a:off x="5740226" y="4693060"/>
            <a:ext cx="868680" cy="0"/>
          </a:xfrm>
          <a:custGeom>
            <a:avLst/>
            <a:gdLst/>
            <a:ahLst/>
            <a:cxnLst/>
            <a:rect l="l" t="t" r="r" b="b"/>
            <a:pathLst>
              <a:path w="868679" h="0">
                <a:moveTo>
                  <a:pt x="0" y="0"/>
                </a:moveTo>
                <a:lnTo>
                  <a:pt x="868258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5724053" y="4676372"/>
            <a:ext cx="865505" cy="0"/>
          </a:xfrm>
          <a:custGeom>
            <a:avLst/>
            <a:gdLst/>
            <a:ahLst/>
            <a:cxnLst/>
            <a:rect l="l" t="t" r="r" b="b"/>
            <a:pathLst>
              <a:path w="865504" h="0">
                <a:moveTo>
                  <a:pt x="0" y="0"/>
                </a:moveTo>
                <a:lnTo>
                  <a:pt x="865434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6605485" y="4519464"/>
            <a:ext cx="522605" cy="288925"/>
          </a:xfrm>
          <a:custGeom>
            <a:avLst/>
            <a:gdLst/>
            <a:ahLst/>
            <a:cxnLst/>
            <a:rect l="l" t="t" r="r" b="b"/>
            <a:pathLst>
              <a:path w="522604" h="288925">
                <a:moveTo>
                  <a:pt x="261449" y="0"/>
                </a:moveTo>
                <a:lnTo>
                  <a:pt x="208940" y="2932"/>
                </a:lnTo>
                <a:lnTo>
                  <a:pt x="160093" y="11242"/>
                </a:lnTo>
                <a:lnTo>
                  <a:pt x="115887" y="24440"/>
                </a:lnTo>
                <a:lnTo>
                  <a:pt x="77055" y="41915"/>
                </a:lnTo>
                <a:lnTo>
                  <a:pt x="44938" y="63300"/>
                </a:lnTo>
                <a:lnTo>
                  <a:pt x="11967" y="100939"/>
                </a:lnTo>
                <a:lnTo>
                  <a:pt x="0" y="144321"/>
                </a:lnTo>
                <a:lnTo>
                  <a:pt x="0" y="144565"/>
                </a:lnTo>
                <a:lnTo>
                  <a:pt x="1465" y="159229"/>
                </a:lnTo>
                <a:lnTo>
                  <a:pt x="1465" y="159474"/>
                </a:lnTo>
                <a:lnTo>
                  <a:pt x="5250" y="173527"/>
                </a:lnTo>
                <a:lnTo>
                  <a:pt x="11845" y="187458"/>
                </a:lnTo>
                <a:lnTo>
                  <a:pt x="20637" y="200900"/>
                </a:lnTo>
                <a:lnTo>
                  <a:pt x="31872" y="213365"/>
                </a:lnTo>
                <a:lnTo>
                  <a:pt x="44938" y="225219"/>
                </a:lnTo>
                <a:lnTo>
                  <a:pt x="76932" y="246604"/>
                </a:lnTo>
                <a:lnTo>
                  <a:pt x="115643" y="264201"/>
                </a:lnTo>
                <a:lnTo>
                  <a:pt x="159971" y="277399"/>
                </a:lnTo>
                <a:lnTo>
                  <a:pt x="208818" y="285709"/>
                </a:lnTo>
                <a:lnTo>
                  <a:pt x="261327" y="288642"/>
                </a:lnTo>
                <a:lnTo>
                  <a:pt x="313837" y="285709"/>
                </a:lnTo>
                <a:lnTo>
                  <a:pt x="362684" y="277399"/>
                </a:lnTo>
                <a:lnTo>
                  <a:pt x="407012" y="264201"/>
                </a:lnTo>
                <a:lnTo>
                  <a:pt x="445478" y="246726"/>
                </a:lnTo>
                <a:lnTo>
                  <a:pt x="477595" y="225341"/>
                </a:lnTo>
                <a:lnTo>
                  <a:pt x="510566" y="187702"/>
                </a:lnTo>
                <a:lnTo>
                  <a:pt x="517282" y="173771"/>
                </a:lnTo>
                <a:lnTo>
                  <a:pt x="517282" y="173527"/>
                </a:lnTo>
                <a:lnTo>
                  <a:pt x="521068" y="159474"/>
                </a:lnTo>
                <a:lnTo>
                  <a:pt x="521068" y="159229"/>
                </a:lnTo>
                <a:lnTo>
                  <a:pt x="522533" y="144565"/>
                </a:lnTo>
                <a:lnTo>
                  <a:pt x="522533" y="144321"/>
                </a:lnTo>
                <a:lnTo>
                  <a:pt x="521068" y="129534"/>
                </a:lnTo>
                <a:lnTo>
                  <a:pt x="517282" y="115114"/>
                </a:lnTo>
                <a:lnTo>
                  <a:pt x="517282" y="114870"/>
                </a:lnTo>
                <a:lnTo>
                  <a:pt x="491027" y="75276"/>
                </a:lnTo>
                <a:lnTo>
                  <a:pt x="445600" y="42037"/>
                </a:lnTo>
                <a:lnTo>
                  <a:pt x="407134" y="24562"/>
                </a:lnTo>
                <a:lnTo>
                  <a:pt x="362928" y="11242"/>
                </a:lnTo>
                <a:lnTo>
                  <a:pt x="314081" y="2932"/>
                </a:lnTo>
                <a:lnTo>
                  <a:pt x="261449" y="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6589488" y="4503211"/>
            <a:ext cx="519236" cy="28570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6589488" y="4503211"/>
            <a:ext cx="519430" cy="285750"/>
          </a:xfrm>
          <a:custGeom>
            <a:avLst/>
            <a:gdLst/>
            <a:ahLst/>
            <a:cxnLst/>
            <a:rect l="l" t="t" r="r" b="b"/>
            <a:pathLst>
              <a:path w="519429" h="285750">
                <a:moveTo>
                  <a:pt x="519236" y="142854"/>
                </a:moveTo>
                <a:lnTo>
                  <a:pt x="492845" y="80010"/>
                </a:lnTo>
                <a:lnTo>
                  <a:pt x="462195" y="53486"/>
                </a:lnTo>
                <a:lnTo>
                  <a:pt x="421988" y="31368"/>
                </a:lnTo>
                <a:lnTo>
                  <a:pt x="373783" y="14511"/>
                </a:lnTo>
                <a:lnTo>
                  <a:pt x="319140" y="3770"/>
                </a:lnTo>
                <a:lnTo>
                  <a:pt x="259618" y="0"/>
                </a:lnTo>
                <a:lnTo>
                  <a:pt x="200057" y="3770"/>
                </a:lnTo>
                <a:lnTo>
                  <a:pt x="145399" y="14511"/>
                </a:lnTo>
                <a:lnTo>
                  <a:pt x="97197" y="31368"/>
                </a:lnTo>
                <a:lnTo>
                  <a:pt x="57002" y="53486"/>
                </a:lnTo>
                <a:lnTo>
                  <a:pt x="26369" y="80010"/>
                </a:lnTo>
                <a:lnTo>
                  <a:pt x="0" y="142854"/>
                </a:lnTo>
                <a:lnTo>
                  <a:pt x="6851" y="175624"/>
                </a:lnTo>
                <a:lnTo>
                  <a:pt x="57002" y="232222"/>
                </a:lnTo>
                <a:lnTo>
                  <a:pt x="97197" y="254340"/>
                </a:lnTo>
                <a:lnTo>
                  <a:pt x="145399" y="271197"/>
                </a:lnTo>
                <a:lnTo>
                  <a:pt x="200057" y="281938"/>
                </a:lnTo>
                <a:lnTo>
                  <a:pt x="259618" y="285709"/>
                </a:lnTo>
                <a:lnTo>
                  <a:pt x="319140" y="281938"/>
                </a:lnTo>
                <a:lnTo>
                  <a:pt x="373783" y="271197"/>
                </a:lnTo>
                <a:lnTo>
                  <a:pt x="421988" y="254340"/>
                </a:lnTo>
                <a:lnTo>
                  <a:pt x="462195" y="232222"/>
                </a:lnTo>
                <a:lnTo>
                  <a:pt x="492845" y="205698"/>
                </a:lnTo>
                <a:lnTo>
                  <a:pt x="519236" y="142854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 txBox="1"/>
          <p:nvPr/>
        </p:nvSpPr>
        <p:spPr>
          <a:xfrm>
            <a:off x="6685594" y="4472853"/>
            <a:ext cx="332105" cy="3206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42545" marR="5080" indent="-30480">
              <a:lnSpc>
                <a:spcPct val="101299"/>
              </a:lnSpc>
              <a:spcBef>
                <a:spcPts val="110"/>
              </a:spcBef>
            </a:pPr>
            <a:r>
              <a:rPr dirty="0" sz="950" spc="-10">
                <a:latin typeface="宋体"/>
                <a:cs typeface="宋体"/>
              </a:rPr>
              <a:t>Q</a:t>
            </a:r>
            <a:r>
              <a:rPr dirty="0" sz="950" spc="25">
                <a:latin typeface="宋体"/>
                <a:cs typeface="宋体"/>
              </a:rPr>
              <a:t>0</a:t>
            </a:r>
            <a:r>
              <a:rPr dirty="0" sz="950" spc="-10">
                <a:latin typeface="宋体"/>
                <a:cs typeface="宋体"/>
              </a:rPr>
              <a:t>.</a:t>
            </a:r>
            <a:r>
              <a:rPr dirty="0" sz="950" spc="5">
                <a:latin typeface="宋体"/>
                <a:cs typeface="宋体"/>
              </a:rPr>
              <a:t>0</a:t>
            </a:r>
            <a:r>
              <a:rPr dirty="0" sz="950" spc="10">
                <a:latin typeface="宋体"/>
                <a:cs typeface="宋体"/>
              </a:rPr>
              <a:t>-  </a:t>
            </a:r>
            <a:r>
              <a:rPr dirty="0" sz="950" spc="5">
                <a:latin typeface="宋体"/>
                <a:cs typeface="宋体"/>
              </a:rPr>
              <a:t>Q0.7</a:t>
            </a:r>
            <a:endParaRPr sz="950">
              <a:latin typeface="宋体"/>
              <a:cs typeface="宋体"/>
            </a:endParaRPr>
          </a:p>
        </p:txBody>
      </p:sp>
      <p:sp>
        <p:nvSpPr>
          <p:cNvPr id="334" name="object 334"/>
          <p:cNvSpPr/>
          <p:nvPr/>
        </p:nvSpPr>
        <p:spPr>
          <a:xfrm>
            <a:off x="6260813" y="4693695"/>
            <a:ext cx="0" cy="348615"/>
          </a:xfrm>
          <a:custGeom>
            <a:avLst/>
            <a:gdLst/>
            <a:ahLst/>
            <a:cxnLst/>
            <a:rect l="l" t="t" r="r" b="b"/>
            <a:pathLst>
              <a:path w="0" h="348614">
                <a:moveTo>
                  <a:pt x="0" y="0"/>
                </a:moveTo>
                <a:lnTo>
                  <a:pt x="0" y="348103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5" name="object 335"/>
          <p:cNvSpPr/>
          <p:nvPr/>
        </p:nvSpPr>
        <p:spPr>
          <a:xfrm>
            <a:off x="6259352" y="4692425"/>
            <a:ext cx="3175" cy="1270"/>
          </a:xfrm>
          <a:custGeom>
            <a:avLst/>
            <a:gdLst/>
            <a:ahLst/>
            <a:cxnLst/>
            <a:rect l="l" t="t" r="r" b="b"/>
            <a:pathLst>
              <a:path w="3175" h="1270">
                <a:moveTo>
                  <a:pt x="0" y="1270"/>
                </a:moveTo>
                <a:lnTo>
                  <a:pt x="2934" y="1270"/>
                </a:lnTo>
                <a:lnTo>
                  <a:pt x="2934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6" name="object 336"/>
          <p:cNvSpPr/>
          <p:nvPr/>
        </p:nvSpPr>
        <p:spPr>
          <a:xfrm>
            <a:off x="6243290" y="4676372"/>
            <a:ext cx="0" cy="346710"/>
          </a:xfrm>
          <a:custGeom>
            <a:avLst/>
            <a:gdLst/>
            <a:ahLst/>
            <a:cxnLst/>
            <a:rect l="l" t="t" r="r" b="b"/>
            <a:pathLst>
              <a:path w="0" h="346710">
                <a:moveTo>
                  <a:pt x="0" y="0"/>
                </a:moveTo>
                <a:lnTo>
                  <a:pt x="0" y="346419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7" name="object 337"/>
          <p:cNvSpPr/>
          <p:nvPr/>
        </p:nvSpPr>
        <p:spPr>
          <a:xfrm>
            <a:off x="6605485" y="4936052"/>
            <a:ext cx="522605" cy="228600"/>
          </a:xfrm>
          <a:custGeom>
            <a:avLst/>
            <a:gdLst/>
            <a:ahLst/>
            <a:cxnLst/>
            <a:rect l="l" t="t" r="r" b="b"/>
            <a:pathLst>
              <a:path w="522604" h="228600">
                <a:moveTo>
                  <a:pt x="261449" y="0"/>
                </a:moveTo>
                <a:lnTo>
                  <a:pt x="208849" y="2309"/>
                </a:lnTo>
                <a:lnTo>
                  <a:pt x="160111" y="8920"/>
                </a:lnTo>
                <a:lnTo>
                  <a:pt x="116010" y="19234"/>
                </a:lnTo>
                <a:lnTo>
                  <a:pt x="77177" y="33019"/>
                </a:lnTo>
                <a:lnTo>
                  <a:pt x="32116" y="59292"/>
                </a:lnTo>
                <a:lnTo>
                  <a:pt x="20881" y="69117"/>
                </a:lnTo>
                <a:lnTo>
                  <a:pt x="1465" y="102149"/>
                </a:lnTo>
                <a:lnTo>
                  <a:pt x="1465" y="102442"/>
                </a:lnTo>
                <a:lnTo>
                  <a:pt x="0" y="113892"/>
                </a:lnTo>
                <a:lnTo>
                  <a:pt x="0" y="114271"/>
                </a:lnTo>
                <a:lnTo>
                  <a:pt x="1465" y="125734"/>
                </a:lnTo>
                <a:lnTo>
                  <a:pt x="1465" y="126027"/>
                </a:lnTo>
                <a:lnTo>
                  <a:pt x="20759" y="158948"/>
                </a:lnTo>
                <a:lnTo>
                  <a:pt x="31994" y="168798"/>
                </a:lnTo>
                <a:lnTo>
                  <a:pt x="77055" y="195083"/>
                </a:lnTo>
                <a:lnTo>
                  <a:pt x="115765" y="208892"/>
                </a:lnTo>
                <a:lnTo>
                  <a:pt x="160093" y="219255"/>
                </a:lnTo>
                <a:lnTo>
                  <a:pt x="208818" y="225866"/>
                </a:lnTo>
                <a:lnTo>
                  <a:pt x="261327" y="228176"/>
                </a:lnTo>
                <a:lnTo>
                  <a:pt x="313928" y="225866"/>
                </a:lnTo>
                <a:lnTo>
                  <a:pt x="362788" y="219255"/>
                </a:lnTo>
                <a:lnTo>
                  <a:pt x="406889" y="208941"/>
                </a:lnTo>
                <a:lnTo>
                  <a:pt x="445356" y="195145"/>
                </a:lnTo>
                <a:lnTo>
                  <a:pt x="490661" y="168883"/>
                </a:lnTo>
                <a:lnTo>
                  <a:pt x="501638" y="159058"/>
                </a:lnTo>
                <a:lnTo>
                  <a:pt x="501773" y="158948"/>
                </a:lnTo>
                <a:lnTo>
                  <a:pt x="510444" y="148573"/>
                </a:lnTo>
                <a:lnTo>
                  <a:pt x="517160" y="137502"/>
                </a:lnTo>
                <a:lnTo>
                  <a:pt x="517282" y="137196"/>
                </a:lnTo>
                <a:lnTo>
                  <a:pt x="521068" y="126027"/>
                </a:lnTo>
                <a:lnTo>
                  <a:pt x="521068" y="125734"/>
                </a:lnTo>
                <a:lnTo>
                  <a:pt x="522533" y="114271"/>
                </a:lnTo>
                <a:lnTo>
                  <a:pt x="522533" y="113892"/>
                </a:lnTo>
                <a:lnTo>
                  <a:pt x="521068" y="102442"/>
                </a:lnTo>
                <a:lnTo>
                  <a:pt x="521068" y="102149"/>
                </a:lnTo>
                <a:lnTo>
                  <a:pt x="501773" y="69178"/>
                </a:lnTo>
                <a:lnTo>
                  <a:pt x="501638" y="69117"/>
                </a:lnTo>
                <a:lnTo>
                  <a:pt x="490783" y="59390"/>
                </a:lnTo>
                <a:lnTo>
                  <a:pt x="445478" y="33080"/>
                </a:lnTo>
                <a:lnTo>
                  <a:pt x="407012" y="19283"/>
                </a:lnTo>
                <a:lnTo>
                  <a:pt x="362806" y="8920"/>
                </a:lnTo>
                <a:lnTo>
                  <a:pt x="313959" y="2309"/>
                </a:lnTo>
                <a:lnTo>
                  <a:pt x="261449" y="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8" name="object 338"/>
          <p:cNvSpPr/>
          <p:nvPr/>
        </p:nvSpPr>
        <p:spPr>
          <a:xfrm>
            <a:off x="6589488" y="4919946"/>
            <a:ext cx="519236" cy="22515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9" name="object 339"/>
          <p:cNvSpPr/>
          <p:nvPr/>
        </p:nvSpPr>
        <p:spPr>
          <a:xfrm>
            <a:off x="6589488" y="4919946"/>
            <a:ext cx="519430" cy="225425"/>
          </a:xfrm>
          <a:custGeom>
            <a:avLst/>
            <a:gdLst/>
            <a:ahLst/>
            <a:cxnLst/>
            <a:rect l="l" t="t" r="r" b="b"/>
            <a:pathLst>
              <a:path w="519429" h="225425">
                <a:moveTo>
                  <a:pt x="519236" y="112572"/>
                </a:moveTo>
                <a:lnTo>
                  <a:pt x="492845" y="63064"/>
                </a:lnTo>
                <a:lnTo>
                  <a:pt x="421988" y="24729"/>
                </a:lnTo>
                <a:lnTo>
                  <a:pt x="373783" y="11441"/>
                </a:lnTo>
                <a:lnTo>
                  <a:pt x="319140" y="2972"/>
                </a:lnTo>
                <a:lnTo>
                  <a:pt x="259618" y="0"/>
                </a:lnTo>
                <a:lnTo>
                  <a:pt x="200057" y="2972"/>
                </a:lnTo>
                <a:lnTo>
                  <a:pt x="145399" y="11441"/>
                </a:lnTo>
                <a:lnTo>
                  <a:pt x="97197" y="24729"/>
                </a:lnTo>
                <a:lnTo>
                  <a:pt x="57002" y="42162"/>
                </a:lnTo>
                <a:lnTo>
                  <a:pt x="6851" y="86759"/>
                </a:lnTo>
                <a:lnTo>
                  <a:pt x="0" y="112572"/>
                </a:lnTo>
                <a:lnTo>
                  <a:pt x="6851" y="138386"/>
                </a:lnTo>
                <a:lnTo>
                  <a:pt x="57002" y="182988"/>
                </a:lnTo>
                <a:lnTo>
                  <a:pt x="97197" y="200423"/>
                </a:lnTo>
                <a:lnTo>
                  <a:pt x="145399" y="213714"/>
                </a:lnTo>
                <a:lnTo>
                  <a:pt x="200057" y="222184"/>
                </a:lnTo>
                <a:lnTo>
                  <a:pt x="259618" y="225157"/>
                </a:lnTo>
                <a:lnTo>
                  <a:pt x="319140" y="222184"/>
                </a:lnTo>
                <a:lnTo>
                  <a:pt x="373783" y="213714"/>
                </a:lnTo>
                <a:lnTo>
                  <a:pt x="421988" y="200423"/>
                </a:lnTo>
                <a:lnTo>
                  <a:pt x="462195" y="182988"/>
                </a:lnTo>
                <a:lnTo>
                  <a:pt x="512378" y="138386"/>
                </a:lnTo>
                <a:lnTo>
                  <a:pt x="519236" y="112572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0" name="object 340"/>
          <p:cNvSpPr txBox="1"/>
          <p:nvPr/>
        </p:nvSpPr>
        <p:spPr>
          <a:xfrm>
            <a:off x="6246587" y="4932346"/>
            <a:ext cx="675005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17195" algn="l"/>
              </a:tabLst>
            </a:pPr>
            <a:r>
              <a:rPr dirty="0" u="sng" sz="950" spc="10">
                <a:uFill>
                  <a:solidFill>
                    <a:srgbClr val="CDCDCD"/>
                  </a:solidFill>
                </a:uFill>
                <a:latin typeface="宋体"/>
                <a:cs typeface="宋体"/>
              </a:rPr>
              <a:t> </a:t>
            </a:r>
            <a:r>
              <a:rPr dirty="0" u="sng" sz="950" spc="10">
                <a:uFill>
                  <a:solidFill>
                    <a:srgbClr val="CDCDCD"/>
                  </a:solidFill>
                </a:uFill>
                <a:latin typeface="宋体"/>
                <a:cs typeface="宋体"/>
              </a:rPr>
              <a:t>	</a:t>
            </a:r>
            <a:r>
              <a:rPr dirty="0" sz="950" spc="10">
                <a:latin typeface="宋体"/>
                <a:cs typeface="宋体"/>
              </a:rPr>
              <a:t> </a:t>
            </a:r>
            <a:r>
              <a:rPr dirty="0" sz="950" spc="35">
                <a:latin typeface="宋体"/>
                <a:cs typeface="宋体"/>
              </a:rPr>
              <a:t> </a:t>
            </a:r>
            <a:r>
              <a:rPr dirty="0" sz="950" spc="-10">
                <a:latin typeface="宋体"/>
                <a:cs typeface="宋体"/>
              </a:rPr>
              <a:t>T7</a:t>
            </a:r>
            <a:endParaRPr sz="950">
              <a:latin typeface="宋体"/>
              <a:cs typeface="宋体"/>
            </a:endParaRPr>
          </a:p>
        </p:txBody>
      </p:sp>
      <p:sp>
        <p:nvSpPr>
          <p:cNvPr id="341" name="object 341"/>
          <p:cNvSpPr txBox="1"/>
          <p:nvPr/>
        </p:nvSpPr>
        <p:spPr>
          <a:xfrm>
            <a:off x="7288724" y="4954648"/>
            <a:ext cx="14478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宋体"/>
                <a:cs typeface="宋体"/>
              </a:rPr>
              <a:t>1S</a:t>
            </a:r>
            <a:endParaRPr sz="950">
              <a:latin typeface="宋体"/>
              <a:cs typeface="宋体"/>
            </a:endParaRPr>
          </a:p>
        </p:txBody>
      </p:sp>
      <p:sp>
        <p:nvSpPr>
          <p:cNvPr id="342" name="object 342"/>
          <p:cNvSpPr/>
          <p:nvPr/>
        </p:nvSpPr>
        <p:spPr>
          <a:xfrm>
            <a:off x="6259681" y="5051327"/>
            <a:ext cx="348615" cy="0"/>
          </a:xfrm>
          <a:custGeom>
            <a:avLst/>
            <a:gdLst/>
            <a:ahLst/>
            <a:cxnLst/>
            <a:rect l="l" t="t" r="r" b="b"/>
            <a:pathLst>
              <a:path w="348615" h="0">
                <a:moveTo>
                  <a:pt x="0" y="0"/>
                </a:moveTo>
                <a:lnTo>
                  <a:pt x="348529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/>
          <p:nvPr/>
        </p:nvSpPr>
        <p:spPr>
          <a:xfrm>
            <a:off x="6259808" y="5048786"/>
            <a:ext cx="348615" cy="0"/>
          </a:xfrm>
          <a:custGeom>
            <a:avLst/>
            <a:gdLst/>
            <a:ahLst/>
            <a:cxnLst/>
            <a:rect l="l" t="t" r="r" b="b"/>
            <a:pathLst>
              <a:path w="348615" h="0">
                <a:moveTo>
                  <a:pt x="0" y="0"/>
                </a:moveTo>
                <a:lnTo>
                  <a:pt x="348296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4" name="object 344"/>
          <p:cNvSpPr/>
          <p:nvPr/>
        </p:nvSpPr>
        <p:spPr>
          <a:xfrm>
            <a:off x="6243290" y="5032519"/>
            <a:ext cx="346710" cy="0"/>
          </a:xfrm>
          <a:custGeom>
            <a:avLst/>
            <a:gdLst/>
            <a:ahLst/>
            <a:cxnLst/>
            <a:rect l="l" t="t" r="r" b="b"/>
            <a:pathLst>
              <a:path w="346709" h="0">
                <a:moveTo>
                  <a:pt x="0" y="0"/>
                </a:moveTo>
                <a:lnTo>
                  <a:pt x="346198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5" name="object 345"/>
          <p:cNvSpPr/>
          <p:nvPr/>
        </p:nvSpPr>
        <p:spPr>
          <a:xfrm>
            <a:off x="5264165" y="4972559"/>
            <a:ext cx="262890" cy="0"/>
          </a:xfrm>
          <a:custGeom>
            <a:avLst/>
            <a:gdLst/>
            <a:ahLst/>
            <a:cxnLst/>
            <a:rect l="l" t="t" r="r" b="b"/>
            <a:pathLst>
              <a:path w="262889" h="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6" name="object 346"/>
          <p:cNvSpPr/>
          <p:nvPr/>
        </p:nvSpPr>
        <p:spPr>
          <a:xfrm>
            <a:off x="5264225" y="4971288"/>
            <a:ext cx="262890" cy="0"/>
          </a:xfrm>
          <a:custGeom>
            <a:avLst/>
            <a:gdLst/>
            <a:ahLst/>
            <a:cxnLst/>
            <a:rect l="l" t="t" r="r" b="b"/>
            <a:pathLst>
              <a:path w="262889" h="0">
                <a:moveTo>
                  <a:pt x="0" y="0"/>
                </a:moveTo>
                <a:lnTo>
                  <a:pt x="262537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/>
          <p:nvPr/>
        </p:nvSpPr>
        <p:spPr>
          <a:xfrm>
            <a:off x="5248046" y="4954602"/>
            <a:ext cx="259715" cy="0"/>
          </a:xfrm>
          <a:custGeom>
            <a:avLst/>
            <a:gdLst/>
            <a:ahLst/>
            <a:cxnLst/>
            <a:rect l="l" t="t" r="r" b="b"/>
            <a:pathLst>
              <a:path w="259714" h="0">
                <a:moveTo>
                  <a:pt x="0" y="0"/>
                </a:moveTo>
                <a:lnTo>
                  <a:pt x="259618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8" name="object 348"/>
          <p:cNvSpPr/>
          <p:nvPr/>
        </p:nvSpPr>
        <p:spPr>
          <a:xfrm>
            <a:off x="5264472" y="5083088"/>
            <a:ext cx="262255" cy="0"/>
          </a:xfrm>
          <a:custGeom>
            <a:avLst/>
            <a:gdLst/>
            <a:ahLst/>
            <a:cxnLst/>
            <a:rect l="l" t="t" r="r" b="b"/>
            <a:pathLst>
              <a:path w="262254" h="0">
                <a:moveTo>
                  <a:pt x="0" y="0"/>
                </a:moveTo>
                <a:lnTo>
                  <a:pt x="261995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9" name="object 349"/>
          <p:cNvSpPr/>
          <p:nvPr/>
        </p:nvSpPr>
        <p:spPr>
          <a:xfrm>
            <a:off x="5264165" y="5081818"/>
            <a:ext cx="262890" cy="0"/>
          </a:xfrm>
          <a:custGeom>
            <a:avLst/>
            <a:gdLst/>
            <a:ahLst/>
            <a:cxnLst/>
            <a:rect l="l" t="t" r="r" b="b"/>
            <a:pathLst>
              <a:path w="262889" h="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0" name="object 350"/>
          <p:cNvSpPr/>
          <p:nvPr/>
        </p:nvSpPr>
        <p:spPr>
          <a:xfrm>
            <a:off x="5264618" y="5080547"/>
            <a:ext cx="262255" cy="0"/>
          </a:xfrm>
          <a:custGeom>
            <a:avLst/>
            <a:gdLst/>
            <a:ahLst/>
            <a:cxnLst/>
            <a:rect l="l" t="t" r="r" b="b"/>
            <a:pathLst>
              <a:path w="262254" h="0">
                <a:moveTo>
                  <a:pt x="0" y="0"/>
                </a:moveTo>
                <a:lnTo>
                  <a:pt x="261675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1" name="object 351"/>
          <p:cNvSpPr/>
          <p:nvPr/>
        </p:nvSpPr>
        <p:spPr>
          <a:xfrm>
            <a:off x="5248046" y="5064303"/>
            <a:ext cx="259715" cy="0"/>
          </a:xfrm>
          <a:custGeom>
            <a:avLst/>
            <a:gdLst/>
            <a:ahLst/>
            <a:cxnLst/>
            <a:rect l="l" t="t" r="r" b="b"/>
            <a:pathLst>
              <a:path w="259714" h="0">
                <a:moveTo>
                  <a:pt x="0" y="0"/>
                </a:moveTo>
                <a:lnTo>
                  <a:pt x="259618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2" name="object 352"/>
          <p:cNvSpPr/>
          <p:nvPr/>
        </p:nvSpPr>
        <p:spPr>
          <a:xfrm>
            <a:off x="5395501" y="4860983"/>
            <a:ext cx="0" cy="113030"/>
          </a:xfrm>
          <a:custGeom>
            <a:avLst/>
            <a:gdLst/>
            <a:ahLst/>
            <a:cxnLst/>
            <a:rect l="l" t="t" r="r" b="b"/>
            <a:pathLst>
              <a:path w="0" h="113029">
                <a:moveTo>
                  <a:pt x="0" y="0"/>
                </a:moveTo>
                <a:lnTo>
                  <a:pt x="0" y="112743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3" name="object 353"/>
          <p:cNvSpPr/>
          <p:nvPr/>
        </p:nvSpPr>
        <p:spPr>
          <a:xfrm>
            <a:off x="5377855" y="4844913"/>
            <a:ext cx="0" cy="109855"/>
          </a:xfrm>
          <a:custGeom>
            <a:avLst/>
            <a:gdLst/>
            <a:ahLst/>
            <a:cxnLst/>
            <a:rect l="l" t="t" r="r" b="b"/>
            <a:pathLst>
              <a:path w="0" h="109854">
                <a:moveTo>
                  <a:pt x="0" y="0"/>
                </a:moveTo>
                <a:lnTo>
                  <a:pt x="0" y="109688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4" name="object 354"/>
          <p:cNvSpPr/>
          <p:nvPr/>
        </p:nvSpPr>
        <p:spPr>
          <a:xfrm>
            <a:off x="5395501" y="5081182"/>
            <a:ext cx="0" cy="144145"/>
          </a:xfrm>
          <a:custGeom>
            <a:avLst/>
            <a:gdLst/>
            <a:ahLst/>
            <a:cxnLst/>
            <a:rect l="l" t="t" r="r" b="b"/>
            <a:pathLst>
              <a:path w="0" h="144145">
                <a:moveTo>
                  <a:pt x="0" y="0"/>
                </a:moveTo>
                <a:lnTo>
                  <a:pt x="0" y="14356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5" name="object 355"/>
          <p:cNvSpPr/>
          <p:nvPr/>
        </p:nvSpPr>
        <p:spPr>
          <a:xfrm>
            <a:off x="5394427" y="5079912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0" y="1270"/>
                </a:moveTo>
                <a:lnTo>
                  <a:pt x="2057" y="1270"/>
                </a:lnTo>
                <a:lnTo>
                  <a:pt x="2057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56" name="object 356"/>
          <p:cNvSpPr/>
          <p:nvPr/>
        </p:nvSpPr>
        <p:spPr>
          <a:xfrm>
            <a:off x="5377855" y="5064303"/>
            <a:ext cx="0" cy="146685"/>
          </a:xfrm>
          <a:custGeom>
            <a:avLst/>
            <a:gdLst/>
            <a:ahLst/>
            <a:cxnLst/>
            <a:rect l="l" t="t" r="r" b="b"/>
            <a:pathLst>
              <a:path w="0" h="146685">
                <a:moveTo>
                  <a:pt x="0" y="0"/>
                </a:moveTo>
                <a:lnTo>
                  <a:pt x="0" y="146361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7" name="object 357"/>
          <p:cNvSpPr txBox="1"/>
          <p:nvPr/>
        </p:nvSpPr>
        <p:spPr>
          <a:xfrm>
            <a:off x="4827846" y="4901490"/>
            <a:ext cx="144780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宋体"/>
                <a:cs typeface="宋体"/>
              </a:rPr>
              <a:t>T7</a:t>
            </a:r>
            <a:endParaRPr sz="950">
              <a:latin typeface="宋体"/>
              <a:cs typeface="宋体"/>
            </a:endParaRPr>
          </a:p>
        </p:txBody>
      </p:sp>
      <p:sp>
        <p:nvSpPr>
          <p:cNvPr id="358" name="object 358"/>
          <p:cNvSpPr/>
          <p:nvPr/>
        </p:nvSpPr>
        <p:spPr>
          <a:xfrm>
            <a:off x="5043953" y="5573482"/>
            <a:ext cx="695325" cy="0"/>
          </a:xfrm>
          <a:custGeom>
            <a:avLst/>
            <a:gdLst/>
            <a:ahLst/>
            <a:cxnLst/>
            <a:rect l="l" t="t" r="r" b="b"/>
            <a:pathLst>
              <a:path w="695325" h="0">
                <a:moveTo>
                  <a:pt x="0" y="0"/>
                </a:moveTo>
                <a:lnTo>
                  <a:pt x="694948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9" name="object 359"/>
          <p:cNvSpPr/>
          <p:nvPr/>
        </p:nvSpPr>
        <p:spPr>
          <a:xfrm>
            <a:off x="5043746" y="5224743"/>
            <a:ext cx="695325" cy="348615"/>
          </a:xfrm>
          <a:custGeom>
            <a:avLst/>
            <a:gdLst/>
            <a:ahLst/>
            <a:cxnLst/>
            <a:rect l="l" t="t" r="r" b="b"/>
            <a:pathLst>
              <a:path w="695325" h="348614">
                <a:moveTo>
                  <a:pt x="0" y="348103"/>
                </a:moveTo>
                <a:lnTo>
                  <a:pt x="695327" y="348103"/>
                </a:lnTo>
                <a:lnTo>
                  <a:pt x="695327" y="0"/>
                </a:lnTo>
                <a:lnTo>
                  <a:pt x="0" y="0"/>
                </a:lnTo>
                <a:lnTo>
                  <a:pt x="0" y="348103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60" name="object 360"/>
          <p:cNvSpPr/>
          <p:nvPr/>
        </p:nvSpPr>
        <p:spPr>
          <a:xfrm>
            <a:off x="5027749" y="5208453"/>
            <a:ext cx="692311" cy="34639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1" name="object 361"/>
          <p:cNvSpPr/>
          <p:nvPr/>
        </p:nvSpPr>
        <p:spPr>
          <a:xfrm>
            <a:off x="5027749" y="5208453"/>
            <a:ext cx="692785" cy="346710"/>
          </a:xfrm>
          <a:custGeom>
            <a:avLst/>
            <a:gdLst/>
            <a:ahLst/>
            <a:cxnLst/>
            <a:rect l="l" t="t" r="r" b="b"/>
            <a:pathLst>
              <a:path w="692785" h="346710">
                <a:moveTo>
                  <a:pt x="0" y="346394"/>
                </a:moveTo>
                <a:lnTo>
                  <a:pt x="692311" y="346394"/>
                </a:lnTo>
                <a:lnTo>
                  <a:pt x="692311" y="0"/>
                </a:lnTo>
                <a:lnTo>
                  <a:pt x="0" y="0"/>
                </a:lnTo>
                <a:lnTo>
                  <a:pt x="0" y="346394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2" name="object 362"/>
          <p:cNvSpPr txBox="1"/>
          <p:nvPr/>
        </p:nvSpPr>
        <p:spPr>
          <a:xfrm>
            <a:off x="5029276" y="5282150"/>
            <a:ext cx="68961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92405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latin typeface="宋体"/>
                <a:cs typeface="宋体"/>
              </a:rPr>
              <a:t>M11.1</a:t>
            </a:r>
            <a:endParaRPr sz="950">
              <a:latin typeface="宋体"/>
              <a:cs typeface="宋体"/>
            </a:endParaRPr>
          </a:p>
        </p:txBody>
      </p:sp>
      <p:sp>
        <p:nvSpPr>
          <p:cNvPr id="363" name="object 363"/>
          <p:cNvSpPr/>
          <p:nvPr/>
        </p:nvSpPr>
        <p:spPr>
          <a:xfrm>
            <a:off x="5736673" y="5400700"/>
            <a:ext cx="867410" cy="0"/>
          </a:xfrm>
          <a:custGeom>
            <a:avLst/>
            <a:gdLst/>
            <a:ahLst/>
            <a:cxnLst/>
            <a:rect l="l" t="t" r="r" b="b"/>
            <a:pathLst>
              <a:path w="867409" h="0">
                <a:moveTo>
                  <a:pt x="0" y="0"/>
                </a:moveTo>
                <a:lnTo>
                  <a:pt x="867183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4" name="object 364"/>
          <p:cNvSpPr/>
          <p:nvPr/>
        </p:nvSpPr>
        <p:spPr>
          <a:xfrm>
            <a:off x="5736021" y="5399430"/>
            <a:ext cx="868680" cy="0"/>
          </a:xfrm>
          <a:custGeom>
            <a:avLst/>
            <a:gdLst/>
            <a:ahLst/>
            <a:cxnLst/>
            <a:rect l="l" t="t" r="r" b="b"/>
            <a:pathLst>
              <a:path w="868679" h="0">
                <a:moveTo>
                  <a:pt x="0" y="0"/>
                </a:moveTo>
                <a:lnTo>
                  <a:pt x="868487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5" name="object 365"/>
          <p:cNvSpPr/>
          <p:nvPr/>
        </p:nvSpPr>
        <p:spPr>
          <a:xfrm>
            <a:off x="5736283" y="5398160"/>
            <a:ext cx="868044" cy="0"/>
          </a:xfrm>
          <a:custGeom>
            <a:avLst/>
            <a:gdLst/>
            <a:ahLst/>
            <a:cxnLst/>
            <a:rect l="l" t="t" r="r" b="b"/>
            <a:pathLst>
              <a:path w="868045" h="0">
                <a:moveTo>
                  <a:pt x="0" y="0"/>
                </a:moveTo>
                <a:lnTo>
                  <a:pt x="867962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6" name="object 366"/>
          <p:cNvSpPr/>
          <p:nvPr/>
        </p:nvSpPr>
        <p:spPr>
          <a:xfrm>
            <a:off x="5720024" y="5381651"/>
            <a:ext cx="865505" cy="0"/>
          </a:xfrm>
          <a:custGeom>
            <a:avLst/>
            <a:gdLst/>
            <a:ahLst/>
            <a:cxnLst/>
            <a:rect l="l" t="t" r="r" b="b"/>
            <a:pathLst>
              <a:path w="865504" h="0">
                <a:moveTo>
                  <a:pt x="0" y="0"/>
                </a:moveTo>
                <a:lnTo>
                  <a:pt x="865312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7" name="object 367"/>
          <p:cNvSpPr/>
          <p:nvPr/>
        </p:nvSpPr>
        <p:spPr>
          <a:xfrm>
            <a:off x="6256783" y="5398795"/>
            <a:ext cx="0" cy="348615"/>
          </a:xfrm>
          <a:custGeom>
            <a:avLst/>
            <a:gdLst/>
            <a:ahLst/>
            <a:cxnLst/>
            <a:rect l="l" t="t" r="r" b="b"/>
            <a:pathLst>
              <a:path w="0" h="348614">
                <a:moveTo>
                  <a:pt x="0" y="0"/>
                </a:moveTo>
                <a:lnTo>
                  <a:pt x="0" y="348103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8" name="object 368"/>
          <p:cNvSpPr/>
          <p:nvPr/>
        </p:nvSpPr>
        <p:spPr>
          <a:xfrm>
            <a:off x="6255520" y="5397524"/>
            <a:ext cx="3175" cy="1270"/>
          </a:xfrm>
          <a:custGeom>
            <a:avLst/>
            <a:gdLst/>
            <a:ahLst/>
            <a:cxnLst/>
            <a:rect l="l" t="t" r="r" b="b"/>
            <a:pathLst>
              <a:path w="3175" h="1270">
                <a:moveTo>
                  <a:pt x="0" y="1270"/>
                </a:moveTo>
                <a:lnTo>
                  <a:pt x="2571" y="1270"/>
                </a:lnTo>
                <a:lnTo>
                  <a:pt x="2571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69" name="object 369"/>
          <p:cNvSpPr/>
          <p:nvPr/>
        </p:nvSpPr>
        <p:spPr>
          <a:xfrm>
            <a:off x="6239260" y="5381651"/>
            <a:ext cx="0" cy="346710"/>
          </a:xfrm>
          <a:custGeom>
            <a:avLst/>
            <a:gdLst/>
            <a:ahLst/>
            <a:cxnLst/>
            <a:rect l="l" t="t" r="r" b="b"/>
            <a:pathLst>
              <a:path w="0" h="346710">
                <a:moveTo>
                  <a:pt x="0" y="0"/>
                </a:moveTo>
                <a:lnTo>
                  <a:pt x="0" y="346394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0" name="object 370"/>
          <p:cNvSpPr/>
          <p:nvPr/>
        </p:nvSpPr>
        <p:spPr>
          <a:xfrm>
            <a:off x="6601455" y="5641307"/>
            <a:ext cx="522605" cy="228600"/>
          </a:xfrm>
          <a:custGeom>
            <a:avLst/>
            <a:gdLst/>
            <a:ahLst/>
            <a:cxnLst/>
            <a:rect l="l" t="t" r="r" b="b"/>
            <a:pathLst>
              <a:path w="522604" h="228600">
                <a:moveTo>
                  <a:pt x="261449" y="0"/>
                </a:moveTo>
                <a:lnTo>
                  <a:pt x="208849" y="2309"/>
                </a:lnTo>
                <a:lnTo>
                  <a:pt x="160111" y="8920"/>
                </a:lnTo>
                <a:lnTo>
                  <a:pt x="115887" y="19234"/>
                </a:lnTo>
                <a:lnTo>
                  <a:pt x="77177" y="33031"/>
                </a:lnTo>
                <a:lnTo>
                  <a:pt x="32018" y="59390"/>
                </a:lnTo>
                <a:lnTo>
                  <a:pt x="20881" y="69117"/>
                </a:lnTo>
                <a:lnTo>
                  <a:pt x="1465" y="102149"/>
                </a:lnTo>
                <a:lnTo>
                  <a:pt x="1465" y="102442"/>
                </a:lnTo>
                <a:lnTo>
                  <a:pt x="0" y="113904"/>
                </a:lnTo>
                <a:lnTo>
                  <a:pt x="0" y="114283"/>
                </a:lnTo>
                <a:lnTo>
                  <a:pt x="1465" y="125734"/>
                </a:lnTo>
                <a:lnTo>
                  <a:pt x="1465" y="126027"/>
                </a:lnTo>
                <a:lnTo>
                  <a:pt x="20759" y="158948"/>
                </a:lnTo>
                <a:lnTo>
                  <a:pt x="31994" y="168798"/>
                </a:lnTo>
                <a:lnTo>
                  <a:pt x="77055" y="195096"/>
                </a:lnTo>
                <a:lnTo>
                  <a:pt x="115765" y="208905"/>
                </a:lnTo>
                <a:lnTo>
                  <a:pt x="159971" y="219255"/>
                </a:lnTo>
                <a:lnTo>
                  <a:pt x="208818" y="225878"/>
                </a:lnTo>
                <a:lnTo>
                  <a:pt x="261327" y="228176"/>
                </a:lnTo>
                <a:lnTo>
                  <a:pt x="313928" y="225878"/>
                </a:lnTo>
                <a:lnTo>
                  <a:pt x="362684" y="219292"/>
                </a:lnTo>
                <a:lnTo>
                  <a:pt x="406889" y="208953"/>
                </a:lnTo>
                <a:lnTo>
                  <a:pt x="445356" y="195157"/>
                </a:lnTo>
                <a:lnTo>
                  <a:pt x="490661" y="168895"/>
                </a:lnTo>
                <a:lnTo>
                  <a:pt x="501638" y="159058"/>
                </a:lnTo>
                <a:lnTo>
                  <a:pt x="501773" y="158948"/>
                </a:lnTo>
                <a:lnTo>
                  <a:pt x="510444" y="148573"/>
                </a:lnTo>
                <a:lnTo>
                  <a:pt x="517160" y="137514"/>
                </a:lnTo>
                <a:lnTo>
                  <a:pt x="517282" y="137196"/>
                </a:lnTo>
                <a:lnTo>
                  <a:pt x="520946" y="126027"/>
                </a:lnTo>
                <a:lnTo>
                  <a:pt x="521068" y="125734"/>
                </a:lnTo>
                <a:lnTo>
                  <a:pt x="522533" y="114283"/>
                </a:lnTo>
                <a:lnTo>
                  <a:pt x="522533" y="113904"/>
                </a:lnTo>
                <a:lnTo>
                  <a:pt x="521068" y="102442"/>
                </a:lnTo>
                <a:lnTo>
                  <a:pt x="520946" y="102149"/>
                </a:lnTo>
                <a:lnTo>
                  <a:pt x="517282" y="90979"/>
                </a:lnTo>
                <a:lnTo>
                  <a:pt x="501638" y="69117"/>
                </a:lnTo>
                <a:lnTo>
                  <a:pt x="490783" y="59390"/>
                </a:lnTo>
                <a:lnTo>
                  <a:pt x="445478" y="33092"/>
                </a:lnTo>
                <a:lnTo>
                  <a:pt x="407012" y="19283"/>
                </a:lnTo>
                <a:lnTo>
                  <a:pt x="362806" y="8920"/>
                </a:lnTo>
                <a:lnTo>
                  <a:pt x="313959" y="2309"/>
                </a:lnTo>
                <a:lnTo>
                  <a:pt x="261449" y="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71" name="object 371"/>
          <p:cNvSpPr/>
          <p:nvPr/>
        </p:nvSpPr>
        <p:spPr>
          <a:xfrm>
            <a:off x="6585336" y="5625200"/>
            <a:ext cx="519236" cy="22515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2" name="object 372"/>
          <p:cNvSpPr/>
          <p:nvPr/>
        </p:nvSpPr>
        <p:spPr>
          <a:xfrm>
            <a:off x="6585336" y="5625200"/>
            <a:ext cx="519430" cy="225425"/>
          </a:xfrm>
          <a:custGeom>
            <a:avLst/>
            <a:gdLst/>
            <a:ahLst/>
            <a:cxnLst/>
            <a:rect l="l" t="t" r="r" b="b"/>
            <a:pathLst>
              <a:path w="519429" h="225425">
                <a:moveTo>
                  <a:pt x="519236" y="112585"/>
                </a:moveTo>
                <a:lnTo>
                  <a:pt x="492866" y="63074"/>
                </a:lnTo>
                <a:lnTo>
                  <a:pt x="422039" y="24734"/>
                </a:lnTo>
                <a:lnTo>
                  <a:pt x="373836" y="11443"/>
                </a:lnTo>
                <a:lnTo>
                  <a:pt x="319178" y="2973"/>
                </a:lnTo>
                <a:lnTo>
                  <a:pt x="259618" y="0"/>
                </a:lnTo>
                <a:lnTo>
                  <a:pt x="200096" y="2973"/>
                </a:lnTo>
                <a:lnTo>
                  <a:pt x="145453" y="11443"/>
                </a:lnTo>
                <a:lnTo>
                  <a:pt x="97248" y="24734"/>
                </a:lnTo>
                <a:lnTo>
                  <a:pt x="57041" y="42169"/>
                </a:lnTo>
                <a:lnTo>
                  <a:pt x="6857" y="86771"/>
                </a:lnTo>
                <a:lnTo>
                  <a:pt x="0" y="112585"/>
                </a:lnTo>
                <a:lnTo>
                  <a:pt x="6857" y="138398"/>
                </a:lnTo>
                <a:lnTo>
                  <a:pt x="57041" y="182995"/>
                </a:lnTo>
                <a:lnTo>
                  <a:pt x="97248" y="200428"/>
                </a:lnTo>
                <a:lnTo>
                  <a:pt x="145453" y="213716"/>
                </a:lnTo>
                <a:lnTo>
                  <a:pt x="200096" y="222185"/>
                </a:lnTo>
                <a:lnTo>
                  <a:pt x="259618" y="225157"/>
                </a:lnTo>
                <a:lnTo>
                  <a:pt x="319178" y="222185"/>
                </a:lnTo>
                <a:lnTo>
                  <a:pt x="373836" y="213716"/>
                </a:lnTo>
                <a:lnTo>
                  <a:pt x="422039" y="200428"/>
                </a:lnTo>
                <a:lnTo>
                  <a:pt x="462233" y="182995"/>
                </a:lnTo>
                <a:lnTo>
                  <a:pt x="512385" y="138398"/>
                </a:lnTo>
                <a:lnTo>
                  <a:pt x="519236" y="112585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3" name="object 373"/>
          <p:cNvSpPr txBox="1"/>
          <p:nvPr/>
        </p:nvSpPr>
        <p:spPr>
          <a:xfrm>
            <a:off x="6242557" y="5638370"/>
            <a:ext cx="67564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17195" algn="l"/>
              </a:tabLst>
            </a:pPr>
            <a:r>
              <a:rPr dirty="0" u="sng" sz="950" spc="10">
                <a:uFill>
                  <a:solidFill>
                    <a:srgbClr val="CDCDCD"/>
                  </a:solidFill>
                </a:uFill>
                <a:latin typeface="宋体"/>
                <a:cs typeface="宋体"/>
              </a:rPr>
              <a:t> </a:t>
            </a:r>
            <a:r>
              <a:rPr dirty="0" u="sng" sz="950" spc="10">
                <a:uFill>
                  <a:solidFill>
                    <a:srgbClr val="CDCDCD"/>
                  </a:solidFill>
                </a:uFill>
                <a:latin typeface="宋体"/>
                <a:cs typeface="宋体"/>
              </a:rPr>
              <a:t>	</a:t>
            </a:r>
            <a:r>
              <a:rPr dirty="0" sz="950" spc="10">
                <a:latin typeface="宋体"/>
                <a:cs typeface="宋体"/>
              </a:rPr>
              <a:t> </a:t>
            </a:r>
            <a:r>
              <a:rPr dirty="0" sz="950" spc="35">
                <a:latin typeface="宋体"/>
                <a:cs typeface="宋体"/>
              </a:rPr>
              <a:t> </a:t>
            </a:r>
            <a:r>
              <a:rPr dirty="0" sz="950" spc="-10">
                <a:latin typeface="宋体"/>
                <a:cs typeface="宋体"/>
              </a:rPr>
              <a:t>T8</a:t>
            </a:r>
            <a:endParaRPr sz="950">
              <a:latin typeface="宋体"/>
              <a:cs typeface="宋体"/>
            </a:endParaRPr>
          </a:p>
        </p:txBody>
      </p:sp>
      <p:sp>
        <p:nvSpPr>
          <p:cNvPr id="374" name="object 374"/>
          <p:cNvSpPr/>
          <p:nvPr/>
        </p:nvSpPr>
        <p:spPr>
          <a:xfrm>
            <a:off x="6255472" y="5756426"/>
            <a:ext cx="349250" cy="0"/>
          </a:xfrm>
          <a:custGeom>
            <a:avLst/>
            <a:gdLst/>
            <a:ahLst/>
            <a:cxnLst/>
            <a:rect l="l" t="t" r="r" b="b"/>
            <a:pathLst>
              <a:path w="349250" h="0">
                <a:moveTo>
                  <a:pt x="0" y="0"/>
                </a:moveTo>
                <a:lnTo>
                  <a:pt x="348821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5" name="object 375"/>
          <p:cNvSpPr/>
          <p:nvPr/>
        </p:nvSpPr>
        <p:spPr>
          <a:xfrm>
            <a:off x="6255957" y="5753885"/>
            <a:ext cx="347980" cy="0"/>
          </a:xfrm>
          <a:custGeom>
            <a:avLst/>
            <a:gdLst/>
            <a:ahLst/>
            <a:cxnLst/>
            <a:rect l="l" t="t" r="r" b="b"/>
            <a:pathLst>
              <a:path w="347979" h="0">
                <a:moveTo>
                  <a:pt x="0" y="0"/>
                </a:moveTo>
                <a:lnTo>
                  <a:pt x="347851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6" name="object 376"/>
          <p:cNvSpPr/>
          <p:nvPr/>
        </p:nvSpPr>
        <p:spPr>
          <a:xfrm>
            <a:off x="6239260" y="5737785"/>
            <a:ext cx="346075" cy="0"/>
          </a:xfrm>
          <a:custGeom>
            <a:avLst/>
            <a:gdLst/>
            <a:ahLst/>
            <a:cxnLst/>
            <a:rect l="l" t="t" r="r" b="b"/>
            <a:pathLst>
              <a:path w="346075" h="0">
                <a:moveTo>
                  <a:pt x="0" y="0"/>
                </a:moveTo>
                <a:lnTo>
                  <a:pt x="346076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7" name="object 377"/>
          <p:cNvSpPr/>
          <p:nvPr/>
        </p:nvSpPr>
        <p:spPr>
          <a:xfrm>
            <a:off x="5260688" y="5678929"/>
            <a:ext cx="261620" cy="0"/>
          </a:xfrm>
          <a:custGeom>
            <a:avLst/>
            <a:gdLst/>
            <a:ahLst/>
            <a:cxnLst/>
            <a:rect l="l" t="t" r="r" b="b"/>
            <a:pathLst>
              <a:path w="261620" h="0">
                <a:moveTo>
                  <a:pt x="0" y="0"/>
                </a:moveTo>
                <a:lnTo>
                  <a:pt x="261454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8" name="object 378"/>
          <p:cNvSpPr/>
          <p:nvPr/>
        </p:nvSpPr>
        <p:spPr>
          <a:xfrm>
            <a:off x="5260135" y="5677659"/>
            <a:ext cx="262890" cy="0"/>
          </a:xfrm>
          <a:custGeom>
            <a:avLst/>
            <a:gdLst/>
            <a:ahLst/>
            <a:cxnLst/>
            <a:rect l="l" t="t" r="r" b="b"/>
            <a:pathLst>
              <a:path w="262889" h="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9" name="object 379"/>
          <p:cNvSpPr/>
          <p:nvPr/>
        </p:nvSpPr>
        <p:spPr>
          <a:xfrm>
            <a:off x="5260337" y="5676388"/>
            <a:ext cx="262255" cy="0"/>
          </a:xfrm>
          <a:custGeom>
            <a:avLst/>
            <a:gdLst/>
            <a:ahLst/>
            <a:cxnLst/>
            <a:rect l="l" t="t" r="r" b="b"/>
            <a:pathLst>
              <a:path w="262254" h="0">
                <a:moveTo>
                  <a:pt x="0" y="0"/>
                </a:moveTo>
                <a:lnTo>
                  <a:pt x="262226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0" name="object 380"/>
          <p:cNvSpPr/>
          <p:nvPr/>
        </p:nvSpPr>
        <p:spPr>
          <a:xfrm>
            <a:off x="5244016" y="5659869"/>
            <a:ext cx="259715" cy="0"/>
          </a:xfrm>
          <a:custGeom>
            <a:avLst/>
            <a:gdLst/>
            <a:ahLst/>
            <a:cxnLst/>
            <a:rect l="l" t="t" r="r" b="b"/>
            <a:pathLst>
              <a:path w="259714" h="0">
                <a:moveTo>
                  <a:pt x="0" y="0"/>
                </a:moveTo>
                <a:lnTo>
                  <a:pt x="259618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1" name="object 381"/>
          <p:cNvSpPr/>
          <p:nvPr/>
        </p:nvSpPr>
        <p:spPr>
          <a:xfrm>
            <a:off x="5260304" y="5788188"/>
            <a:ext cx="262890" cy="0"/>
          </a:xfrm>
          <a:custGeom>
            <a:avLst/>
            <a:gdLst/>
            <a:ahLst/>
            <a:cxnLst/>
            <a:rect l="l" t="t" r="r" b="b"/>
            <a:pathLst>
              <a:path w="262889" h="0">
                <a:moveTo>
                  <a:pt x="0" y="0"/>
                </a:moveTo>
                <a:lnTo>
                  <a:pt x="262299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2" name="object 382"/>
          <p:cNvSpPr/>
          <p:nvPr/>
        </p:nvSpPr>
        <p:spPr>
          <a:xfrm>
            <a:off x="5260135" y="5786917"/>
            <a:ext cx="262890" cy="0"/>
          </a:xfrm>
          <a:custGeom>
            <a:avLst/>
            <a:gdLst/>
            <a:ahLst/>
            <a:cxnLst/>
            <a:rect l="l" t="t" r="r" b="b"/>
            <a:pathLst>
              <a:path w="262889" h="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3" name="object 383"/>
          <p:cNvSpPr/>
          <p:nvPr/>
        </p:nvSpPr>
        <p:spPr>
          <a:xfrm>
            <a:off x="5260729" y="5785647"/>
            <a:ext cx="261620" cy="0"/>
          </a:xfrm>
          <a:custGeom>
            <a:avLst/>
            <a:gdLst/>
            <a:ahLst/>
            <a:cxnLst/>
            <a:rect l="l" t="t" r="r" b="b"/>
            <a:pathLst>
              <a:path w="261620" h="0">
                <a:moveTo>
                  <a:pt x="0" y="0"/>
                </a:moveTo>
                <a:lnTo>
                  <a:pt x="261365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4" name="object 384"/>
          <p:cNvSpPr/>
          <p:nvPr/>
        </p:nvSpPr>
        <p:spPr>
          <a:xfrm>
            <a:off x="5244016" y="5769558"/>
            <a:ext cx="259715" cy="0"/>
          </a:xfrm>
          <a:custGeom>
            <a:avLst/>
            <a:gdLst/>
            <a:ahLst/>
            <a:cxnLst/>
            <a:rect l="l" t="t" r="r" b="b"/>
            <a:pathLst>
              <a:path w="259714" h="0">
                <a:moveTo>
                  <a:pt x="0" y="0"/>
                </a:moveTo>
                <a:lnTo>
                  <a:pt x="259618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5" name="object 385"/>
          <p:cNvSpPr/>
          <p:nvPr/>
        </p:nvSpPr>
        <p:spPr>
          <a:xfrm>
            <a:off x="5390497" y="5678294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0" y="1270"/>
                </a:moveTo>
                <a:lnTo>
                  <a:pt x="1836" y="1270"/>
                </a:lnTo>
                <a:lnTo>
                  <a:pt x="1836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86" name="object 386"/>
          <p:cNvSpPr/>
          <p:nvPr/>
        </p:nvSpPr>
        <p:spPr>
          <a:xfrm>
            <a:off x="5391471" y="5566494"/>
            <a:ext cx="0" cy="112395"/>
          </a:xfrm>
          <a:custGeom>
            <a:avLst/>
            <a:gdLst/>
            <a:ahLst/>
            <a:cxnLst/>
            <a:rect l="l" t="t" r="r" b="b"/>
            <a:pathLst>
              <a:path w="0" h="112395">
                <a:moveTo>
                  <a:pt x="0" y="0"/>
                </a:moveTo>
                <a:lnTo>
                  <a:pt x="0" y="111799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7" name="object 387"/>
          <p:cNvSpPr/>
          <p:nvPr/>
        </p:nvSpPr>
        <p:spPr>
          <a:xfrm>
            <a:off x="5373825" y="5550168"/>
            <a:ext cx="0" cy="109855"/>
          </a:xfrm>
          <a:custGeom>
            <a:avLst/>
            <a:gdLst/>
            <a:ahLst/>
            <a:cxnLst/>
            <a:rect l="l" t="t" r="r" b="b"/>
            <a:pathLst>
              <a:path w="0" h="109854">
                <a:moveTo>
                  <a:pt x="0" y="0"/>
                </a:moveTo>
                <a:lnTo>
                  <a:pt x="0" y="109701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8" name="object 388"/>
          <p:cNvSpPr/>
          <p:nvPr/>
        </p:nvSpPr>
        <p:spPr>
          <a:xfrm>
            <a:off x="5391471" y="5786282"/>
            <a:ext cx="0" cy="149225"/>
          </a:xfrm>
          <a:custGeom>
            <a:avLst/>
            <a:gdLst/>
            <a:ahLst/>
            <a:cxnLst/>
            <a:rect l="l" t="t" r="r" b="b"/>
            <a:pathLst>
              <a:path w="0" h="149225">
                <a:moveTo>
                  <a:pt x="0" y="0"/>
                </a:moveTo>
                <a:lnTo>
                  <a:pt x="0" y="148642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9" name="object 389"/>
          <p:cNvSpPr/>
          <p:nvPr/>
        </p:nvSpPr>
        <p:spPr>
          <a:xfrm>
            <a:off x="5390538" y="5785012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0" y="1270"/>
                </a:moveTo>
                <a:lnTo>
                  <a:pt x="1747" y="1270"/>
                </a:lnTo>
                <a:lnTo>
                  <a:pt x="1747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90" name="object 390"/>
          <p:cNvSpPr/>
          <p:nvPr/>
        </p:nvSpPr>
        <p:spPr>
          <a:xfrm>
            <a:off x="5373825" y="5769558"/>
            <a:ext cx="0" cy="146685"/>
          </a:xfrm>
          <a:custGeom>
            <a:avLst/>
            <a:gdLst/>
            <a:ahLst/>
            <a:cxnLst/>
            <a:rect l="l" t="t" r="r" b="b"/>
            <a:pathLst>
              <a:path w="0" h="146685">
                <a:moveTo>
                  <a:pt x="0" y="0"/>
                </a:moveTo>
                <a:lnTo>
                  <a:pt x="0" y="146374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1" name="object 391"/>
          <p:cNvSpPr txBox="1"/>
          <p:nvPr/>
        </p:nvSpPr>
        <p:spPr>
          <a:xfrm>
            <a:off x="4823816" y="5607514"/>
            <a:ext cx="14478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宋体"/>
                <a:cs typeface="宋体"/>
              </a:rPr>
              <a:t>T8</a:t>
            </a:r>
            <a:endParaRPr sz="950">
              <a:latin typeface="宋体"/>
              <a:cs typeface="宋体"/>
            </a:endParaRPr>
          </a:p>
        </p:txBody>
      </p:sp>
      <p:sp>
        <p:nvSpPr>
          <p:cNvPr id="392" name="object 392"/>
          <p:cNvSpPr txBox="1"/>
          <p:nvPr/>
        </p:nvSpPr>
        <p:spPr>
          <a:xfrm>
            <a:off x="7234138" y="5638370"/>
            <a:ext cx="14478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宋体"/>
                <a:cs typeface="宋体"/>
              </a:rPr>
              <a:t>1S</a:t>
            </a:r>
            <a:endParaRPr sz="950">
              <a:latin typeface="宋体"/>
              <a:cs typeface="宋体"/>
            </a:endParaRPr>
          </a:p>
        </p:txBody>
      </p:sp>
      <p:sp>
        <p:nvSpPr>
          <p:cNvPr id="393" name="object 393"/>
          <p:cNvSpPr txBox="1"/>
          <p:nvPr/>
        </p:nvSpPr>
        <p:spPr>
          <a:xfrm>
            <a:off x="6547236" y="5282150"/>
            <a:ext cx="639445" cy="298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>
              <a:lnSpc>
                <a:spcPts val="1060"/>
              </a:lnSpc>
              <a:spcBef>
                <a:spcPts val="125"/>
              </a:spcBef>
            </a:pPr>
            <a:r>
              <a:rPr dirty="0" sz="950">
                <a:latin typeface="宋体"/>
                <a:cs typeface="宋体"/>
              </a:rPr>
              <a:t>(RESET_BF)</a:t>
            </a:r>
            <a:endParaRPr sz="950">
              <a:latin typeface="宋体"/>
              <a:cs typeface="宋体"/>
            </a:endParaRPr>
          </a:p>
          <a:p>
            <a:pPr algn="ctr" marR="22860">
              <a:lnSpc>
                <a:spcPts val="1060"/>
              </a:lnSpc>
            </a:pPr>
            <a:r>
              <a:rPr dirty="0" sz="950" spc="10">
                <a:latin typeface="宋体"/>
                <a:cs typeface="宋体"/>
              </a:rPr>
              <a:t>8</a:t>
            </a:r>
            <a:endParaRPr sz="950">
              <a:latin typeface="宋体"/>
              <a:cs typeface="宋体"/>
            </a:endParaRPr>
          </a:p>
        </p:txBody>
      </p:sp>
      <p:sp>
        <p:nvSpPr>
          <p:cNvPr id="394" name="object 394"/>
          <p:cNvSpPr txBox="1"/>
          <p:nvPr/>
        </p:nvSpPr>
        <p:spPr>
          <a:xfrm>
            <a:off x="6730776" y="5142839"/>
            <a:ext cx="270510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宋体"/>
                <a:cs typeface="宋体"/>
              </a:rPr>
              <a:t>Q</a:t>
            </a:r>
            <a:r>
              <a:rPr dirty="0" sz="950" spc="25">
                <a:latin typeface="宋体"/>
                <a:cs typeface="宋体"/>
              </a:rPr>
              <a:t>0</a:t>
            </a:r>
            <a:r>
              <a:rPr dirty="0" sz="950" spc="-10">
                <a:latin typeface="宋体"/>
                <a:cs typeface="宋体"/>
              </a:rPr>
              <a:t>.</a:t>
            </a:r>
            <a:r>
              <a:rPr dirty="0" sz="950" spc="10">
                <a:latin typeface="宋体"/>
                <a:cs typeface="宋体"/>
              </a:rPr>
              <a:t>0</a:t>
            </a:r>
            <a:endParaRPr sz="950">
              <a:latin typeface="宋体"/>
              <a:cs typeface="宋体"/>
            </a:endParaRPr>
          </a:p>
        </p:txBody>
      </p:sp>
      <p:sp>
        <p:nvSpPr>
          <p:cNvPr id="395" name="object 395"/>
          <p:cNvSpPr txBox="1"/>
          <p:nvPr/>
        </p:nvSpPr>
        <p:spPr>
          <a:xfrm>
            <a:off x="536549" y="1589278"/>
            <a:ext cx="5969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宋体"/>
                <a:cs typeface="宋体"/>
              </a:rPr>
              <a:t>初始状态步</a:t>
            </a:r>
            <a:endParaRPr sz="900">
              <a:latin typeface="宋体"/>
              <a:cs typeface="宋体"/>
            </a:endParaRPr>
          </a:p>
        </p:txBody>
      </p:sp>
      <p:sp>
        <p:nvSpPr>
          <p:cNvPr id="396" name="object 396"/>
          <p:cNvSpPr txBox="1"/>
          <p:nvPr/>
        </p:nvSpPr>
        <p:spPr>
          <a:xfrm>
            <a:off x="713028" y="2400680"/>
            <a:ext cx="3683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FF0000"/>
                </a:solidFill>
                <a:latin typeface="宋体"/>
                <a:cs typeface="宋体"/>
              </a:rPr>
              <a:t>状态步</a:t>
            </a:r>
            <a:endParaRPr sz="900">
              <a:latin typeface="宋体"/>
              <a:cs typeface="宋体"/>
            </a:endParaRPr>
          </a:p>
        </p:txBody>
      </p:sp>
      <p:sp>
        <p:nvSpPr>
          <p:cNvPr id="397" name="object 397"/>
          <p:cNvSpPr txBox="1"/>
          <p:nvPr/>
        </p:nvSpPr>
        <p:spPr>
          <a:xfrm>
            <a:off x="636828" y="1980057"/>
            <a:ext cx="4826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FF0000"/>
                </a:solidFill>
                <a:latin typeface="宋体"/>
                <a:cs typeface="宋体"/>
              </a:rPr>
              <a:t>转移条件</a:t>
            </a:r>
            <a:endParaRPr sz="900">
              <a:latin typeface="宋体"/>
              <a:cs typeface="宋体"/>
            </a:endParaRPr>
          </a:p>
        </p:txBody>
      </p:sp>
      <p:sp>
        <p:nvSpPr>
          <p:cNvPr id="398" name="object 398"/>
          <p:cNvSpPr txBox="1"/>
          <p:nvPr/>
        </p:nvSpPr>
        <p:spPr>
          <a:xfrm>
            <a:off x="671576" y="1289430"/>
            <a:ext cx="7016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宋体"/>
                <a:cs typeface="宋体"/>
              </a:rPr>
              <a:t>初始化脉</a:t>
            </a:r>
            <a:r>
              <a:rPr dirty="0" sz="900" strike="sngStrike">
                <a:latin typeface="宋体"/>
                <a:cs typeface="宋体"/>
              </a:rPr>
              <a:t>冲</a:t>
            </a:r>
            <a:r>
              <a:rPr dirty="0" sz="900" spc="-80" strike="sngStrike">
                <a:latin typeface="宋体"/>
                <a:cs typeface="宋体"/>
              </a:rPr>
              <a:t> </a:t>
            </a:r>
            <a:endParaRPr sz="900">
              <a:latin typeface="宋体"/>
              <a:cs typeface="宋体"/>
            </a:endParaRPr>
          </a:p>
        </p:txBody>
      </p:sp>
      <p:sp>
        <p:nvSpPr>
          <p:cNvPr id="399" name="object 399"/>
          <p:cNvSpPr/>
          <p:nvPr/>
        </p:nvSpPr>
        <p:spPr>
          <a:xfrm>
            <a:off x="1308353" y="1338833"/>
            <a:ext cx="62865" cy="48895"/>
          </a:xfrm>
          <a:custGeom>
            <a:avLst/>
            <a:gdLst/>
            <a:ahLst/>
            <a:cxnLst/>
            <a:rect l="l" t="t" r="r" b="b"/>
            <a:pathLst>
              <a:path w="62865" h="48894">
                <a:moveTo>
                  <a:pt x="0" y="0"/>
                </a:moveTo>
                <a:lnTo>
                  <a:pt x="62484" y="25018"/>
                </a:lnTo>
                <a:lnTo>
                  <a:pt x="0" y="48767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0" name="object 400"/>
          <p:cNvSpPr/>
          <p:nvPr/>
        </p:nvSpPr>
        <p:spPr>
          <a:xfrm>
            <a:off x="1230630" y="1672589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5" h="0">
                <a:moveTo>
                  <a:pt x="0" y="0"/>
                </a:moveTo>
                <a:lnTo>
                  <a:pt x="138683" y="0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1" name="object 401"/>
          <p:cNvSpPr/>
          <p:nvPr/>
        </p:nvSpPr>
        <p:spPr>
          <a:xfrm>
            <a:off x="1319022" y="1648205"/>
            <a:ext cx="62865" cy="50800"/>
          </a:xfrm>
          <a:custGeom>
            <a:avLst/>
            <a:gdLst/>
            <a:ahLst/>
            <a:cxnLst/>
            <a:rect l="l" t="t" r="r" b="b"/>
            <a:pathLst>
              <a:path w="62865" h="50800">
                <a:moveTo>
                  <a:pt x="0" y="0"/>
                </a:moveTo>
                <a:lnTo>
                  <a:pt x="62484" y="24511"/>
                </a:lnTo>
                <a:lnTo>
                  <a:pt x="0" y="50292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2" name="object 402"/>
          <p:cNvSpPr/>
          <p:nvPr/>
        </p:nvSpPr>
        <p:spPr>
          <a:xfrm>
            <a:off x="1218438" y="2058161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5" h="0">
                <a:moveTo>
                  <a:pt x="0" y="0"/>
                </a:moveTo>
                <a:lnTo>
                  <a:pt x="138684" y="0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3" name="object 403"/>
          <p:cNvSpPr/>
          <p:nvPr/>
        </p:nvSpPr>
        <p:spPr>
          <a:xfrm>
            <a:off x="1305305" y="2033777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4" h="50800">
                <a:moveTo>
                  <a:pt x="0" y="0"/>
                </a:moveTo>
                <a:lnTo>
                  <a:pt x="64007" y="24511"/>
                </a:lnTo>
                <a:lnTo>
                  <a:pt x="0" y="50292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4" name="object 404"/>
          <p:cNvSpPr/>
          <p:nvPr/>
        </p:nvSpPr>
        <p:spPr>
          <a:xfrm>
            <a:off x="1180338" y="2487929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5" h="0">
                <a:moveTo>
                  <a:pt x="0" y="0"/>
                </a:moveTo>
                <a:lnTo>
                  <a:pt x="138684" y="0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5" name="object 405"/>
          <p:cNvSpPr/>
          <p:nvPr/>
        </p:nvSpPr>
        <p:spPr>
          <a:xfrm>
            <a:off x="1268730" y="2463545"/>
            <a:ext cx="64135" cy="48895"/>
          </a:xfrm>
          <a:custGeom>
            <a:avLst/>
            <a:gdLst/>
            <a:ahLst/>
            <a:cxnLst/>
            <a:rect l="l" t="t" r="r" b="b"/>
            <a:pathLst>
              <a:path w="64134" h="48894">
                <a:moveTo>
                  <a:pt x="0" y="0"/>
                </a:moveTo>
                <a:lnTo>
                  <a:pt x="64007" y="25018"/>
                </a:lnTo>
                <a:lnTo>
                  <a:pt x="0" y="48767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6" name="object 406"/>
          <p:cNvSpPr txBox="1"/>
          <p:nvPr/>
        </p:nvSpPr>
        <p:spPr>
          <a:xfrm>
            <a:off x="3281934" y="2034032"/>
            <a:ext cx="9398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FF0000"/>
                </a:solidFill>
                <a:latin typeface="宋体"/>
                <a:cs typeface="宋体"/>
              </a:rPr>
              <a:t>驱动负载（动作）</a:t>
            </a:r>
            <a:endParaRPr sz="900">
              <a:latin typeface="宋体"/>
              <a:cs typeface="宋体"/>
            </a:endParaRPr>
          </a:p>
        </p:txBody>
      </p:sp>
      <p:sp>
        <p:nvSpPr>
          <p:cNvPr id="407" name="object 407"/>
          <p:cNvSpPr/>
          <p:nvPr/>
        </p:nvSpPr>
        <p:spPr>
          <a:xfrm>
            <a:off x="3521202" y="2204466"/>
            <a:ext cx="0" cy="134620"/>
          </a:xfrm>
          <a:custGeom>
            <a:avLst/>
            <a:gdLst/>
            <a:ahLst/>
            <a:cxnLst/>
            <a:rect l="l" t="t" r="r" b="b"/>
            <a:pathLst>
              <a:path w="0" h="134619">
                <a:moveTo>
                  <a:pt x="0" y="0"/>
                </a:moveTo>
                <a:lnTo>
                  <a:pt x="0" y="134112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8" name="object 408"/>
          <p:cNvSpPr/>
          <p:nvPr/>
        </p:nvSpPr>
        <p:spPr>
          <a:xfrm>
            <a:off x="3496817" y="2289810"/>
            <a:ext cx="50800" cy="62865"/>
          </a:xfrm>
          <a:custGeom>
            <a:avLst/>
            <a:gdLst/>
            <a:ahLst/>
            <a:cxnLst/>
            <a:rect l="l" t="t" r="r" b="b"/>
            <a:pathLst>
              <a:path w="50800" h="62864">
                <a:moveTo>
                  <a:pt x="50292" y="0"/>
                </a:moveTo>
                <a:lnTo>
                  <a:pt x="25146" y="62484"/>
                </a:lnTo>
                <a:lnTo>
                  <a:pt x="0" y="0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9" name="object 40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顺序功能图：</a:t>
            </a:r>
          </a:p>
        </p:txBody>
      </p:sp>
      <p:sp>
        <p:nvSpPr>
          <p:cNvPr id="410" name="object 410"/>
          <p:cNvSpPr/>
          <p:nvPr/>
        </p:nvSpPr>
        <p:spPr>
          <a:xfrm>
            <a:off x="2081783" y="1173352"/>
            <a:ext cx="2277046" cy="42398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1" name="object 411"/>
          <p:cNvSpPr/>
          <p:nvPr/>
        </p:nvSpPr>
        <p:spPr>
          <a:xfrm>
            <a:off x="4637278" y="1566036"/>
            <a:ext cx="4094734" cy="49364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2" name="object 412"/>
          <p:cNvSpPr txBox="1"/>
          <p:nvPr/>
        </p:nvSpPr>
        <p:spPr>
          <a:xfrm>
            <a:off x="2666745" y="998982"/>
            <a:ext cx="3879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I0</a:t>
            </a:r>
            <a:r>
              <a:rPr dirty="0" sz="1800" spc="5">
                <a:latin typeface="Times New Roman"/>
                <a:cs typeface="Times New Roman"/>
              </a:rPr>
              <a:t>.</a:t>
            </a:r>
            <a:r>
              <a:rPr dirty="0" sz="180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7512" y="220979"/>
            <a:ext cx="3816096" cy="34244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01040" y="3733799"/>
            <a:ext cx="3745991" cy="31241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31664" y="193547"/>
            <a:ext cx="3765803" cy="32354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03291" y="3656849"/>
            <a:ext cx="3595116" cy="3083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2163" y="445770"/>
            <a:ext cx="485775" cy="1946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楷体"/>
                <a:cs typeface="楷体"/>
              </a:rPr>
              <a:t>梯形 图一</a:t>
            </a:r>
            <a:endParaRPr sz="1800">
              <a:latin typeface="楷体"/>
              <a:cs typeface="楷体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spc="-10" b="1">
                <a:latin typeface="楷体"/>
                <a:cs typeface="楷体"/>
              </a:rPr>
              <a:t>：  </a:t>
            </a:r>
            <a:r>
              <a:rPr dirty="0" sz="1800" b="1">
                <a:latin typeface="楷体"/>
                <a:cs typeface="楷体"/>
              </a:rPr>
              <a:t>状态 </a:t>
            </a:r>
            <a:r>
              <a:rPr dirty="0" sz="1800" spc="-10" b="1">
                <a:latin typeface="楷体"/>
                <a:cs typeface="楷体"/>
              </a:rPr>
              <a:t>步 </a:t>
            </a:r>
            <a:r>
              <a:rPr dirty="0" sz="1800" b="1">
                <a:latin typeface="楷体"/>
                <a:cs typeface="楷体"/>
              </a:rPr>
              <a:t>转移 </a:t>
            </a:r>
            <a:r>
              <a:rPr dirty="0" sz="1800" b="1">
                <a:latin typeface="楷体"/>
                <a:cs typeface="楷体"/>
              </a:rPr>
              <a:t>部分</a:t>
            </a:r>
            <a:endParaRPr sz="1800">
              <a:latin typeface="楷体"/>
              <a:cs typeface="楷体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2311" y="70103"/>
            <a:ext cx="3816096" cy="3171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72311" y="3416806"/>
            <a:ext cx="3816096" cy="33619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436108" y="60960"/>
            <a:ext cx="3627120" cy="28788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86613" y="150367"/>
            <a:ext cx="486409" cy="1946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楷体"/>
                <a:cs typeface="楷体"/>
              </a:rPr>
              <a:t>梯形 图一</a:t>
            </a:r>
            <a:endParaRPr sz="1800">
              <a:latin typeface="楷体"/>
              <a:cs typeface="楷体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spc="-10" b="1">
                <a:latin typeface="楷体"/>
                <a:cs typeface="楷体"/>
              </a:rPr>
              <a:t>：  </a:t>
            </a:r>
            <a:r>
              <a:rPr dirty="0" sz="1800" b="1">
                <a:latin typeface="楷体"/>
                <a:cs typeface="楷体"/>
              </a:rPr>
              <a:t>状态 </a:t>
            </a:r>
            <a:r>
              <a:rPr dirty="0" sz="1800" spc="-10" b="1">
                <a:latin typeface="楷体"/>
                <a:cs typeface="楷体"/>
              </a:rPr>
              <a:t>步 </a:t>
            </a:r>
            <a:r>
              <a:rPr dirty="0" sz="1800" b="1">
                <a:latin typeface="楷体"/>
                <a:cs typeface="楷体"/>
              </a:rPr>
              <a:t>转移 部分</a:t>
            </a:r>
            <a:endParaRPr sz="1800">
              <a:latin typeface="楷体"/>
              <a:cs typeface="楷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6613" y="5054853"/>
            <a:ext cx="486409" cy="165671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楷体"/>
                <a:cs typeface="楷体"/>
              </a:rPr>
              <a:t>梯形 图一</a:t>
            </a:r>
            <a:endParaRPr sz="1800">
              <a:latin typeface="楷体"/>
              <a:cs typeface="楷体"/>
            </a:endParaRPr>
          </a:p>
          <a:p>
            <a:pPr marL="12700" marR="7620">
              <a:lnSpc>
                <a:spcPct val="98100"/>
              </a:lnSpc>
              <a:spcBef>
                <a:spcPts val="40"/>
              </a:spcBef>
            </a:pPr>
            <a:r>
              <a:rPr dirty="0" sz="1800" spc="-10" b="1">
                <a:latin typeface="楷体"/>
                <a:cs typeface="楷体"/>
              </a:rPr>
              <a:t>：  </a:t>
            </a:r>
            <a:r>
              <a:rPr dirty="0" sz="1800">
                <a:latin typeface="微软雅黑"/>
                <a:cs typeface="微软雅黑"/>
              </a:rPr>
              <a:t>驱动 线圈 部分</a:t>
            </a:r>
            <a:endParaRPr sz="1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7512" y="220979"/>
            <a:ext cx="3816096" cy="34244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01040" y="3733799"/>
            <a:ext cx="3745991" cy="31241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31664" y="193547"/>
            <a:ext cx="3765803" cy="32354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03291" y="3656849"/>
            <a:ext cx="3595116" cy="3083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2163" y="445770"/>
            <a:ext cx="716280" cy="167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楷体"/>
                <a:cs typeface="楷体"/>
              </a:rPr>
              <a:t>梯形 </a:t>
            </a:r>
            <a:r>
              <a:rPr dirty="0" sz="1800" b="1">
                <a:latin typeface="楷体"/>
                <a:cs typeface="楷体"/>
              </a:rPr>
              <a:t>图二： </a:t>
            </a:r>
            <a:r>
              <a:rPr dirty="0" sz="1800" b="1">
                <a:latin typeface="楷体"/>
                <a:cs typeface="楷体"/>
              </a:rPr>
              <a:t>状态 </a:t>
            </a:r>
            <a:r>
              <a:rPr dirty="0" sz="1800" spc="-10" b="1">
                <a:latin typeface="楷体"/>
                <a:cs typeface="楷体"/>
              </a:rPr>
              <a:t>步</a:t>
            </a:r>
            <a:endParaRPr sz="1800">
              <a:latin typeface="楷体"/>
              <a:cs typeface="楷体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楷体"/>
                <a:cs typeface="楷体"/>
              </a:rPr>
              <a:t>转移</a:t>
            </a:r>
            <a:endParaRPr sz="1800">
              <a:latin typeface="楷体"/>
              <a:cs typeface="楷体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楷体"/>
                <a:cs typeface="楷体"/>
              </a:rPr>
              <a:t>部分</a:t>
            </a:r>
            <a:endParaRPr sz="1800">
              <a:latin typeface="楷体"/>
              <a:cs typeface="楷体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2311" y="70103"/>
            <a:ext cx="3816096" cy="3171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6613" y="150367"/>
            <a:ext cx="716915" cy="167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楷体"/>
                <a:cs typeface="楷体"/>
              </a:rPr>
              <a:t>梯形 </a:t>
            </a:r>
            <a:r>
              <a:rPr dirty="0" sz="1800" b="1">
                <a:latin typeface="楷体"/>
                <a:cs typeface="楷体"/>
              </a:rPr>
              <a:t>图二： </a:t>
            </a:r>
            <a:r>
              <a:rPr dirty="0" sz="1800" b="1">
                <a:latin typeface="楷体"/>
                <a:cs typeface="楷体"/>
              </a:rPr>
              <a:t>状态 </a:t>
            </a:r>
            <a:r>
              <a:rPr dirty="0" sz="1800" spc="-10" b="1">
                <a:latin typeface="楷体"/>
                <a:cs typeface="楷体"/>
              </a:rPr>
              <a:t>步</a:t>
            </a:r>
            <a:endParaRPr sz="1800">
              <a:latin typeface="楷体"/>
              <a:cs typeface="楷体"/>
            </a:endParaRPr>
          </a:p>
          <a:p>
            <a:pPr marL="12700" marR="234950">
              <a:lnSpc>
                <a:spcPct val="100000"/>
              </a:lnSpc>
            </a:pPr>
            <a:r>
              <a:rPr dirty="0" sz="1800" b="1">
                <a:latin typeface="楷体"/>
                <a:cs typeface="楷体"/>
              </a:rPr>
              <a:t>转移 部分</a:t>
            </a:r>
            <a:endParaRPr sz="1800">
              <a:latin typeface="楷体"/>
              <a:cs typeface="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50991" y="70103"/>
            <a:ext cx="3214116" cy="32872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11928" y="150367"/>
            <a:ext cx="716280" cy="13817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 marR="5080">
              <a:lnSpc>
                <a:spcPct val="98600"/>
              </a:lnSpc>
              <a:spcBef>
                <a:spcPts val="130"/>
              </a:spcBef>
            </a:pPr>
            <a:r>
              <a:rPr dirty="0"/>
              <a:t>梯形 </a:t>
            </a:r>
            <a:r>
              <a:rPr dirty="0"/>
              <a:t>图二： </a:t>
            </a:r>
            <a:r>
              <a:rPr dirty="0" b="0">
                <a:latin typeface="微软雅黑"/>
                <a:cs typeface="微软雅黑"/>
              </a:rPr>
              <a:t>驱动 线圈 部分</a:t>
            </a:r>
          </a:p>
        </p:txBody>
      </p:sp>
      <p:sp>
        <p:nvSpPr>
          <p:cNvPr id="6" name="object 6"/>
          <p:cNvSpPr/>
          <p:nvPr/>
        </p:nvSpPr>
        <p:spPr>
          <a:xfrm>
            <a:off x="1042416" y="3627120"/>
            <a:ext cx="3985260" cy="17556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682996" y="3500627"/>
            <a:ext cx="3281172" cy="33497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4917" y="411861"/>
            <a:ext cx="104965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 b="1">
                <a:solidFill>
                  <a:srgbClr val="006FC0"/>
                </a:solidFill>
                <a:latin typeface="宋体"/>
                <a:cs typeface="宋体"/>
              </a:rPr>
              <a:t>接线图：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3302" y="411861"/>
            <a:ext cx="104965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solidFill>
                  <a:srgbClr val="006FC0"/>
                </a:solidFill>
                <a:latin typeface="宋体"/>
                <a:cs typeface="宋体"/>
              </a:rPr>
              <a:t>梯形图：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53094" y="982612"/>
            <a:ext cx="4334214" cy="48390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7941" y="1663447"/>
            <a:ext cx="3636523" cy="4067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229615"/>
            <a:ext cx="716280" cy="1382395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 marR="5080">
              <a:lnSpc>
                <a:spcPct val="98600"/>
              </a:lnSpc>
              <a:spcBef>
                <a:spcPts val="130"/>
              </a:spcBef>
            </a:pPr>
            <a:r>
              <a:rPr dirty="0"/>
              <a:t>梯形 </a:t>
            </a:r>
            <a:r>
              <a:rPr dirty="0"/>
              <a:t>图二： </a:t>
            </a:r>
            <a:r>
              <a:rPr dirty="0" spc="-5" b="0">
                <a:latin typeface="微软雅黑"/>
                <a:cs typeface="微软雅黑"/>
              </a:rPr>
              <a:t>驱动 </a:t>
            </a:r>
            <a:r>
              <a:rPr dirty="0" b="0">
                <a:latin typeface="微软雅黑"/>
                <a:cs typeface="微软雅黑"/>
              </a:rPr>
              <a:t>线圈 部分</a:t>
            </a:r>
          </a:p>
        </p:txBody>
      </p:sp>
      <p:sp>
        <p:nvSpPr>
          <p:cNvPr id="3" name="object 3"/>
          <p:cNvSpPr/>
          <p:nvPr/>
        </p:nvSpPr>
        <p:spPr>
          <a:xfrm>
            <a:off x="900683" y="117347"/>
            <a:ext cx="3543300" cy="3166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79932" y="3467100"/>
            <a:ext cx="3384804" cy="26136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700015" y="160555"/>
            <a:ext cx="3869436" cy="24988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779264" y="2887111"/>
            <a:ext cx="3753612" cy="33841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229615"/>
            <a:ext cx="716280" cy="1382395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 marR="5080">
              <a:lnSpc>
                <a:spcPct val="98600"/>
              </a:lnSpc>
              <a:spcBef>
                <a:spcPts val="130"/>
              </a:spcBef>
            </a:pPr>
            <a:r>
              <a:rPr dirty="0"/>
              <a:t>梯形 </a:t>
            </a:r>
            <a:r>
              <a:rPr dirty="0"/>
              <a:t>图二： </a:t>
            </a:r>
            <a:r>
              <a:rPr dirty="0" spc="-5" b="0">
                <a:latin typeface="微软雅黑"/>
                <a:cs typeface="微软雅黑"/>
              </a:rPr>
              <a:t>驱动 </a:t>
            </a:r>
            <a:r>
              <a:rPr dirty="0" b="0">
                <a:latin typeface="微软雅黑"/>
                <a:cs typeface="微软雅黑"/>
              </a:rPr>
              <a:t>线圈 部分</a:t>
            </a:r>
          </a:p>
        </p:txBody>
      </p:sp>
      <p:sp>
        <p:nvSpPr>
          <p:cNvPr id="3" name="object 3"/>
          <p:cNvSpPr/>
          <p:nvPr/>
        </p:nvSpPr>
        <p:spPr>
          <a:xfrm>
            <a:off x="1042416" y="229809"/>
            <a:ext cx="4344924" cy="24874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4103" y="621791"/>
            <a:ext cx="7442200" cy="1358265"/>
          </a:xfrm>
          <a:custGeom>
            <a:avLst/>
            <a:gdLst/>
            <a:ahLst/>
            <a:cxnLst/>
            <a:rect l="l" t="t" r="r" b="b"/>
            <a:pathLst>
              <a:path w="7442200" h="1358264">
                <a:moveTo>
                  <a:pt x="0" y="156210"/>
                </a:moveTo>
                <a:lnTo>
                  <a:pt x="7967" y="106850"/>
                </a:lnTo>
                <a:lnTo>
                  <a:pt x="30150" y="63971"/>
                </a:lnTo>
                <a:lnTo>
                  <a:pt x="63971" y="30150"/>
                </a:lnTo>
                <a:lnTo>
                  <a:pt x="106850" y="7967"/>
                </a:lnTo>
                <a:lnTo>
                  <a:pt x="156209" y="0"/>
                </a:lnTo>
                <a:lnTo>
                  <a:pt x="7285482" y="0"/>
                </a:lnTo>
                <a:lnTo>
                  <a:pt x="7334841" y="7967"/>
                </a:lnTo>
                <a:lnTo>
                  <a:pt x="7377720" y="30150"/>
                </a:lnTo>
                <a:lnTo>
                  <a:pt x="7411541" y="63971"/>
                </a:lnTo>
                <a:lnTo>
                  <a:pt x="7433724" y="106850"/>
                </a:lnTo>
                <a:lnTo>
                  <a:pt x="7441692" y="156210"/>
                </a:lnTo>
                <a:lnTo>
                  <a:pt x="7441692" y="1201674"/>
                </a:lnTo>
                <a:lnTo>
                  <a:pt x="7433724" y="1251033"/>
                </a:lnTo>
                <a:lnTo>
                  <a:pt x="7411541" y="1293912"/>
                </a:lnTo>
                <a:lnTo>
                  <a:pt x="7377720" y="1327733"/>
                </a:lnTo>
                <a:lnTo>
                  <a:pt x="7334841" y="1349916"/>
                </a:lnTo>
                <a:lnTo>
                  <a:pt x="7285482" y="1357884"/>
                </a:lnTo>
                <a:lnTo>
                  <a:pt x="156209" y="1357884"/>
                </a:lnTo>
                <a:lnTo>
                  <a:pt x="106850" y="1349916"/>
                </a:lnTo>
                <a:lnTo>
                  <a:pt x="63971" y="1327733"/>
                </a:lnTo>
                <a:lnTo>
                  <a:pt x="30150" y="1293912"/>
                </a:lnTo>
                <a:lnTo>
                  <a:pt x="7967" y="1251033"/>
                </a:lnTo>
                <a:lnTo>
                  <a:pt x="0" y="1201674"/>
                </a:lnTo>
                <a:lnTo>
                  <a:pt x="0" y="156210"/>
                </a:lnTo>
                <a:close/>
              </a:path>
            </a:pathLst>
          </a:custGeom>
          <a:ln w="15875">
            <a:solidFill>
              <a:srgbClr val="BADF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994154" y="664209"/>
            <a:ext cx="67627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</a:t>
            </a:r>
            <a:r>
              <a:rPr dirty="0" sz="1800">
                <a:latin typeface="宋体"/>
                <a:cs typeface="宋体"/>
              </a:rPr>
              <a:t>）</a:t>
            </a:r>
            <a:r>
              <a:rPr dirty="0" sz="1800" b="1">
                <a:latin typeface="宋体"/>
                <a:cs typeface="宋体"/>
              </a:rPr>
              <a:t>高压电</a:t>
            </a:r>
            <a:r>
              <a:rPr dirty="0" sz="1800" spc="-10" b="1">
                <a:latin typeface="宋体"/>
                <a:cs typeface="宋体"/>
              </a:rPr>
              <a:t>器</a:t>
            </a:r>
            <a:r>
              <a:rPr dirty="0" sz="1800" spc="-40" b="1">
                <a:latin typeface="宋体"/>
                <a:cs typeface="宋体"/>
              </a:rPr>
              <a:t> </a:t>
            </a:r>
            <a:r>
              <a:rPr dirty="0" sz="1800">
                <a:latin typeface="宋体"/>
                <a:cs typeface="宋体"/>
              </a:rPr>
              <a:t>用于交流电压</a:t>
            </a:r>
            <a:r>
              <a:rPr dirty="0" sz="1800" spc="-5">
                <a:latin typeface="Times New Roman"/>
                <a:cs typeface="Times New Roman"/>
              </a:rPr>
              <a:t>1200V</a:t>
            </a:r>
            <a:r>
              <a:rPr dirty="0" sz="1800">
                <a:latin typeface="宋体"/>
                <a:cs typeface="宋体"/>
              </a:rPr>
              <a:t>、直流电压</a:t>
            </a:r>
            <a:r>
              <a:rPr dirty="0" sz="1800" spc="-5">
                <a:latin typeface="Times New Roman"/>
                <a:cs typeface="Times New Roman"/>
              </a:rPr>
              <a:t>1500V</a:t>
            </a:r>
            <a:r>
              <a:rPr dirty="0" sz="1800">
                <a:latin typeface="宋体"/>
                <a:cs typeface="宋体"/>
              </a:rPr>
              <a:t>及以上电路中的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89354" y="938529"/>
            <a:ext cx="7131684" cy="101346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800">
                <a:latin typeface="宋体"/>
                <a:cs typeface="宋体"/>
              </a:rPr>
              <a:t>电器。</a:t>
            </a:r>
            <a:endParaRPr sz="1800">
              <a:latin typeface="宋体"/>
              <a:cs typeface="宋体"/>
            </a:endParaRPr>
          </a:p>
          <a:p>
            <a:pPr marL="12700" marR="5080" indent="304800">
              <a:lnSpc>
                <a:spcPct val="120000"/>
              </a:lnSpc>
            </a:pPr>
            <a:r>
              <a:rPr dirty="0" sz="1800">
                <a:latin typeface="Times New Roman"/>
                <a:cs typeface="Times New Roman"/>
              </a:rPr>
              <a:t>2</a:t>
            </a:r>
            <a:r>
              <a:rPr dirty="0" sz="1800">
                <a:latin typeface="宋体"/>
                <a:cs typeface="宋体"/>
              </a:rPr>
              <a:t>）</a:t>
            </a:r>
            <a:r>
              <a:rPr dirty="0" sz="1800" b="1">
                <a:latin typeface="宋体"/>
                <a:cs typeface="宋体"/>
              </a:rPr>
              <a:t>低压电</a:t>
            </a:r>
            <a:r>
              <a:rPr dirty="0" sz="1800" spc="-10" b="1">
                <a:latin typeface="宋体"/>
                <a:cs typeface="宋体"/>
              </a:rPr>
              <a:t>器</a:t>
            </a:r>
            <a:r>
              <a:rPr dirty="0" sz="1800" spc="-65" b="1">
                <a:latin typeface="宋体"/>
                <a:cs typeface="宋体"/>
              </a:rPr>
              <a:t> </a:t>
            </a:r>
            <a:r>
              <a:rPr dirty="0" sz="1800">
                <a:latin typeface="宋体"/>
                <a:cs typeface="宋体"/>
              </a:rPr>
              <a:t>用于交流</a:t>
            </a:r>
            <a:r>
              <a:rPr dirty="0" sz="1800">
                <a:latin typeface="Times New Roman"/>
                <a:cs typeface="Times New Roman"/>
              </a:rPr>
              <a:t>50Hz(</a:t>
            </a:r>
            <a:r>
              <a:rPr dirty="0" sz="1800">
                <a:latin typeface="宋体"/>
                <a:cs typeface="宋体"/>
              </a:rPr>
              <a:t>或</a:t>
            </a:r>
            <a:r>
              <a:rPr dirty="0" sz="1800">
                <a:latin typeface="Times New Roman"/>
                <a:cs typeface="Times New Roman"/>
              </a:rPr>
              <a:t>60Hz)</a:t>
            </a:r>
            <a:r>
              <a:rPr dirty="0" sz="1800">
                <a:latin typeface="宋体"/>
                <a:cs typeface="宋体"/>
              </a:rPr>
              <a:t>额定电压为</a:t>
            </a:r>
            <a:r>
              <a:rPr dirty="0" sz="1800" spc="-5" b="1">
                <a:latin typeface="Times New Roman"/>
                <a:cs typeface="Times New Roman"/>
              </a:rPr>
              <a:t>1200V</a:t>
            </a:r>
            <a:r>
              <a:rPr dirty="0" sz="1800">
                <a:latin typeface="宋体"/>
                <a:cs typeface="宋体"/>
              </a:rPr>
              <a:t>以下、直流额 定电压为</a:t>
            </a:r>
            <a:r>
              <a:rPr dirty="0" sz="1800" spc="-5" b="1">
                <a:latin typeface="Times New Roman"/>
                <a:cs typeface="Times New Roman"/>
              </a:rPr>
              <a:t>1500V</a:t>
            </a:r>
            <a:r>
              <a:rPr dirty="0" sz="1800">
                <a:latin typeface="宋体"/>
                <a:cs typeface="宋体"/>
              </a:rPr>
              <a:t>及以下电路的电器。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2984" y="832103"/>
            <a:ext cx="1336675" cy="909955"/>
          </a:xfrm>
          <a:custGeom>
            <a:avLst/>
            <a:gdLst/>
            <a:ahLst/>
            <a:cxnLst/>
            <a:rect l="l" t="t" r="r" b="b"/>
            <a:pathLst>
              <a:path w="1336675" h="909955">
                <a:moveTo>
                  <a:pt x="1228090" y="0"/>
                </a:moveTo>
                <a:lnTo>
                  <a:pt x="108457" y="0"/>
                </a:lnTo>
                <a:lnTo>
                  <a:pt x="66243" y="8516"/>
                </a:lnTo>
                <a:lnTo>
                  <a:pt x="31769" y="31750"/>
                </a:lnTo>
                <a:lnTo>
                  <a:pt x="8524" y="66222"/>
                </a:lnTo>
                <a:lnTo>
                  <a:pt x="0" y="108458"/>
                </a:lnTo>
                <a:lnTo>
                  <a:pt x="0" y="801370"/>
                </a:lnTo>
                <a:lnTo>
                  <a:pt x="8524" y="843605"/>
                </a:lnTo>
                <a:lnTo>
                  <a:pt x="31769" y="878078"/>
                </a:lnTo>
                <a:lnTo>
                  <a:pt x="66243" y="901311"/>
                </a:lnTo>
                <a:lnTo>
                  <a:pt x="108457" y="909828"/>
                </a:lnTo>
                <a:lnTo>
                  <a:pt x="1228090" y="909828"/>
                </a:lnTo>
                <a:lnTo>
                  <a:pt x="1270325" y="901311"/>
                </a:lnTo>
                <a:lnTo>
                  <a:pt x="1304798" y="878078"/>
                </a:lnTo>
                <a:lnTo>
                  <a:pt x="1328031" y="843605"/>
                </a:lnTo>
                <a:lnTo>
                  <a:pt x="1336548" y="801370"/>
                </a:lnTo>
                <a:lnTo>
                  <a:pt x="1336548" y="108458"/>
                </a:lnTo>
                <a:lnTo>
                  <a:pt x="1328031" y="66222"/>
                </a:lnTo>
                <a:lnTo>
                  <a:pt x="1304798" y="31750"/>
                </a:lnTo>
                <a:lnTo>
                  <a:pt x="1270325" y="8516"/>
                </a:lnTo>
                <a:lnTo>
                  <a:pt x="122809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98170" y="883386"/>
            <a:ext cx="104394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2000" b="1">
                <a:latin typeface="微软雅黑"/>
                <a:cs typeface="微软雅黑"/>
              </a:rPr>
              <a:t>按工作电 压等级分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94103" y="2205227"/>
            <a:ext cx="7442200" cy="1009015"/>
          </a:xfrm>
          <a:custGeom>
            <a:avLst/>
            <a:gdLst/>
            <a:ahLst/>
            <a:cxnLst/>
            <a:rect l="l" t="t" r="r" b="b"/>
            <a:pathLst>
              <a:path w="7442200" h="1009014">
                <a:moveTo>
                  <a:pt x="0" y="116077"/>
                </a:moveTo>
                <a:lnTo>
                  <a:pt x="9118" y="70883"/>
                </a:lnTo>
                <a:lnTo>
                  <a:pt x="33988" y="33988"/>
                </a:lnTo>
                <a:lnTo>
                  <a:pt x="70883" y="9118"/>
                </a:lnTo>
                <a:lnTo>
                  <a:pt x="116078" y="0"/>
                </a:lnTo>
                <a:lnTo>
                  <a:pt x="7325614" y="0"/>
                </a:lnTo>
                <a:lnTo>
                  <a:pt x="7370808" y="9118"/>
                </a:lnTo>
                <a:lnTo>
                  <a:pt x="7407703" y="33988"/>
                </a:lnTo>
                <a:lnTo>
                  <a:pt x="7432573" y="70883"/>
                </a:lnTo>
                <a:lnTo>
                  <a:pt x="7441692" y="116077"/>
                </a:lnTo>
                <a:lnTo>
                  <a:pt x="7441692" y="892810"/>
                </a:lnTo>
                <a:lnTo>
                  <a:pt x="7432573" y="938004"/>
                </a:lnTo>
                <a:lnTo>
                  <a:pt x="7407703" y="974899"/>
                </a:lnTo>
                <a:lnTo>
                  <a:pt x="7370808" y="999769"/>
                </a:lnTo>
                <a:lnTo>
                  <a:pt x="7325614" y="1008888"/>
                </a:lnTo>
                <a:lnTo>
                  <a:pt x="116078" y="1008888"/>
                </a:lnTo>
                <a:lnTo>
                  <a:pt x="70883" y="999769"/>
                </a:lnTo>
                <a:lnTo>
                  <a:pt x="33988" y="974899"/>
                </a:lnTo>
                <a:lnTo>
                  <a:pt x="9118" y="938004"/>
                </a:lnTo>
                <a:lnTo>
                  <a:pt x="0" y="892810"/>
                </a:lnTo>
                <a:lnTo>
                  <a:pt x="0" y="116077"/>
                </a:lnTo>
                <a:close/>
              </a:path>
            </a:pathLst>
          </a:custGeom>
          <a:ln w="15875">
            <a:solidFill>
              <a:srgbClr val="BADF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982470" y="2237994"/>
            <a:ext cx="68897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</a:t>
            </a:r>
            <a:r>
              <a:rPr dirty="0" sz="1800">
                <a:latin typeface="宋体"/>
                <a:cs typeface="宋体"/>
              </a:rPr>
              <a:t>）</a:t>
            </a:r>
            <a:r>
              <a:rPr dirty="0" sz="1800" b="1">
                <a:latin typeface="宋体"/>
                <a:cs typeface="宋体"/>
              </a:rPr>
              <a:t>手动电</a:t>
            </a:r>
            <a:r>
              <a:rPr dirty="0" sz="1800" spc="-10" b="1">
                <a:latin typeface="宋体"/>
                <a:cs typeface="宋体"/>
              </a:rPr>
              <a:t>器</a:t>
            </a:r>
            <a:r>
              <a:rPr dirty="0" sz="1800" spc="-75" b="1">
                <a:latin typeface="宋体"/>
                <a:cs typeface="宋体"/>
              </a:rPr>
              <a:t> </a:t>
            </a:r>
            <a:r>
              <a:rPr dirty="0" sz="1800">
                <a:latin typeface="宋体"/>
                <a:cs typeface="宋体"/>
              </a:rPr>
              <a:t>人手操作发出动作指令的电器，例如刀开关、按钮等。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82470" y="2567178"/>
            <a:ext cx="71183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2</a:t>
            </a:r>
            <a:r>
              <a:rPr dirty="0" sz="1800">
                <a:latin typeface="宋体"/>
                <a:cs typeface="宋体"/>
              </a:rPr>
              <a:t>）</a:t>
            </a:r>
            <a:r>
              <a:rPr dirty="0" sz="1800" b="1">
                <a:latin typeface="宋体"/>
                <a:cs typeface="宋体"/>
              </a:rPr>
              <a:t>自动电</a:t>
            </a:r>
            <a:r>
              <a:rPr dirty="0" sz="1800" spc="-10" b="1">
                <a:latin typeface="宋体"/>
                <a:cs typeface="宋体"/>
              </a:rPr>
              <a:t>器</a:t>
            </a:r>
            <a:r>
              <a:rPr dirty="0" sz="1800" spc="-75" b="1">
                <a:latin typeface="宋体"/>
                <a:cs typeface="宋体"/>
              </a:rPr>
              <a:t> </a:t>
            </a:r>
            <a:r>
              <a:rPr dirty="0" sz="1800">
                <a:latin typeface="宋体"/>
                <a:cs typeface="宋体"/>
              </a:rPr>
              <a:t>产生电磁吸力而自动完成动作指令的电器，例如接触器、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7416" y="2896361"/>
            <a:ext cx="20859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宋体"/>
                <a:cs typeface="宋体"/>
              </a:rPr>
              <a:t>继电器、电磁阀等。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2984" y="2255520"/>
            <a:ext cx="1336675" cy="908685"/>
          </a:xfrm>
          <a:custGeom>
            <a:avLst/>
            <a:gdLst/>
            <a:ahLst/>
            <a:cxnLst/>
            <a:rect l="l" t="t" r="r" b="b"/>
            <a:pathLst>
              <a:path w="1336675" h="908685">
                <a:moveTo>
                  <a:pt x="1228217" y="0"/>
                </a:moveTo>
                <a:lnTo>
                  <a:pt x="108280" y="0"/>
                </a:lnTo>
                <a:lnTo>
                  <a:pt x="66131" y="8514"/>
                </a:lnTo>
                <a:lnTo>
                  <a:pt x="31713" y="31734"/>
                </a:lnTo>
                <a:lnTo>
                  <a:pt x="8508" y="66168"/>
                </a:lnTo>
                <a:lnTo>
                  <a:pt x="0" y="108330"/>
                </a:lnTo>
                <a:lnTo>
                  <a:pt x="0" y="799972"/>
                </a:lnTo>
                <a:lnTo>
                  <a:pt x="8508" y="842135"/>
                </a:lnTo>
                <a:lnTo>
                  <a:pt x="31713" y="876569"/>
                </a:lnTo>
                <a:lnTo>
                  <a:pt x="66131" y="899789"/>
                </a:lnTo>
                <a:lnTo>
                  <a:pt x="108280" y="908303"/>
                </a:lnTo>
                <a:lnTo>
                  <a:pt x="1228217" y="908303"/>
                </a:lnTo>
                <a:lnTo>
                  <a:pt x="1270379" y="899789"/>
                </a:lnTo>
                <a:lnTo>
                  <a:pt x="1304813" y="876569"/>
                </a:lnTo>
                <a:lnTo>
                  <a:pt x="1328033" y="842135"/>
                </a:lnTo>
                <a:lnTo>
                  <a:pt x="1336548" y="799972"/>
                </a:lnTo>
                <a:lnTo>
                  <a:pt x="1336548" y="108330"/>
                </a:lnTo>
                <a:lnTo>
                  <a:pt x="1328033" y="66168"/>
                </a:lnTo>
                <a:lnTo>
                  <a:pt x="1304813" y="31734"/>
                </a:lnTo>
                <a:lnTo>
                  <a:pt x="1270379" y="8514"/>
                </a:lnTo>
                <a:lnTo>
                  <a:pt x="1228217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98170" y="2307178"/>
            <a:ext cx="1043940" cy="75692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dirty="0" sz="2000" b="1">
                <a:latin typeface="微软雅黑"/>
                <a:cs typeface="微软雅黑"/>
              </a:rPr>
              <a:t>按动作原</a:t>
            </a:r>
            <a:endParaRPr sz="2000">
              <a:latin typeface="微软雅黑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dirty="0" sz="2000" spc="5" b="1">
                <a:latin typeface="微软雅黑"/>
                <a:cs typeface="微软雅黑"/>
              </a:rPr>
              <a:t>理分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31114" y="150113"/>
            <a:ext cx="180086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0">
                <a:latin typeface="PMingLiU"/>
                <a:cs typeface="PMingLiU"/>
              </a:rPr>
              <a:t>电器的分类</a:t>
            </a:r>
            <a:endParaRPr sz="2800">
              <a:latin typeface="PMingLiU"/>
              <a:cs typeface="PMingLiU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89532" y="3643884"/>
            <a:ext cx="7443470" cy="3074035"/>
          </a:xfrm>
          <a:custGeom>
            <a:avLst/>
            <a:gdLst/>
            <a:ahLst/>
            <a:cxnLst/>
            <a:rect l="l" t="t" r="r" b="b"/>
            <a:pathLst>
              <a:path w="7443470" h="3074034">
                <a:moveTo>
                  <a:pt x="0" y="353695"/>
                </a:moveTo>
                <a:lnTo>
                  <a:pt x="3229" y="305703"/>
                </a:lnTo>
                <a:lnTo>
                  <a:pt x="12635" y="259673"/>
                </a:lnTo>
                <a:lnTo>
                  <a:pt x="27797" y="216027"/>
                </a:lnTo>
                <a:lnTo>
                  <a:pt x="48292" y="175184"/>
                </a:lnTo>
                <a:lnTo>
                  <a:pt x="73701" y="137568"/>
                </a:lnTo>
                <a:lnTo>
                  <a:pt x="103600" y="103600"/>
                </a:lnTo>
                <a:lnTo>
                  <a:pt x="137568" y="73701"/>
                </a:lnTo>
                <a:lnTo>
                  <a:pt x="175184" y="48292"/>
                </a:lnTo>
                <a:lnTo>
                  <a:pt x="216026" y="27797"/>
                </a:lnTo>
                <a:lnTo>
                  <a:pt x="259673" y="12635"/>
                </a:lnTo>
                <a:lnTo>
                  <a:pt x="305703" y="3229"/>
                </a:lnTo>
                <a:lnTo>
                  <a:pt x="353694" y="0"/>
                </a:lnTo>
                <a:lnTo>
                  <a:pt x="7089521" y="0"/>
                </a:lnTo>
                <a:lnTo>
                  <a:pt x="7137512" y="3229"/>
                </a:lnTo>
                <a:lnTo>
                  <a:pt x="7183542" y="12635"/>
                </a:lnTo>
                <a:lnTo>
                  <a:pt x="7227189" y="27797"/>
                </a:lnTo>
                <a:lnTo>
                  <a:pt x="7268031" y="48292"/>
                </a:lnTo>
                <a:lnTo>
                  <a:pt x="7305647" y="73701"/>
                </a:lnTo>
                <a:lnTo>
                  <a:pt x="7339615" y="103600"/>
                </a:lnTo>
                <a:lnTo>
                  <a:pt x="7369514" y="137568"/>
                </a:lnTo>
                <a:lnTo>
                  <a:pt x="7394923" y="175184"/>
                </a:lnTo>
                <a:lnTo>
                  <a:pt x="7415418" y="216027"/>
                </a:lnTo>
                <a:lnTo>
                  <a:pt x="7430580" y="259673"/>
                </a:lnTo>
                <a:lnTo>
                  <a:pt x="7439986" y="305703"/>
                </a:lnTo>
                <a:lnTo>
                  <a:pt x="7443216" y="353695"/>
                </a:lnTo>
                <a:lnTo>
                  <a:pt x="7443216" y="2720251"/>
                </a:lnTo>
                <a:lnTo>
                  <a:pt x="7439986" y="2768241"/>
                </a:lnTo>
                <a:lnTo>
                  <a:pt x="7430580" y="2814269"/>
                </a:lnTo>
                <a:lnTo>
                  <a:pt x="7415418" y="2857913"/>
                </a:lnTo>
                <a:lnTo>
                  <a:pt x="7394923" y="2898751"/>
                </a:lnTo>
                <a:lnTo>
                  <a:pt x="7369514" y="2936363"/>
                </a:lnTo>
                <a:lnTo>
                  <a:pt x="7339615" y="2970326"/>
                </a:lnTo>
                <a:lnTo>
                  <a:pt x="7305647" y="3000221"/>
                </a:lnTo>
                <a:lnTo>
                  <a:pt x="7268031" y="3025624"/>
                </a:lnTo>
                <a:lnTo>
                  <a:pt x="7227189" y="3046116"/>
                </a:lnTo>
                <a:lnTo>
                  <a:pt x="7183542" y="3061275"/>
                </a:lnTo>
                <a:lnTo>
                  <a:pt x="7137512" y="3070679"/>
                </a:lnTo>
                <a:lnTo>
                  <a:pt x="7089521" y="3073908"/>
                </a:lnTo>
                <a:lnTo>
                  <a:pt x="353694" y="3073908"/>
                </a:lnTo>
                <a:lnTo>
                  <a:pt x="305703" y="3070679"/>
                </a:lnTo>
                <a:lnTo>
                  <a:pt x="259673" y="3061275"/>
                </a:lnTo>
                <a:lnTo>
                  <a:pt x="216027" y="3046116"/>
                </a:lnTo>
                <a:lnTo>
                  <a:pt x="175184" y="3025624"/>
                </a:lnTo>
                <a:lnTo>
                  <a:pt x="137568" y="3000221"/>
                </a:lnTo>
                <a:lnTo>
                  <a:pt x="103600" y="2970326"/>
                </a:lnTo>
                <a:lnTo>
                  <a:pt x="73701" y="2936363"/>
                </a:lnTo>
                <a:lnTo>
                  <a:pt x="48292" y="2898751"/>
                </a:lnTo>
                <a:lnTo>
                  <a:pt x="27797" y="2857913"/>
                </a:lnTo>
                <a:lnTo>
                  <a:pt x="12635" y="2814269"/>
                </a:lnTo>
                <a:lnTo>
                  <a:pt x="3229" y="2768241"/>
                </a:lnTo>
                <a:lnTo>
                  <a:pt x="0" y="2720251"/>
                </a:lnTo>
                <a:lnTo>
                  <a:pt x="0" y="353695"/>
                </a:lnTo>
                <a:close/>
              </a:path>
            </a:pathLst>
          </a:custGeom>
          <a:ln w="15875">
            <a:solidFill>
              <a:srgbClr val="BADF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742313" y="3666871"/>
            <a:ext cx="7195184" cy="2988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33679" indent="304800">
              <a:lnSpc>
                <a:spcPct val="120000"/>
              </a:lnSpc>
              <a:spcBef>
                <a:spcPts val="100"/>
              </a:spcBef>
              <a:buSzPct val="94444"/>
              <a:buFont typeface="Times New Roman"/>
              <a:buAutoNum type="arabicPlain"/>
              <a:tabLst>
                <a:tab pos="661035" algn="l"/>
              </a:tabLst>
            </a:pPr>
            <a:r>
              <a:rPr dirty="0" sz="1800" b="1">
                <a:latin typeface="宋体"/>
                <a:cs typeface="宋体"/>
              </a:rPr>
              <a:t>控制电</a:t>
            </a:r>
            <a:r>
              <a:rPr dirty="0" sz="1800" spc="-10" b="1">
                <a:latin typeface="宋体"/>
                <a:cs typeface="宋体"/>
              </a:rPr>
              <a:t>器</a:t>
            </a:r>
            <a:r>
              <a:rPr dirty="0" sz="1800" spc="-85" b="1">
                <a:latin typeface="宋体"/>
                <a:cs typeface="宋体"/>
              </a:rPr>
              <a:t> </a:t>
            </a:r>
            <a:r>
              <a:rPr dirty="0" sz="1800">
                <a:latin typeface="宋体"/>
                <a:cs typeface="宋体"/>
              </a:rPr>
              <a:t>用于各种控制电路和控制系统的电器，例如接触器、 继电器、电动机起动器等。</a:t>
            </a:r>
            <a:endParaRPr sz="1800">
              <a:latin typeface="宋体"/>
              <a:cs typeface="宋体"/>
            </a:endParaRPr>
          </a:p>
          <a:p>
            <a:pPr marL="661035" indent="-343535">
              <a:lnSpc>
                <a:spcPct val="100000"/>
              </a:lnSpc>
              <a:spcBef>
                <a:spcPts val="430"/>
              </a:spcBef>
              <a:buSzPct val="94444"/>
              <a:buFont typeface="Times New Roman"/>
              <a:buAutoNum type="arabicPlain"/>
              <a:tabLst>
                <a:tab pos="661035" algn="l"/>
              </a:tabLst>
            </a:pPr>
            <a:r>
              <a:rPr dirty="0" sz="1800" b="1">
                <a:latin typeface="宋体"/>
                <a:cs typeface="宋体"/>
              </a:rPr>
              <a:t>配电电</a:t>
            </a:r>
            <a:r>
              <a:rPr dirty="0" sz="1800" spc="-10" b="1">
                <a:latin typeface="宋体"/>
                <a:cs typeface="宋体"/>
              </a:rPr>
              <a:t>器</a:t>
            </a:r>
            <a:r>
              <a:rPr dirty="0" sz="1800" spc="-15" b="1">
                <a:latin typeface="宋体"/>
                <a:cs typeface="宋体"/>
              </a:rPr>
              <a:t> </a:t>
            </a:r>
            <a:r>
              <a:rPr dirty="0" sz="1800">
                <a:latin typeface="宋体"/>
                <a:cs typeface="宋体"/>
              </a:rPr>
              <a:t>用于电能的输送和分配的电器，例如高压断路器。</a:t>
            </a:r>
            <a:endParaRPr sz="1800">
              <a:latin typeface="宋体"/>
              <a:cs typeface="宋体"/>
            </a:endParaRPr>
          </a:p>
          <a:p>
            <a:pPr marL="661035" indent="-343535">
              <a:lnSpc>
                <a:spcPct val="100000"/>
              </a:lnSpc>
              <a:spcBef>
                <a:spcPts val="430"/>
              </a:spcBef>
              <a:buSzPct val="94444"/>
              <a:buFont typeface="Times New Roman"/>
              <a:buAutoNum type="arabicPlain"/>
              <a:tabLst>
                <a:tab pos="661035" algn="l"/>
              </a:tabLst>
            </a:pPr>
            <a:r>
              <a:rPr dirty="0" sz="1800" b="1">
                <a:latin typeface="宋体"/>
                <a:cs typeface="宋体"/>
              </a:rPr>
              <a:t>主令电</a:t>
            </a:r>
            <a:r>
              <a:rPr dirty="0" sz="1800" spc="-10" b="1">
                <a:latin typeface="宋体"/>
                <a:cs typeface="宋体"/>
              </a:rPr>
              <a:t>器</a:t>
            </a:r>
            <a:r>
              <a:rPr dirty="0" sz="1800" spc="-75" b="1">
                <a:latin typeface="宋体"/>
                <a:cs typeface="宋体"/>
              </a:rPr>
              <a:t> </a:t>
            </a:r>
            <a:r>
              <a:rPr dirty="0" sz="1800">
                <a:latin typeface="宋体"/>
                <a:cs typeface="宋体"/>
              </a:rPr>
              <a:t>用于自动控制系统中发送动作指令的电器，例如按钮、</a:t>
            </a:r>
            <a:endParaRPr sz="1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800" spc="-5">
                <a:latin typeface="宋体"/>
                <a:cs typeface="宋体"/>
              </a:rPr>
              <a:t>转换开关等。</a:t>
            </a:r>
            <a:endParaRPr sz="1800">
              <a:latin typeface="宋体"/>
              <a:cs typeface="宋体"/>
            </a:endParaRPr>
          </a:p>
          <a:p>
            <a:pPr marL="12700" marR="233679" indent="304800">
              <a:lnSpc>
                <a:spcPct val="120000"/>
              </a:lnSpc>
              <a:buSzPct val="94444"/>
              <a:buFont typeface="Times New Roman"/>
              <a:buAutoNum type="arabicPlain" startAt="4"/>
              <a:tabLst>
                <a:tab pos="661035" algn="l"/>
              </a:tabLst>
            </a:pPr>
            <a:r>
              <a:rPr dirty="0" sz="1800" b="1">
                <a:latin typeface="宋体"/>
                <a:cs typeface="宋体"/>
              </a:rPr>
              <a:t>保护电</a:t>
            </a:r>
            <a:r>
              <a:rPr dirty="0" sz="1800" spc="-10" b="1">
                <a:latin typeface="宋体"/>
                <a:cs typeface="宋体"/>
              </a:rPr>
              <a:t>器</a:t>
            </a:r>
            <a:r>
              <a:rPr dirty="0" sz="1800" spc="-85" b="1">
                <a:latin typeface="宋体"/>
                <a:cs typeface="宋体"/>
              </a:rPr>
              <a:t> </a:t>
            </a:r>
            <a:r>
              <a:rPr dirty="0" sz="1800">
                <a:latin typeface="宋体"/>
                <a:cs typeface="宋体"/>
              </a:rPr>
              <a:t>用于保护电路及用电设备的电器，例如熔断器、热继 电器等。</a:t>
            </a:r>
            <a:endParaRPr sz="1800">
              <a:latin typeface="宋体"/>
              <a:cs typeface="宋体"/>
            </a:endParaRPr>
          </a:p>
          <a:p>
            <a:pPr marL="12700" marR="233679" indent="304800">
              <a:lnSpc>
                <a:spcPct val="120000"/>
              </a:lnSpc>
              <a:buSzPct val="94444"/>
              <a:buFont typeface="Times New Roman"/>
              <a:buAutoNum type="arabicPlain" startAt="4"/>
              <a:tabLst>
                <a:tab pos="661035" algn="l"/>
              </a:tabLst>
            </a:pPr>
            <a:r>
              <a:rPr dirty="0" sz="1800" b="1">
                <a:latin typeface="宋体"/>
                <a:cs typeface="宋体"/>
              </a:rPr>
              <a:t>执行电</a:t>
            </a:r>
            <a:r>
              <a:rPr dirty="0" sz="1800" spc="-10" b="1">
                <a:latin typeface="宋体"/>
                <a:cs typeface="宋体"/>
              </a:rPr>
              <a:t>器</a:t>
            </a:r>
            <a:r>
              <a:rPr dirty="0" sz="1800" spc="-85" b="1">
                <a:latin typeface="宋体"/>
                <a:cs typeface="宋体"/>
              </a:rPr>
              <a:t> </a:t>
            </a:r>
            <a:r>
              <a:rPr dirty="0" sz="1800">
                <a:latin typeface="宋体"/>
                <a:cs typeface="宋体"/>
              </a:rPr>
              <a:t>用于完成某种动作或传送功能的电器，例如电磁铁、 电磁离合器等。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9079" y="4206240"/>
            <a:ext cx="1338580" cy="909955"/>
          </a:xfrm>
          <a:custGeom>
            <a:avLst/>
            <a:gdLst/>
            <a:ahLst/>
            <a:cxnLst/>
            <a:rect l="l" t="t" r="r" b="b"/>
            <a:pathLst>
              <a:path w="1338580" h="909954">
                <a:moveTo>
                  <a:pt x="1229614" y="0"/>
                </a:moveTo>
                <a:lnTo>
                  <a:pt x="108458" y="0"/>
                </a:lnTo>
                <a:lnTo>
                  <a:pt x="66243" y="8516"/>
                </a:lnTo>
                <a:lnTo>
                  <a:pt x="31769" y="31750"/>
                </a:lnTo>
                <a:lnTo>
                  <a:pt x="8524" y="66222"/>
                </a:lnTo>
                <a:lnTo>
                  <a:pt x="0" y="108458"/>
                </a:lnTo>
                <a:lnTo>
                  <a:pt x="0" y="801370"/>
                </a:lnTo>
                <a:lnTo>
                  <a:pt x="8524" y="843605"/>
                </a:lnTo>
                <a:lnTo>
                  <a:pt x="31769" y="878078"/>
                </a:lnTo>
                <a:lnTo>
                  <a:pt x="66243" y="901311"/>
                </a:lnTo>
                <a:lnTo>
                  <a:pt x="108458" y="909828"/>
                </a:lnTo>
                <a:lnTo>
                  <a:pt x="1229614" y="909828"/>
                </a:lnTo>
                <a:lnTo>
                  <a:pt x="1271849" y="901311"/>
                </a:lnTo>
                <a:lnTo>
                  <a:pt x="1306322" y="878078"/>
                </a:lnTo>
                <a:lnTo>
                  <a:pt x="1329555" y="843605"/>
                </a:lnTo>
                <a:lnTo>
                  <a:pt x="1338072" y="801370"/>
                </a:lnTo>
                <a:lnTo>
                  <a:pt x="1338072" y="108458"/>
                </a:lnTo>
                <a:lnTo>
                  <a:pt x="1329555" y="66222"/>
                </a:lnTo>
                <a:lnTo>
                  <a:pt x="1306322" y="31750"/>
                </a:lnTo>
                <a:lnTo>
                  <a:pt x="1271849" y="8516"/>
                </a:lnTo>
                <a:lnTo>
                  <a:pt x="1229614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06095" y="4502277"/>
            <a:ext cx="1043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微软雅黑"/>
                <a:cs typeface="微软雅黑"/>
              </a:rPr>
              <a:t>按用途分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0096" y="798576"/>
            <a:ext cx="7490459" cy="1655445"/>
          </a:xfrm>
          <a:custGeom>
            <a:avLst/>
            <a:gdLst/>
            <a:ahLst/>
            <a:cxnLst/>
            <a:rect l="l" t="t" r="r" b="b"/>
            <a:pathLst>
              <a:path w="7490459" h="1655445">
                <a:moveTo>
                  <a:pt x="0" y="190373"/>
                </a:moveTo>
                <a:lnTo>
                  <a:pt x="5027" y="146717"/>
                </a:lnTo>
                <a:lnTo>
                  <a:pt x="19346" y="106644"/>
                </a:lnTo>
                <a:lnTo>
                  <a:pt x="41817" y="71297"/>
                </a:lnTo>
                <a:lnTo>
                  <a:pt x="71297" y="41817"/>
                </a:lnTo>
                <a:lnTo>
                  <a:pt x="106644" y="19346"/>
                </a:lnTo>
                <a:lnTo>
                  <a:pt x="146717" y="5027"/>
                </a:lnTo>
                <a:lnTo>
                  <a:pt x="190372" y="0"/>
                </a:lnTo>
                <a:lnTo>
                  <a:pt x="7300086" y="0"/>
                </a:lnTo>
                <a:lnTo>
                  <a:pt x="7343742" y="5027"/>
                </a:lnTo>
                <a:lnTo>
                  <a:pt x="7383815" y="19346"/>
                </a:lnTo>
                <a:lnTo>
                  <a:pt x="7419162" y="41817"/>
                </a:lnTo>
                <a:lnTo>
                  <a:pt x="7448642" y="71297"/>
                </a:lnTo>
                <a:lnTo>
                  <a:pt x="7471113" y="106644"/>
                </a:lnTo>
                <a:lnTo>
                  <a:pt x="7485432" y="146717"/>
                </a:lnTo>
                <a:lnTo>
                  <a:pt x="7490459" y="190373"/>
                </a:lnTo>
                <a:lnTo>
                  <a:pt x="7490459" y="1464690"/>
                </a:lnTo>
                <a:lnTo>
                  <a:pt x="7485432" y="1508346"/>
                </a:lnTo>
                <a:lnTo>
                  <a:pt x="7471113" y="1548419"/>
                </a:lnTo>
                <a:lnTo>
                  <a:pt x="7448642" y="1583766"/>
                </a:lnTo>
                <a:lnTo>
                  <a:pt x="7419162" y="1613246"/>
                </a:lnTo>
                <a:lnTo>
                  <a:pt x="7383815" y="1635717"/>
                </a:lnTo>
                <a:lnTo>
                  <a:pt x="7343742" y="1650036"/>
                </a:lnTo>
                <a:lnTo>
                  <a:pt x="7300086" y="1655064"/>
                </a:lnTo>
                <a:lnTo>
                  <a:pt x="190372" y="1655064"/>
                </a:lnTo>
                <a:lnTo>
                  <a:pt x="146717" y="1650036"/>
                </a:lnTo>
                <a:lnTo>
                  <a:pt x="106644" y="1635717"/>
                </a:lnTo>
                <a:lnTo>
                  <a:pt x="71297" y="1613246"/>
                </a:lnTo>
                <a:lnTo>
                  <a:pt x="41817" y="1583766"/>
                </a:lnTo>
                <a:lnTo>
                  <a:pt x="19346" y="1548419"/>
                </a:lnTo>
                <a:lnTo>
                  <a:pt x="5027" y="1508346"/>
                </a:lnTo>
                <a:lnTo>
                  <a:pt x="0" y="1464690"/>
                </a:lnTo>
                <a:lnTo>
                  <a:pt x="0" y="190373"/>
                </a:lnTo>
                <a:close/>
              </a:path>
            </a:pathLst>
          </a:custGeom>
          <a:ln w="15875">
            <a:solidFill>
              <a:srgbClr val="BADF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636014" y="769620"/>
            <a:ext cx="7301865" cy="16725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20100"/>
              </a:lnSpc>
              <a:spcBef>
                <a:spcPts val="100"/>
              </a:spcBef>
              <a:buFont typeface="Times New Roman"/>
              <a:buAutoNum type="arabicParenR"/>
              <a:tabLst>
                <a:tab pos="354965" algn="l"/>
                <a:tab pos="355600" algn="l"/>
              </a:tabLst>
            </a:pPr>
            <a:r>
              <a:rPr dirty="0" sz="1800" b="1">
                <a:latin typeface="宋体"/>
                <a:cs typeface="宋体"/>
              </a:rPr>
              <a:t>电磁式控制电器</a:t>
            </a:r>
            <a:r>
              <a:rPr dirty="0" sz="1800">
                <a:latin typeface="Times New Roman"/>
                <a:cs typeface="Times New Roman"/>
              </a:rPr>
              <a:t>: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宋体"/>
                <a:cs typeface="宋体"/>
              </a:rPr>
              <a:t>根据电磁</a:t>
            </a:r>
            <a:r>
              <a:rPr dirty="0" sz="1800" spc="-15">
                <a:latin typeface="宋体"/>
                <a:cs typeface="宋体"/>
              </a:rPr>
              <a:t>感</a:t>
            </a:r>
            <a:r>
              <a:rPr dirty="0" sz="1800">
                <a:latin typeface="宋体"/>
                <a:cs typeface="宋体"/>
              </a:rPr>
              <a:t>应原理动作的电器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宋体"/>
                <a:cs typeface="宋体"/>
              </a:rPr>
              <a:t>如接触</a:t>
            </a:r>
            <a:r>
              <a:rPr dirty="0" sz="1800" spc="-15">
                <a:latin typeface="宋体"/>
                <a:cs typeface="宋体"/>
              </a:rPr>
              <a:t>器</a:t>
            </a:r>
            <a:r>
              <a:rPr dirty="0" sz="1800">
                <a:latin typeface="宋体"/>
                <a:cs typeface="宋体"/>
              </a:rPr>
              <a:t>、</a:t>
            </a:r>
            <a:r>
              <a:rPr dirty="0" sz="1800" spc="-470">
                <a:latin typeface="宋体"/>
                <a:cs typeface="宋体"/>
              </a:rPr>
              <a:t> </a:t>
            </a:r>
            <a:r>
              <a:rPr dirty="0" sz="1800">
                <a:latin typeface="宋体"/>
                <a:cs typeface="宋体"/>
              </a:rPr>
              <a:t>继电器、 电磁铁等。</a:t>
            </a:r>
            <a:endParaRPr sz="1800">
              <a:latin typeface="宋体"/>
              <a:cs typeface="宋体"/>
            </a:endParaRPr>
          </a:p>
          <a:p>
            <a:pPr marL="355600" marR="81280" indent="-342900">
              <a:lnSpc>
                <a:spcPct val="120000"/>
              </a:lnSpc>
              <a:buFont typeface="Times New Roman"/>
              <a:buAutoNum type="arabicParenR"/>
              <a:tabLst>
                <a:tab pos="411480" algn="l"/>
                <a:tab pos="412115" algn="l"/>
              </a:tabLst>
            </a:pPr>
            <a:r>
              <a:rPr dirty="0"/>
              <a:t>	</a:t>
            </a:r>
            <a:r>
              <a:rPr dirty="0" sz="1800" b="1">
                <a:latin typeface="宋体"/>
                <a:cs typeface="宋体"/>
              </a:rPr>
              <a:t>非电量控制电器</a:t>
            </a:r>
            <a:r>
              <a:rPr dirty="0" sz="1800">
                <a:latin typeface="Times New Roman"/>
                <a:cs typeface="Times New Roman"/>
              </a:rPr>
              <a:t>: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宋体"/>
                <a:cs typeface="宋体"/>
              </a:rPr>
              <a:t>依靠外力或非电量信号</a:t>
            </a:r>
            <a:r>
              <a:rPr dirty="0" sz="1800">
                <a:latin typeface="Times New Roman"/>
                <a:cs typeface="Times New Roman"/>
              </a:rPr>
              <a:t>(</a:t>
            </a:r>
            <a:r>
              <a:rPr dirty="0" sz="1800">
                <a:latin typeface="宋体"/>
                <a:cs typeface="宋体"/>
              </a:rPr>
              <a:t>如速度、</a:t>
            </a:r>
            <a:r>
              <a:rPr dirty="0" sz="1800" spc="-484">
                <a:latin typeface="宋体"/>
                <a:cs typeface="宋体"/>
              </a:rPr>
              <a:t> </a:t>
            </a:r>
            <a:r>
              <a:rPr dirty="0" sz="1800">
                <a:latin typeface="宋体"/>
                <a:cs typeface="宋体"/>
              </a:rPr>
              <a:t>压力、</a:t>
            </a:r>
            <a:r>
              <a:rPr dirty="0" sz="1800" spc="-470">
                <a:latin typeface="宋体"/>
                <a:cs typeface="宋体"/>
              </a:rPr>
              <a:t> </a:t>
            </a:r>
            <a:r>
              <a:rPr dirty="0" sz="1800">
                <a:latin typeface="宋体"/>
                <a:cs typeface="宋体"/>
              </a:rPr>
              <a:t>温度等</a:t>
            </a:r>
            <a:r>
              <a:rPr dirty="0" sz="1800">
                <a:latin typeface="Times New Roman"/>
                <a:cs typeface="Times New Roman"/>
              </a:rPr>
              <a:t>)</a:t>
            </a:r>
            <a:r>
              <a:rPr dirty="0" sz="1800">
                <a:latin typeface="宋体"/>
                <a:cs typeface="宋体"/>
              </a:rPr>
              <a:t>的 变化而动</a:t>
            </a:r>
            <a:r>
              <a:rPr dirty="0" sz="1800" spc="440">
                <a:latin typeface="宋体"/>
                <a:cs typeface="宋体"/>
              </a:rPr>
              <a:t>作</a:t>
            </a:r>
            <a:r>
              <a:rPr dirty="0" sz="1800">
                <a:latin typeface="宋体"/>
                <a:cs typeface="宋体"/>
              </a:rPr>
              <a:t>的电器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宋体"/>
                <a:cs typeface="宋体"/>
              </a:rPr>
              <a:t>如转换开关、</a:t>
            </a:r>
            <a:r>
              <a:rPr dirty="0" sz="1800" spc="-475">
                <a:latin typeface="宋体"/>
                <a:cs typeface="宋体"/>
              </a:rPr>
              <a:t> </a:t>
            </a:r>
            <a:r>
              <a:rPr dirty="0" sz="1800">
                <a:latin typeface="宋体"/>
                <a:cs typeface="宋体"/>
              </a:rPr>
              <a:t>行程开关、</a:t>
            </a:r>
            <a:r>
              <a:rPr dirty="0" sz="1800" spc="-459">
                <a:latin typeface="宋体"/>
                <a:cs typeface="宋体"/>
              </a:rPr>
              <a:t> </a:t>
            </a:r>
            <a:r>
              <a:rPr dirty="0" sz="1800">
                <a:latin typeface="宋体"/>
                <a:cs typeface="宋体"/>
              </a:rPr>
              <a:t>速度继电器、</a:t>
            </a:r>
            <a:r>
              <a:rPr dirty="0" sz="1800" spc="-475">
                <a:latin typeface="宋体"/>
                <a:cs typeface="宋体"/>
              </a:rPr>
              <a:t> </a:t>
            </a:r>
            <a:r>
              <a:rPr dirty="0" sz="1800">
                <a:latin typeface="宋体"/>
                <a:cs typeface="宋体"/>
              </a:rPr>
              <a:t>压力继 电器、</a:t>
            </a:r>
            <a:r>
              <a:rPr dirty="0" sz="1800" spc="-465">
                <a:latin typeface="宋体"/>
                <a:cs typeface="宋体"/>
              </a:rPr>
              <a:t> </a:t>
            </a:r>
            <a:r>
              <a:rPr dirty="0" sz="1800">
                <a:latin typeface="宋体"/>
                <a:cs typeface="宋体"/>
              </a:rPr>
              <a:t>温度继电器等。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6408" y="1133855"/>
            <a:ext cx="1338580" cy="908685"/>
          </a:xfrm>
          <a:custGeom>
            <a:avLst/>
            <a:gdLst/>
            <a:ahLst/>
            <a:cxnLst/>
            <a:rect l="l" t="t" r="r" b="b"/>
            <a:pathLst>
              <a:path w="1338580" h="908685">
                <a:moveTo>
                  <a:pt x="1229741" y="0"/>
                </a:moveTo>
                <a:lnTo>
                  <a:pt x="108280" y="0"/>
                </a:lnTo>
                <a:lnTo>
                  <a:pt x="66131" y="8514"/>
                </a:lnTo>
                <a:lnTo>
                  <a:pt x="31713" y="31734"/>
                </a:lnTo>
                <a:lnTo>
                  <a:pt x="8508" y="66168"/>
                </a:lnTo>
                <a:lnTo>
                  <a:pt x="0" y="108331"/>
                </a:lnTo>
                <a:lnTo>
                  <a:pt x="0" y="799973"/>
                </a:lnTo>
                <a:lnTo>
                  <a:pt x="8508" y="842135"/>
                </a:lnTo>
                <a:lnTo>
                  <a:pt x="31713" y="876569"/>
                </a:lnTo>
                <a:lnTo>
                  <a:pt x="66131" y="899789"/>
                </a:lnTo>
                <a:lnTo>
                  <a:pt x="108280" y="908304"/>
                </a:lnTo>
                <a:lnTo>
                  <a:pt x="1229741" y="908304"/>
                </a:lnTo>
                <a:lnTo>
                  <a:pt x="1271903" y="899789"/>
                </a:lnTo>
                <a:lnTo>
                  <a:pt x="1306337" y="876569"/>
                </a:lnTo>
                <a:lnTo>
                  <a:pt x="1329557" y="842135"/>
                </a:lnTo>
                <a:lnTo>
                  <a:pt x="1338072" y="799973"/>
                </a:lnTo>
                <a:lnTo>
                  <a:pt x="1338072" y="108331"/>
                </a:lnTo>
                <a:lnTo>
                  <a:pt x="1329557" y="66168"/>
                </a:lnTo>
                <a:lnTo>
                  <a:pt x="1306337" y="31734"/>
                </a:lnTo>
                <a:lnTo>
                  <a:pt x="1271903" y="8514"/>
                </a:lnTo>
                <a:lnTo>
                  <a:pt x="1229741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63118" y="1184626"/>
            <a:ext cx="1045210" cy="75692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dirty="0" sz="2000" b="1">
                <a:latin typeface="微软雅黑"/>
                <a:cs typeface="微软雅黑"/>
              </a:rPr>
              <a:t>按工作原</a:t>
            </a:r>
            <a:endParaRPr sz="2000">
              <a:latin typeface="微软雅黑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微软雅黑"/>
                <a:cs typeface="微软雅黑"/>
              </a:rPr>
              <a:t>理分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54480" y="3043427"/>
            <a:ext cx="7411720" cy="1760220"/>
          </a:xfrm>
          <a:custGeom>
            <a:avLst/>
            <a:gdLst/>
            <a:ahLst/>
            <a:cxnLst/>
            <a:rect l="l" t="t" r="r" b="b"/>
            <a:pathLst>
              <a:path w="7411720" h="1760220">
                <a:moveTo>
                  <a:pt x="0" y="202564"/>
                </a:moveTo>
                <a:lnTo>
                  <a:pt x="5349" y="156114"/>
                </a:lnTo>
                <a:lnTo>
                  <a:pt x="20586" y="113476"/>
                </a:lnTo>
                <a:lnTo>
                  <a:pt x="44497" y="75865"/>
                </a:lnTo>
                <a:lnTo>
                  <a:pt x="75865" y="44497"/>
                </a:lnTo>
                <a:lnTo>
                  <a:pt x="113476" y="20586"/>
                </a:lnTo>
                <a:lnTo>
                  <a:pt x="156114" y="5349"/>
                </a:lnTo>
                <a:lnTo>
                  <a:pt x="202564" y="0"/>
                </a:lnTo>
                <a:lnTo>
                  <a:pt x="7208647" y="0"/>
                </a:lnTo>
                <a:lnTo>
                  <a:pt x="7255097" y="5349"/>
                </a:lnTo>
                <a:lnTo>
                  <a:pt x="7297735" y="20586"/>
                </a:lnTo>
                <a:lnTo>
                  <a:pt x="7335346" y="44497"/>
                </a:lnTo>
                <a:lnTo>
                  <a:pt x="7366714" y="75865"/>
                </a:lnTo>
                <a:lnTo>
                  <a:pt x="7390625" y="113476"/>
                </a:lnTo>
                <a:lnTo>
                  <a:pt x="7405862" y="156114"/>
                </a:lnTo>
                <a:lnTo>
                  <a:pt x="7411212" y="202564"/>
                </a:lnTo>
                <a:lnTo>
                  <a:pt x="7411212" y="1557655"/>
                </a:lnTo>
                <a:lnTo>
                  <a:pt x="7405862" y="1604105"/>
                </a:lnTo>
                <a:lnTo>
                  <a:pt x="7390625" y="1646743"/>
                </a:lnTo>
                <a:lnTo>
                  <a:pt x="7366714" y="1684354"/>
                </a:lnTo>
                <a:lnTo>
                  <a:pt x="7335346" y="1715722"/>
                </a:lnTo>
                <a:lnTo>
                  <a:pt x="7297735" y="1739633"/>
                </a:lnTo>
                <a:lnTo>
                  <a:pt x="7255097" y="1754870"/>
                </a:lnTo>
                <a:lnTo>
                  <a:pt x="7208647" y="1760220"/>
                </a:lnTo>
                <a:lnTo>
                  <a:pt x="202564" y="1760220"/>
                </a:lnTo>
                <a:lnTo>
                  <a:pt x="156114" y="1754870"/>
                </a:lnTo>
                <a:lnTo>
                  <a:pt x="113476" y="1739633"/>
                </a:lnTo>
                <a:lnTo>
                  <a:pt x="75865" y="1715722"/>
                </a:lnTo>
                <a:lnTo>
                  <a:pt x="44497" y="1684354"/>
                </a:lnTo>
                <a:lnTo>
                  <a:pt x="20586" y="1646743"/>
                </a:lnTo>
                <a:lnTo>
                  <a:pt x="5349" y="1604105"/>
                </a:lnTo>
                <a:lnTo>
                  <a:pt x="0" y="1557655"/>
                </a:lnTo>
                <a:lnTo>
                  <a:pt x="0" y="202564"/>
                </a:lnTo>
                <a:close/>
              </a:path>
            </a:pathLst>
          </a:custGeom>
          <a:ln w="15875">
            <a:solidFill>
              <a:srgbClr val="BADF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63064" y="3067935"/>
            <a:ext cx="7358380" cy="167132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413384" indent="-400685">
              <a:lnSpc>
                <a:spcPct val="100000"/>
              </a:lnSpc>
              <a:spcBef>
                <a:spcPts val="530"/>
              </a:spcBef>
              <a:buFont typeface="Times New Roman"/>
              <a:buAutoNum type="arabicParenR"/>
              <a:tabLst>
                <a:tab pos="413384" algn="l"/>
                <a:tab pos="414020" algn="l"/>
              </a:tabLst>
            </a:pPr>
            <a:r>
              <a:rPr dirty="0" sz="1800" b="1">
                <a:latin typeface="宋体"/>
                <a:cs typeface="宋体"/>
              </a:rPr>
              <a:t>有触点电</a:t>
            </a:r>
            <a:r>
              <a:rPr dirty="0" sz="1800" spc="-5" b="1">
                <a:latin typeface="宋体"/>
                <a:cs typeface="宋体"/>
              </a:rPr>
              <a:t>器</a:t>
            </a:r>
            <a:r>
              <a:rPr dirty="0" sz="1800">
                <a:latin typeface="Times New Roman"/>
                <a:cs typeface="Times New Roman"/>
              </a:rPr>
              <a:t>: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宋体"/>
                <a:cs typeface="宋体"/>
              </a:rPr>
              <a:t>利</a:t>
            </a:r>
            <a:r>
              <a:rPr dirty="0" sz="1800">
                <a:latin typeface="宋体"/>
                <a:cs typeface="宋体"/>
              </a:rPr>
              <a:t>用触点的接通和分断来切换电路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宋体"/>
                <a:cs typeface="宋体"/>
              </a:rPr>
              <a:t>如接触</a:t>
            </a:r>
            <a:r>
              <a:rPr dirty="0" sz="1800" spc="-15">
                <a:latin typeface="宋体"/>
                <a:cs typeface="宋体"/>
              </a:rPr>
              <a:t>器</a:t>
            </a:r>
            <a:r>
              <a:rPr dirty="0" sz="1800">
                <a:latin typeface="宋体"/>
                <a:cs typeface="宋体"/>
              </a:rPr>
              <a:t>、</a:t>
            </a:r>
            <a:r>
              <a:rPr dirty="0" sz="1800" spc="-470">
                <a:latin typeface="宋体"/>
                <a:cs typeface="宋体"/>
              </a:rPr>
              <a:t> </a:t>
            </a:r>
            <a:r>
              <a:rPr dirty="0" sz="1800">
                <a:latin typeface="宋体"/>
                <a:cs typeface="宋体"/>
              </a:rPr>
              <a:t>刀开关、</a:t>
            </a:r>
            <a:endParaRPr sz="1800">
              <a:latin typeface="宋体"/>
              <a:cs typeface="宋体"/>
            </a:endParaRPr>
          </a:p>
          <a:p>
            <a:pPr marL="355600">
              <a:lnSpc>
                <a:spcPct val="100000"/>
              </a:lnSpc>
              <a:spcBef>
                <a:spcPts val="430"/>
              </a:spcBef>
            </a:pPr>
            <a:r>
              <a:rPr dirty="0" sz="1800" spc="-5">
                <a:latin typeface="宋体"/>
                <a:cs typeface="宋体"/>
              </a:rPr>
              <a:t>按钮等。</a:t>
            </a:r>
            <a:endParaRPr sz="1800">
              <a:latin typeface="宋体"/>
              <a:cs typeface="宋体"/>
            </a:endParaRPr>
          </a:p>
          <a:p>
            <a:pPr algn="just" marL="355600" marR="235585" indent="-342900">
              <a:lnSpc>
                <a:spcPct val="120000"/>
              </a:lnSpc>
              <a:spcBef>
                <a:spcPts val="5"/>
              </a:spcBef>
              <a:buFont typeface="Times New Roman"/>
              <a:buAutoNum type="arabicParenR" startAt="2"/>
              <a:tabLst>
                <a:tab pos="412115" algn="l"/>
              </a:tabLst>
            </a:pPr>
            <a:r>
              <a:rPr dirty="0"/>
              <a:t>	</a:t>
            </a:r>
            <a:r>
              <a:rPr dirty="0" sz="1800" b="1">
                <a:latin typeface="宋体"/>
                <a:cs typeface="宋体"/>
              </a:rPr>
              <a:t>无触点电</a:t>
            </a:r>
            <a:r>
              <a:rPr dirty="0" sz="1800" spc="-5" b="1">
                <a:latin typeface="宋体"/>
                <a:cs typeface="宋体"/>
              </a:rPr>
              <a:t>器</a:t>
            </a:r>
            <a:r>
              <a:rPr dirty="0" sz="1800">
                <a:latin typeface="Times New Roman"/>
                <a:cs typeface="Times New Roman"/>
              </a:rPr>
              <a:t>: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宋体"/>
                <a:cs typeface="宋体"/>
              </a:rPr>
              <a:t>无可分离的触点。</a:t>
            </a:r>
            <a:r>
              <a:rPr dirty="0" sz="1800" spc="-484">
                <a:latin typeface="宋体"/>
                <a:cs typeface="宋体"/>
              </a:rPr>
              <a:t> </a:t>
            </a:r>
            <a:r>
              <a:rPr dirty="0" sz="1800">
                <a:latin typeface="宋体"/>
                <a:cs typeface="宋体"/>
              </a:rPr>
              <a:t>主要利用电子元件的开关效</a:t>
            </a:r>
            <a:r>
              <a:rPr dirty="0" sz="1800" spc="5">
                <a:latin typeface="宋体"/>
                <a:cs typeface="宋体"/>
              </a:rPr>
              <a:t>应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宋体"/>
                <a:cs typeface="宋体"/>
              </a:rPr>
              <a:t>即导 通和截止</a:t>
            </a:r>
            <a:r>
              <a:rPr dirty="0" sz="1800" spc="445">
                <a:latin typeface="宋体"/>
                <a:cs typeface="宋体"/>
              </a:rPr>
              <a:t>来</a:t>
            </a:r>
            <a:r>
              <a:rPr dirty="0" sz="1800">
                <a:latin typeface="宋体"/>
                <a:cs typeface="宋体"/>
              </a:rPr>
              <a:t>实现电路的通、</a:t>
            </a:r>
            <a:r>
              <a:rPr dirty="0" sz="1800" spc="-470">
                <a:latin typeface="宋体"/>
                <a:cs typeface="宋体"/>
              </a:rPr>
              <a:t> </a:t>
            </a:r>
            <a:r>
              <a:rPr dirty="0" sz="1800">
                <a:latin typeface="宋体"/>
                <a:cs typeface="宋体"/>
              </a:rPr>
              <a:t>断控制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宋体"/>
                <a:cs typeface="宋体"/>
              </a:rPr>
              <a:t>如接近开关、</a:t>
            </a:r>
            <a:r>
              <a:rPr dirty="0" sz="1800" spc="-470">
                <a:latin typeface="宋体"/>
                <a:cs typeface="宋体"/>
              </a:rPr>
              <a:t> </a:t>
            </a:r>
            <a:r>
              <a:rPr dirty="0" sz="1800">
                <a:latin typeface="宋体"/>
                <a:cs typeface="宋体"/>
              </a:rPr>
              <a:t>霍尔开关、</a:t>
            </a:r>
            <a:r>
              <a:rPr dirty="0" sz="1800" spc="-475">
                <a:latin typeface="宋体"/>
                <a:cs typeface="宋体"/>
              </a:rPr>
              <a:t> </a:t>
            </a:r>
            <a:r>
              <a:rPr dirty="0" sz="1800">
                <a:latin typeface="宋体"/>
                <a:cs typeface="宋体"/>
              </a:rPr>
              <a:t>电子 式时间继电器、</a:t>
            </a:r>
            <a:r>
              <a:rPr dirty="0" sz="1800" spc="-450">
                <a:latin typeface="宋体"/>
                <a:cs typeface="宋体"/>
              </a:rPr>
              <a:t> </a:t>
            </a:r>
            <a:r>
              <a:rPr dirty="0" sz="1800">
                <a:latin typeface="宋体"/>
                <a:cs typeface="宋体"/>
              </a:rPr>
              <a:t>固态继电器等。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4027" y="3468623"/>
            <a:ext cx="1338580" cy="909955"/>
          </a:xfrm>
          <a:custGeom>
            <a:avLst/>
            <a:gdLst/>
            <a:ahLst/>
            <a:cxnLst/>
            <a:rect l="l" t="t" r="r" b="b"/>
            <a:pathLst>
              <a:path w="1338580" h="909954">
                <a:moveTo>
                  <a:pt x="1229614" y="0"/>
                </a:moveTo>
                <a:lnTo>
                  <a:pt x="108457" y="0"/>
                </a:lnTo>
                <a:lnTo>
                  <a:pt x="66243" y="8516"/>
                </a:lnTo>
                <a:lnTo>
                  <a:pt x="31769" y="31750"/>
                </a:lnTo>
                <a:lnTo>
                  <a:pt x="8524" y="66222"/>
                </a:lnTo>
                <a:lnTo>
                  <a:pt x="0" y="108458"/>
                </a:lnTo>
                <a:lnTo>
                  <a:pt x="0" y="801369"/>
                </a:lnTo>
                <a:lnTo>
                  <a:pt x="8524" y="843605"/>
                </a:lnTo>
                <a:lnTo>
                  <a:pt x="31769" y="878077"/>
                </a:lnTo>
                <a:lnTo>
                  <a:pt x="66243" y="901311"/>
                </a:lnTo>
                <a:lnTo>
                  <a:pt x="108457" y="909827"/>
                </a:lnTo>
                <a:lnTo>
                  <a:pt x="1229614" y="909827"/>
                </a:lnTo>
                <a:lnTo>
                  <a:pt x="1271849" y="901311"/>
                </a:lnTo>
                <a:lnTo>
                  <a:pt x="1306322" y="878077"/>
                </a:lnTo>
                <a:lnTo>
                  <a:pt x="1329555" y="843605"/>
                </a:lnTo>
                <a:lnTo>
                  <a:pt x="1338072" y="801369"/>
                </a:lnTo>
                <a:lnTo>
                  <a:pt x="1338072" y="108458"/>
                </a:lnTo>
                <a:lnTo>
                  <a:pt x="1329555" y="66222"/>
                </a:lnTo>
                <a:lnTo>
                  <a:pt x="1306322" y="31750"/>
                </a:lnTo>
                <a:lnTo>
                  <a:pt x="1271849" y="8516"/>
                </a:lnTo>
                <a:lnTo>
                  <a:pt x="1229614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71043" y="3520795"/>
            <a:ext cx="104521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9065" marR="5080" indent="-127000">
              <a:lnSpc>
                <a:spcPct val="120000"/>
              </a:lnSpc>
              <a:spcBef>
                <a:spcPts val="100"/>
              </a:spcBef>
            </a:pPr>
            <a:r>
              <a:rPr dirty="0" sz="2000" b="1">
                <a:latin typeface="微软雅黑"/>
                <a:cs typeface="微软雅黑"/>
              </a:rPr>
              <a:t>按触点类 </a:t>
            </a:r>
            <a:r>
              <a:rPr dirty="0" sz="2000" b="1">
                <a:latin typeface="微软雅黑"/>
                <a:cs typeface="微软雅黑"/>
              </a:rPr>
              <a:t>型分类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31114" y="150113"/>
            <a:ext cx="180086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0">
                <a:latin typeface="PMingLiU"/>
                <a:cs typeface="PMingLiU"/>
              </a:rPr>
              <a:t>电器的分类</a:t>
            </a:r>
            <a:endParaRPr sz="2800">
              <a:latin typeface="PMingLiU"/>
              <a:cs typeface="PMingLiU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0347" y="333756"/>
            <a:ext cx="7633970" cy="995680"/>
          </a:xfrm>
          <a:custGeom>
            <a:avLst/>
            <a:gdLst/>
            <a:ahLst/>
            <a:cxnLst/>
            <a:rect l="l" t="t" r="r" b="b"/>
            <a:pathLst>
              <a:path w="7633970" h="995680">
                <a:moveTo>
                  <a:pt x="0" y="114554"/>
                </a:moveTo>
                <a:lnTo>
                  <a:pt x="9005" y="69973"/>
                </a:lnTo>
                <a:lnTo>
                  <a:pt x="33559" y="33559"/>
                </a:lnTo>
                <a:lnTo>
                  <a:pt x="69973" y="9005"/>
                </a:lnTo>
                <a:lnTo>
                  <a:pt x="114554" y="0"/>
                </a:lnTo>
                <a:lnTo>
                  <a:pt x="7519161" y="0"/>
                </a:lnTo>
                <a:lnTo>
                  <a:pt x="7563742" y="9005"/>
                </a:lnTo>
                <a:lnTo>
                  <a:pt x="7600156" y="33559"/>
                </a:lnTo>
                <a:lnTo>
                  <a:pt x="7624710" y="69973"/>
                </a:lnTo>
                <a:lnTo>
                  <a:pt x="7633716" y="114554"/>
                </a:lnTo>
                <a:lnTo>
                  <a:pt x="7633716" y="880618"/>
                </a:lnTo>
                <a:lnTo>
                  <a:pt x="7624710" y="925198"/>
                </a:lnTo>
                <a:lnTo>
                  <a:pt x="7600156" y="961612"/>
                </a:lnTo>
                <a:lnTo>
                  <a:pt x="7563742" y="986166"/>
                </a:lnTo>
                <a:lnTo>
                  <a:pt x="7519161" y="995172"/>
                </a:lnTo>
                <a:lnTo>
                  <a:pt x="114554" y="995172"/>
                </a:lnTo>
                <a:lnTo>
                  <a:pt x="69973" y="986166"/>
                </a:lnTo>
                <a:lnTo>
                  <a:pt x="33559" y="961612"/>
                </a:lnTo>
                <a:lnTo>
                  <a:pt x="9005" y="925198"/>
                </a:lnTo>
                <a:lnTo>
                  <a:pt x="0" y="880618"/>
                </a:lnTo>
                <a:lnTo>
                  <a:pt x="0" y="114554"/>
                </a:lnTo>
                <a:close/>
              </a:path>
            </a:pathLst>
          </a:custGeom>
          <a:ln w="15875">
            <a:solidFill>
              <a:srgbClr val="BADF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3660" y="676783"/>
            <a:ext cx="714502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宋体"/>
                <a:cs typeface="宋体"/>
              </a:rPr>
              <a:t>断路器一般由</a:t>
            </a:r>
            <a:r>
              <a:rPr dirty="0">
                <a:latin typeface="宋体"/>
                <a:cs typeface="宋体"/>
              </a:rPr>
              <a:t>触头系统、灭弧系</a:t>
            </a:r>
            <a:r>
              <a:rPr dirty="0" spc="5">
                <a:latin typeface="宋体"/>
                <a:cs typeface="宋体"/>
              </a:rPr>
              <a:t>统</a:t>
            </a:r>
            <a:r>
              <a:rPr dirty="0">
                <a:latin typeface="宋体"/>
                <a:cs typeface="宋体"/>
              </a:rPr>
              <a:t>、操作机构、脱扣器、外壳</a:t>
            </a:r>
            <a:r>
              <a:rPr dirty="0" b="0">
                <a:latin typeface="宋体"/>
                <a:cs typeface="宋体"/>
              </a:rPr>
              <a:t>等构成。</a:t>
            </a:r>
          </a:p>
        </p:txBody>
      </p:sp>
      <p:sp>
        <p:nvSpPr>
          <p:cNvPr id="4" name="object 4"/>
          <p:cNvSpPr/>
          <p:nvPr/>
        </p:nvSpPr>
        <p:spPr>
          <a:xfrm>
            <a:off x="327659" y="379475"/>
            <a:ext cx="932815" cy="902335"/>
          </a:xfrm>
          <a:custGeom>
            <a:avLst/>
            <a:gdLst/>
            <a:ahLst/>
            <a:cxnLst/>
            <a:rect l="l" t="t" r="r" b="b"/>
            <a:pathLst>
              <a:path w="932815" h="902335">
                <a:moveTo>
                  <a:pt x="825131" y="0"/>
                </a:moveTo>
                <a:lnTo>
                  <a:pt x="107556" y="0"/>
                </a:lnTo>
                <a:lnTo>
                  <a:pt x="65692" y="8449"/>
                </a:lnTo>
                <a:lnTo>
                  <a:pt x="31503" y="31496"/>
                </a:lnTo>
                <a:lnTo>
                  <a:pt x="8452" y="65686"/>
                </a:lnTo>
                <a:lnTo>
                  <a:pt x="0" y="107569"/>
                </a:lnTo>
                <a:lnTo>
                  <a:pt x="0" y="794638"/>
                </a:lnTo>
                <a:lnTo>
                  <a:pt x="8452" y="836521"/>
                </a:lnTo>
                <a:lnTo>
                  <a:pt x="31503" y="870712"/>
                </a:lnTo>
                <a:lnTo>
                  <a:pt x="65692" y="893758"/>
                </a:lnTo>
                <a:lnTo>
                  <a:pt x="107556" y="902208"/>
                </a:lnTo>
                <a:lnTo>
                  <a:pt x="825131" y="902208"/>
                </a:lnTo>
                <a:lnTo>
                  <a:pt x="866995" y="893758"/>
                </a:lnTo>
                <a:lnTo>
                  <a:pt x="901184" y="870712"/>
                </a:lnTo>
                <a:lnTo>
                  <a:pt x="924235" y="836521"/>
                </a:lnTo>
                <a:lnTo>
                  <a:pt x="932688" y="794638"/>
                </a:lnTo>
                <a:lnTo>
                  <a:pt x="932688" y="107569"/>
                </a:lnTo>
                <a:lnTo>
                  <a:pt x="924235" y="65686"/>
                </a:lnTo>
                <a:lnTo>
                  <a:pt x="901184" y="31496"/>
                </a:lnTo>
                <a:lnTo>
                  <a:pt x="866995" y="8449"/>
                </a:lnTo>
                <a:lnTo>
                  <a:pt x="825131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38404" y="466213"/>
            <a:ext cx="712470" cy="68389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30"/>
              </a:spcBef>
            </a:pPr>
            <a:r>
              <a:rPr dirty="0" sz="1800" b="1">
                <a:latin typeface="微软雅黑"/>
                <a:cs typeface="微软雅黑"/>
              </a:rPr>
              <a:t>断路器</a:t>
            </a:r>
            <a:endParaRPr sz="1800">
              <a:latin typeface="微软雅黑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430"/>
              </a:spcBef>
            </a:pPr>
            <a:r>
              <a:rPr dirty="0" sz="1800" spc="-5" b="1">
                <a:latin typeface="微软雅黑"/>
                <a:cs typeface="微软雅黑"/>
              </a:rPr>
              <a:t>组成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97167" y="1606296"/>
            <a:ext cx="2383790" cy="2097405"/>
          </a:xfrm>
          <a:custGeom>
            <a:avLst/>
            <a:gdLst/>
            <a:ahLst/>
            <a:cxnLst/>
            <a:rect l="l" t="t" r="r" b="b"/>
            <a:pathLst>
              <a:path w="2383790" h="2097404">
                <a:moveTo>
                  <a:pt x="0" y="241300"/>
                </a:moveTo>
                <a:lnTo>
                  <a:pt x="4904" y="192682"/>
                </a:lnTo>
                <a:lnTo>
                  <a:pt x="18968" y="147393"/>
                </a:lnTo>
                <a:lnTo>
                  <a:pt x="41221" y="106405"/>
                </a:lnTo>
                <a:lnTo>
                  <a:pt x="70691" y="70691"/>
                </a:lnTo>
                <a:lnTo>
                  <a:pt x="106405" y="41221"/>
                </a:lnTo>
                <a:lnTo>
                  <a:pt x="147393" y="18968"/>
                </a:lnTo>
                <a:lnTo>
                  <a:pt x="192682" y="4904"/>
                </a:lnTo>
                <a:lnTo>
                  <a:pt x="241300" y="0"/>
                </a:lnTo>
                <a:lnTo>
                  <a:pt x="2142236" y="0"/>
                </a:lnTo>
                <a:lnTo>
                  <a:pt x="2190853" y="4904"/>
                </a:lnTo>
                <a:lnTo>
                  <a:pt x="2236142" y="18968"/>
                </a:lnTo>
                <a:lnTo>
                  <a:pt x="2277130" y="41221"/>
                </a:lnTo>
                <a:lnTo>
                  <a:pt x="2312844" y="70691"/>
                </a:lnTo>
                <a:lnTo>
                  <a:pt x="2342314" y="106405"/>
                </a:lnTo>
                <a:lnTo>
                  <a:pt x="2364567" y="147393"/>
                </a:lnTo>
                <a:lnTo>
                  <a:pt x="2378631" y="192682"/>
                </a:lnTo>
                <a:lnTo>
                  <a:pt x="2383536" y="241300"/>
                </a:lnTo>
                <a:lnTo>
                  <a:pt x="2383536" y="1855724"/>
                </a:lnTo>
                <a:lnTo>
                  <a:pt x="2378631" y="1904341"/>
                </a:lnTo>
                <a:lnTo>
                  <a:pt x="2364567" y="1949630"/>
                </a:lnTo>
                <a:lnTo>
                  <a:pt x="2342314" y="1990618"/>
                </a:lnTo>
                <a:lnTo>
                  <a:pt x="2312844" y="2026332"/>
                </a:lnTo>
                <a:lnTo>
                  <a:pt x="2277130" y="2055802"/>
                </a:lnTo>
                <a:lnTo>
                  <a:pt x="2236142" y="2078055"/>
                </a:lnTo>
                <a:lnTo>
                  <a:pt x="2190853" y="2092119"/>
                </a:lnTo>
                <a:lnTo>
                  <a:pt x="2142236" y="2097023"/>
                </a:lnTo>
                <a:lnTo>
                  <a:pt x="241300" y="2097023"/>
                </a:lnTo>
                <a:lnTo>
                  <a:pt x="192682" y="2092119"/>
                </a:lnTo>
                <a:lnTo>
                  <a:pt x="147393" y="2078055"/>
                </a:lnTo>
                <a:lnTo>
                  <a:pt x="106405" y="2055802"/>
                </a:lnTo>
                <a:lnTo>
                  <a:pt x="70691" y="2026332"/>
                </a:lnTo>
                <a:lnTo>
                  <a:pt x="41221" y="1990618"/>
                </a:lnTo>
                <a:lnTo>
                  <a:pt x="18968" y="1949630"/>
                </a:lnTo>
                <a:lnTo>
                  <a:pt x="4904" y="1904341"/>
                </a:lnTo>
                <a:lnTo>
                  <a:pt x="0" y="1855724"/>
                </a:lnTo>
                <a:lnTo>
                  <a:pt x="0" y="241300"/>
                </a:lnTo>
                <a:close/>
              </a:path>
            </a:pathLst>
          </a:custGeom>
          <a:ln w="15875">
            <a:solidFill>
              <a:srgbClr val="BADF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418579" y="1678051"/>
            <a:ext cx="1752600" cy="1946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8300" indent="-355600">
              <a:lnSpc>
                <a:spcPct val="100000"/>
              </a:lnSpc>
              <a:spcBef>
                <a:spcPts val="100"/>
              </a:spcBef>
              <a:buSzPct val="94444"/>
              <a:buFont typeface="Arial"/>
              <a:buAutoNum type="arabicPeriod"/>
              <a:tabLst>
                <a:tab pos="368935" algn="l"/>
              </a:tabLst>
            </a:pPr>
            <a:r>
              <a:rPr dirty="0" sz="1800">
                <a:latin typeface="宋体"/>
                <a:cs typeface="宋体"/>
              </a:rPr>
              <a:t>主触头</a:t>
            </a:r>
            <a:endParaRPr sz="1800">
              <a:latin typeface="宋体"/>
              <a:cs typeface="宋体"/>
            </a:endParaRPr>
          </a:p>
          <a:p>
            <a:pPr marL="368300" indent="-355600">
              <a:lnSpc>
                <a:spcPct val="100000"/>
              </a:lnSpc>
              <a:buSzPct val="94444"/>
              <a:buFont typeface="Arial"/>
              <a:buAutoNum type="arabicPeriod"/>
              <a:tabLst>
                <a:tab pos="368935" algn="l"/>
              </a:tabLst>
            </a:pPr>
            <a:r>
              <a:rPr dirty="0" sz="1800" spc="-5">
                <a:latin typeface="宋体"/>
                <a:cs typeface="宋体"/>
              </a:rPr>
              <a:t>自由脱扣器</a:t>
            </a:r>
            <a:endParaRPr sz="1800">
              <a:latin typeface="宋体"/>
              <a:cs typeface="宋体"/>
            </a:endParaRPr>
          </a:p>
          <a:p>
            <a:pPr marL="368300" indent="-355600">
              <a:lnSpc>
                <a:spcPct val="100000"/>
              </a:lnSpc>
              <a:buSzPct val="94444"/>
              <a:buFont typeface="Arial"/>
              <a:buAutoNum type="arabicPeriod"/>
              <a:tabLst>
                <a:tab pos="368935" algn="l"/>
              </a:tabLst>
            </a:pPr>
            <a:r>
              <a:rPr dirty="0" sz="1800">
                <a:latin typeface="宋体"/>
                <a:cs typeface="宋体"/>
              </a:rPr>
              <a:t>过电流脱扣器</a:t>
            </a:r>
            <a:endParaRPr sz="1800">
              <a:latin typeface="宋体"/>
              <a:cs typeface="宋体"/>
            </a:endParaRPr>
          </a:p>
          <a:p>
            <a:pPr marL="368300" indent="-355600">
              <a:lnSpc>
                <a:spcPct val="100000"/>
              </a:lnSpc>
              <a:buSzPct val="94444"/>
              <a:buFont typeface="Arial"/>
              <a:buAutoNum type="arabicPeriod"/>
              <a:tabLst>
                <a:tab pos="368935" algn="l"/>
              </a:tabLst>
            </a:pPr>
            <a:r>
              <a:rPr dirty="0" sz="1800">
                <a:latin typeface="宋体"/>
                <a:cs typeface="宋体"/>
              </a:rPr>
              <a:t>分励脱扣器</a:t>
            </a:r>
            <a:endParaRPr sz="1800">
              <a:latin typeface="宋体"/>
              <a:cs typeface="宋体"/>
            </a:endParaRPr>
          </a:p>
          <a:p>
            <a:pPr marL="368300" indent="-355600">
              <a:lnSpc>
                <a:spcPct val="100000"/>
              </a:lnSpc>
              <a:buSzPct val="94444"/>
              <a:buFont typeface="Arial"/>
              <a:buAutoNum type="arabicPeriod"/>
              <a:tabLst>
                <a:tab pos="368935" algn="l"/>
              </a:tabLst>
            </a:pPr>
            <a:r>
              <a:rPr dirty="0" sz="1800">
                <a:latin typeface="宋体"/>
                <a:cs typeface="宋体"/>
              </a:rPr>
              <a:t>热脱扣器</a:t>
            </a:r>
            <a:endParaRPr sz="1800">
              <a:latin typeface="宋体"/>
              <a:cs typeface="宋体"/>
            </a:endParaRPr>
          </a:p>
          <a:p>
            <a:pPr marL="368300" indent="-355600">
              <a:lnSpc>
                <a:spcPct val="100000"/>
              </a:lnSpc>
              <a:buSzPct val="94444"/>
              <a:buFont typeface="Arial"/>
              <a:buAutoNum type="arabicPeriod"/>
              <a:tabLst>
                <a:tab pos="368935" algn="l"/>
              </a:tabLst>
            </a:pPr>
            <a:r>
              <a:rPr dirty="0" sz="1800">
                <a:latin typeface="宋体"/>
                <a:cs typeface="宋体"/>
              </a:rPr>
              <a:t>失压脱扣器</a:t>
            </a:r>
            <a:endParaRPr sz="1800">
              <a:latin typeface="宋体"/>
              <a:cs typeface="宋体"/>
            </a:endParaRPr>
          </a:p>
          <a:p>
            <a:pPr marL="368300" indent="-355600">
              <a:lnSpc>
                <a:spcPct val="100000"/>
              </a:lnSpc>
              <a:buSzPct val="94444"/>
              <a:buFont typeface="Arial"/>
              <a:buAutoNum type="arabicPeriod"/>
              <a:tabLst>
                <a:tab pos="368935" algn="l"/>
              </a:tabLst>
            </a:pPr>
            <a:r>
              <a:rPr dirty="0" sz="1800">
                <a:latin typeface="宋体"/>
                <a:cs typeface="宋体"/>
              </a:rPr>
              <a:t>按钮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54772" y="2263292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5">
                <a:moveTo>
                  <a:pt x="0" y="57995"/>
                </a:moveTo>
                <a:lnTo>
                  <a:pt x="3653" y="32693"/>
                </a:lnTo>
                <a:lnTo>
                  <a:pt x="14591" y="14561"/>
                </a:lnTo>
                <a:lnTo>
                  <a:pt x="32778" y="3648"/>
                </a:lnTo>
                <a:lnTo>
                  <a:pt x="58177" y="0"/>
                </a:lnTo>
                <a:lnTo>
                  <a:pt x="83431" y="3648"/>
                </a:lnTo>
                <a:lnTo>
                  <a:pt x="101543" y="14561"/>
                </a:lnTo>
                <a:lnTo>
                  <a:pt x="112453" y="32693"/>
                </a:lnTo>
                <a:lnTo>
                  <a:pt x="116103" y="57995"/>
                </a:lnTo>
                <a:lnTo>
                  <a:pt x="112453" y="83297"/>
                </a:lnTo>
                <a:lnTo>
                  <a:pt x="101543" y="101429"/>
                </a:lnTo>
                <a:lnTo>
                  <a:pt x="83431" y="112342"/>
                </a:lnTo>
                <a:lnTo>
                  <a:pt x="58177" y="115991"/>
                </a:lnTo>
                <a:lnTo>
                  <a:pt x="32778" y="112342"/>
                </a:lnTo>
                <a:lnTo>
                  <a:pt x="14591" y="101429"/>
                </a:lnTo>
                <a:lnTo>
                  <a:pt x="3653" y="83297"/>
                </a:lnTo>
                <a:lnTo>
                  <a:pt x="0" y="57995"/>
                </a:lnTo>
                <a:close/>
              </a:path>
            </a:pathLst>
          </a:custGeom>
          <a:ln w="191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644780" y="2263292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5">
                <a:moveTo>
                  <a:pt x="0" y="57995"/>
                </a:moveTo>
                <a:lnTo>
                  <a:pt x="3594" y="32693"/>
                </a:lnTo>
                <a:lnTo>
                  <a:pt x="14402" y="14561"/>
                </a:lnTo>
                <a:lnTo>
                  <a:pt x="32459" y="3648"/>
                </a:lnTo>
                <a:lnTo>
                  <a:pt x="57799" y="0"/>
                </a:lnTo>
                <a:lnTo>
                  <a:pt x="83160" y="3648"/>
                </a:lnTo>
                <a:lnTo>
                  <a:pt x="101260" y="14561"/>
                </a:lnTo>
                <a:lnTo>
                  <a:pt x="112111" y="32693"/>
                </a:lnTo>
                <a:lnTo>
                  <a:pt x="115725" y="57995"/>
                </a:lnTo>
                <a:lnTo>
                  <a:pt x="112111" y="83297"/>
                </a:lnTo>
                <a:lnTo>
                  <a:pt x="101260" y="101429"/>
                </a:lnTo>
                <a:lnTo>
                  <a:pt x="83160" y="112342"/>
                </a:lnTo>
                <a:lnTo>
                  <a:pt x="57799" y="115991"/>
                </a:lnTo>
                <a:lnTo>
                  <a:pt x="32459" y="112342"/>
                </a:lnTo>
                <a:lnTo>
                  <a:pt x="14402" y="101429"/>
                </a:lnTo>
                <a:lnTo>
                  <a:pt x="3594" y="83297"/>
                </a:lnTo>
                <a:lnTo>
                  <a:pt x="0" y="57995"/>
                </a:lnTo>
                <a:close/>
              </a:path>
            </a:pathLst>
          </a:custGeom>
          <a:ln w="191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934409" y="2263292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5">
                <a:moveTo>
                  <a:pt x="0" y="57995"/>
                </a:moveTo>
                <a:lnTo>
                  <a:pt x="3594" y="32693"/>
                </a:lnTo>
                <a:lnTo>
                  <a:pt x="14402" y="14561"/>
                </a:lnTo>
                <a:lnTo>
                  <a:pt x="32459" y="3648"/>
                </a:lnTo>
                <a:lnTo>
                  <a:pt x="57799" y="0"/>
                </a:lnTo>
                <a:lnTo>
                  <a:pt x="83199" y="3648"/>
                </a:lnTo>
                <a:lnTo>
                  <a:pt x="101386" y="14561"/>
                </a:lnTo>
                <a:lnTo>
                  <a:pt x="112323" y="32693"/>
                </a:lnTo>
                <a:lnTo>
                  <a:pt x="115977" y="57995"/>
                </a:lnTo>
                <a:lnTo>
                  <a:pt x="112323" y="83297"/>
                </a:lnTo>
                <a:lnTo>
                  <a:pt x="101386" y="101429"/>
                </a:lnTo>
                <a:lnTo>
                  <a:pt x="83199" y="112342"/>
                </a:lnTo>
                <a:lnTo>
                  <a:pt x="57799" y="115991"/>
                </a:lnTo>
                <a:lnTo>
                  <a:pt x="32459" y="112342"/>
                </a:lnTo>
                <a:lnTo>
                  <a:pt x="14402" y="101429"/>
                </a:lnTo>
                <a:lnTo>
                  <a:pt x="3594" y="83297"/>
                </a:lnTo>
                <a:lnTo>
                  <a:pt x="0" y="57995"/>
                </a:lnTo>
                <a:close/>
              </a:path>
            </a:pathLst>
          </a:custGeom>
          <a:ln w="191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279847" y="2323426"/>
            <a:ext cx="135255" cy="251460"/>
          </a:xfrm>
          <a:custGeom>
            <a:avLst/>
            <a:gdLst/>
            <a:ahLst/>
            <a:cxnLst/>
            <a:rect l="l" t="t" r="r" b="b"/>
            <a:pathLst>
              <a:path w="135255" h="251460">
                <a:moveTo>
                  <a:pt x="0" y="0"/>
                </a:moveTo>
                <a:lnTo>
                  <a:pt x="135244" y="250978"/>
                </a:lnTo>
              </a:path>
            </a:pathLst>
          </a:custGeom>
          <a:ln w="191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231598" y="2390955"/>
            <a:ext cx="134904" cy="1544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569476" y="2323426"/>
            <a:ext cx="135255" cy="251460"/>
          </a:xfrm>
          <a:custGeom>
            <a:avLst/>
            <a:gdLst/>
            <a:ahLst/>
            <a:cxnLst/>
            <a:rect l="l" t="t" r="r" b="b"/>
            <a:pathLst>
              <a:path w="135255" h="251460">
                <a:moveTo>
                  <a:pt x="0" y="0"/>
                </a:moveTo>
                <a:lnTo>
                  <a:pt x="135244" y="250978"/>
                </a:lnTo>
              </a:path>
            </a:pathLst>
          </a:custGeom>
          <a:ln w="191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521228" y="2390955"/>
            <a:ext cx="135281" cy="1544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859105" y="2323426"/>
            <a:ext cx="135255" cy="251460"/>
          </a:xfrm>
          <a:custGeom>
            <a:avLst/>
            <a:gdLst/>
            <a:ahLst/>
            <a:cxnLst/>
            <a:rect l="l" t="t" r="r" b="b"/>
            <a:pathLst>
              <a:path w="135255" h="251460">
                <a:moveTo>
                  <a:pt x="0" y="0"/>
                </a:moveTo>
                <a:lnTo>
                  <a:pt x="135244" y="250978"/>
                </a:lnTo>
              </a:path>
            </a:pathLst>
          </a:custGeom>
          <a:ln w="191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810857" y="2390955"/>
            <a:ext cx="135281" cy="1544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700361" y="2554905"/>
            <a:ext cx="444500" cy="116205"/>
          </a:xfrm>
          <a:custGeom>
            <a:avLst/>
            <a:gdLst/>
            <a:ahLst/>
            <a:cxnLst/>
            <a:rect l="l" t="t" r="r" b="b"/>
            <a:pathLst>
              <a:path w="444500" h="116205">
                <a:moveTo>
                  <a:pt x="0" y="57995"/>
                </a:moveTo>
                <a:lnTo>
                  <a:pt x="77356" y="0"/>
                </a:lnTo>
                <a:lnTo>
                  <a:pt x="154397" y="115991"/>
                </a:lnTo>
                <a:lnTo>
                  <a:pt x="250944" y="0"/>
                </a:lnTo>
                <a:lnTo>
                  <a:pt x="347781" y="115991"/>
                </a:lnTo>
                <a:lnTo>
                  <a:pt x="444366" y="0"/>
                </a:lnTo>
              </a:path>
            </a:pathLst>
          </a:custGeom>
          <a:ln w="191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144728" y="2554905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5" h="38735">
                <a:moveTo>
                  <a:pt x="0" y="0"/>
                </a:moveTo>
                <a:lnTo>
                  <a:pt x="38659" y="38621"/>
                </a:lnTo>
              </a:path>
            </a:pathLst>
          </a:custGeom>
          <a:ln w="191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642498" y="2497035"/>
            <a:ext cx="58419" cy="39370"/>
          </a:xfrm>
          <a:custGeom>
            <a:avLst/>
            <a:gdLst/>
            <a:ahLst/>
            <a:cxnLst/>
            <a:rect l="l" t="t" r="r" b="b"/>
            <a:pathLst>
              <a:path w="58419" h="39369">
                <a:moveTo>
                  <a:pt x="57862" y="0"/>
                </a:moveTo>
                <a:lnTo>
                  <a:pt x="0" y="38747"/>
                </a:lnTo>
              </a:path>
            </a:pathLst>
          </a:custGeom>
          <a:ln w="191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642498" y="2574405"/>
            <a:ext cx="58419" cy="38735"/>
          </a:xfrm>
          <a:custGeom>
            <a:avLst/>
            <a:gdLst/>
            <a:ahLst/>
            <a:cxnLst/>
            <a:rect l="l" t="t" r="r" b="b"/>
            <a:pathLst>
              <a:path w="58419" h="38735">
                <a:moveTo>
                  <a:pt x="57862" y="0"/>
                </a:moveTo>
                <a:lnTo>
                  <a:pt x="0" y="38495"/>
                </a:lnTo>
              </a:path>
            </a:pathLst>
          </a:custGeom>
          <a:ln w="191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642498" y="2651522"/>
            <a:ext cx="58419" cy="39370"/>
          </a:xfrm>
          <a:custGeom>
            <a:avLst/>
            <a:gdLst/>
            <a:ahLst/>
            <a:cxnLst/>
            <a:rect l="l" t="t" r="r" b="b"/>
            <a:pathLst>
              <a:path w="58419" h="39369">
                <a:moveTo>
                  <a:pt x="57862" y="0"/>
                </a:moveTo>
                <a:lnTo>
                  <a:pt x="0" y="38747"/>
                </a:lnTo>
              </a:path>
            </a:pathLst>
          </a:custGeom>
          <a:ln w="191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642498" y="2728892"/>
            <a:ext cx="58419" cy="38735"/>
          </a:xfrm>
          <a:custGeom>
            <a:avLst/>
            <a:gdLst/>
            <a:ahLst/>
            <a:cxnLst/>
            <a:rect l="l" t="t" r="r" b="b"/>
            <a:pathLst>
              <a:path w="58419" h="38735">
                <a:moveTo>
                  <a:pt x="57862" y="0"/>
                </a:moveTo>
                <a:lnTo>
                  <a:pt x="0" y="38495"/>
                </a:lnTo>
              </a:path>
            </a:pathLst>
          </a:custGeom>
          <a:ln w="191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994350" y="2419917"/>
            <a:ext cx="772795" cy="212725"/>
          </a:xfrm>
          <a:custGeom>
            <a:avLst/>
            <a:gdLst/>
            <a:ahLst/>
            <a:cxnLst/>
            <a:rect l="l" t="t" r="r" b="b"/>
            <a:pathLst>
              <a:path w="772795" h="212725">
                <a:moveTo>
                  <a:pt x="0" y="134987"/>
                </a:moveTo>
                <a:lnTo>
                  <a:pt x="695236" y="134987"/>
                </a:lnTo>
                <a:lnTo>
                  <a:pt x="695236" y="77117"/>
                </a:lnTo>
                <a:lnTo>
                  <a:pt x="734021" y="0"/>
                </a:lnTo>
                <a:lnTo>
                  <a:pt x="772680" y="77117"/>
                </a:lnTo>
                <a:lnTo>
                  <a:pt x="772680" y="212482"/>
                </a:lnTo>
                <a:lnTo>
                  <a:pt x="0" y="212482"/>
                </a:lnTo>
              </a:path>
            </a:pathLst>
          </a:custGeom>
          <a:ln w="191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651305" y="2439291"/>
            <a:ext cx="38735" cy="57785"/>
          </a:xfrm>
          <a:custGeom>
            <a:avLst/>
            <a:gdLst/>
            <a:ahLst/>
            <a:cxnLst/>
            <a:rect l="l" t="t" r="r" b="b"/>
            <a:pathLst>
              <a:path w="38735" h="57785">
                <a:moveTo>
                  <a:pt x="38281" y="57743"/>
                </a:moveTo>
                <a:lnTo>
                  <a:pt x="0" y="0"/>
                </a:lnTo>
              </a:path>
            </a:pathLst>
          </a:custGeom>
          <a:ln w="191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651305" y="2323426"/>
            <a:ext cx="1158875" cy="96520"/>
          </a:xfrm>
          <a:custGeom>
            <a:avLst/>
            <a:gdLst/>
            <a:ahLst/>
            <a:cxnLst/>
            <a:rect l="l" t="t" r="r" b="b"/>
            <a:pathLst>
              <a:path w="1158875" h="96519">
                <a:moveTo>
                  <a:pt x="0" y="96491"/>
                </a:moveTo>
                <a:lnTo>
                  <a:pt x="0" y="0"/>
                </a:lnTo>
                <a:lnTo>
                  <a:pt x="1158769" y="0"/>
                </a:lnTo>
              </a:path>
            </a:pathLst>
          </a:custGeom>
          <a:ln w="191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728371" y="2323426"/>
            <a:ext cx="1256030" cy="1448435"/>
          </a:xfrm>
          <a:custGeom>
            <a:avLst/>
            <a:gdLst/>
            <a:ahLst/>
            <a:cxnLst/>
            <a:rect l="l" t="t" r="r" b="b"/>
            <a:pathLst>
              <a:path w="1256029" h="1448435">
                <a:moveTo>
                  <a:pt x="0" y="96491"/>
                </a:moveTo>
                <a:lnTo>
                  <a:pt x="0" y="77117"/>
                </a:lnTo>
                <a:lnTo>
                  <a:pt x="482925" y="77117"/>
                </a:lnTo>
                <a:lnTo>
                  <a:pt x="482925" y="598448"/>
                </a:lnTo>
                <a:lnTo>
                  <a:pt x="96459" y="598448"/>
                </a:lnTo>
                <a:lnTo>
                  <a:pt x="96459" y="694940"/>
                </a:lnTo>
                <a:lnTo>
                  <a:pt x="482925" y="694940"/>
                </a:lnTo>
                <a:lnTo>
                  <a:pt x="482925" y="1351259"/>
                </a:lnTo>
                <a:lnTo>
                  <a:pt x="96459" y="1351259"/>
                </a:lnTo>
                <a:lnTo>
                  <a:pt x="96459" y="1447876"/>
                </a:lnTo>
                <a:lnTo>
                  <a:pt x="985117" y="1447876"/>
                </a:lnTo>
                <a:lnTo>
                  <a:pt x="985117" y="1351259"/>
                </a:lnTo>
                <a:lnTo>
                  <a:pt x="579510" y="1351259"/>
                </a:lnTo>
                <a:lnTo>
                  <a:pt x="579510" y="694940"/>
                </a:lnTo>
                <a:lnTo>
                  <a:pt x="965724" y="694940"/>
                </a:lnTo>
                <a:lnTo>
                  <a:pt x="965724" y="598448"/>
                </a:lnTo>
                <a:lnTo>
                  <a:pt x="579510" y="598448"/>
                </a:lnTo>
                <a:lnTo>
                  <a:pt x="579510" y="77117"/>
                </a:lnTo>
                <a:lnTo>
                  <a:pt x="1255606" y="77117"/>
                </a:lnTo>
                <a:lnTo>
                  <a:pt x="1255606" y="0"/>
                </a:lnTo>
                <a:lnTo>
                  <a:pt x="1062561" y="0"/>
                </a:lnTo>
              </a:path>
            </a:pathLst>
          </a:custGeom>
          <a:ln w="191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972248" y="2217347"/>
            <a:ext cx="214361" cy="2892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196288" y="2168939"/>
            <a:ext cx="77470" cy="58419"/>
          </a:xfrm>
          <a:custGeom>
            <a:avLst/>
            <a:gdLst/>
            <a:ahLst/>
            <a:cxnLst/>
            <a:rect l="l" t="t" r="r" b="b"/>
            <a:pathLst>
              <a:path w="77470" h="58419">
                <a:moveTo>
                  <a:pt x="0" y="0"/>
                </a:moveTo>
                <a:lnTo>
                  <a:pt x="77318" y="57995"/>
                </a:lnTo>
              </a:path>
            </a:pathLst>
          </a:custGeom>
          <a:ln w="191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196288" y="2265430"/>
            <a:ext cx="77470" cy="58419"/>
          </a:xfrm>
          <a:custGeom>
            <a:avLst/>
            <a:gdLst/>
            <a:ahLst/>
            <a:cxnLst/>
            <a:rect l="l" t="t" r="r" b="b"/>
            <a:pathLst>
              <a:path w="77470" h="58419">
                <a:moveTo>
                  <a:pt x="0" y="0"/>
                </a:moveTo>
                <a:lnTo>
                  <a:pt x="77318" y="57995"/>
                </a:lnTo>
              </a:path>
            </a:pathLst>
          </a:custGeom>
          <a:ln w="191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196288" y="2361922"/>
            <a:ext cx="77470" cy="58419"/>
          </a:xfrm>
          <a:custGeom>
            <a:avLst/>
            <a:gdLst/>
            <a:ahLst/>
            <a:cxnLst/>
            <a:rect l="l" t="t" r="r" b="b"/>
            <a:pathLst>
              <a:path w="77470" h="58419">
                <a:moveTo>
                  <a:pt x="0" y="0"/>
                </a:moveTo>
                <a:lnTo>
                  <a:pt x="77318" y="57995"/>
                </a:lnTo>
              </a:path>
            </a:pathLst>
          </a:custGeom>
          <a:ln w="191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196288" y="2458413"/>
            <a:ext cx="77470" cy="58419"/>
          </a:xfrm>
          <a:custGeom>
            <a:avLst/>
            <a:gdLst/>
            <a:ahLst/>
            <a:cxnLst/>
            <a:rect l="l" t="t" r="r" b="b"/>
            <a:pathLst>
              <a:path w="77470" h="58419">
                <a:moveTo>
                  <a:pt x="0" y="0"/>
                </a:moveTo>
                <a:lnTo>
                  <a:pt x="77318" y="57995"/>
                </a:lnTo>
              </a:path>
            </a:pathLst>
          </a:custGeom>
          <a:ln w="191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196288" y="2554905"/>
            <a:ext cx="77470" cy="58419"/>
          </a:xfrm>
          <a:custGeom>
            <a:avLst/>
            <a:gdLst/>
            <a:ahLst/>
            <a:cxnLst/>
            <a:rect l="l" t="t" r="r" b="b"/>
            <a:pathLst>
              <a:path w="77470" h="58419">
                <a:moveTo>
                  <a:pt x="0" y="0"/>
                </a:moveTo>
                <a:lnTo>
                  <a:pt x="77318" y="57995"/>
                </a:lnTo>
              </a:path>
            </a:pathLst>
          </a:custGeom>
          <a:ln w="191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380816" y="3056862"/>
            <a:ext cx="541020" cy="154940"/>
          </a:xfrm>
          <a:custGeom>
            <a:avLst/>
            <a:gdLst/>
            <a:ahLst/>
            <a:cxnLst/>
            <a:rect l="l" t="t" r="r" b="b"/>
            <a:pathLst>
              <a:path w="541020" h="154939">
                <a:moveTo>
                  <a:pt x="0" y="77369"/>
                </a:moveTo>
                <a:lnTo>
                  <a:pt x="463532" y="77369"/>
                </a:lnTo>
                <a:lnTo>
                  <a:pt x="502192" y="0"/>
                </a:lnTo>
                <a:lnTo>
                  <a:pt x="540851" y="77369"/>
                </a:lnTo>
                <a:lnTo>
                  <a:pt x="540851" y="154487"/>
                </a:lnTo>
                <a:lnTo>
                  <a:pt x="0" y="154487"/>
                </a:lnTo>
              </a:path>
            </a:pathLst>
          </a:custGeom>
          <a:ln w="191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668305" y="3132093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69">
                <a:moveTo>
                  <a:pt x="0" y="38621"/>
                </a:moveTo>
                <a:lnTo>
                  <a:pt x="3313" y="24519"/>
                </a:lnTo>
                <a:lnTo>
                  <a:pt x="12057" y="12140"/>
                </a:lnTo>
                <a:lnTo>
                  <a:pt x="24437" y="3345"/>
                </a:lnTo>
                <a:lnTo>
                  <a:pt x="38659" y="0"/>
                </a:lnTo>
                <a:lnTo>
                  <a:pt x="52827" y="3345"/>
                </a:lnTo>
                <a:lnTo>
                  <a:pt x="65213" y="12140"/>
                </a:lnTo>
                <a:lnTo>
                  <a:pt x="73987" y="24519"/>
                </a:lnTo>
                <a:lnTo>
                  <a:pt x="77318" y="38621"/>
                </a:lnTo>
                <a:lnTo>
                  <a:pt x="73987" y="52810"/>
                </a:lnTo>
                <a:lnTo>
                  <a:pt x="65213" y="65134"/>
                </a:lnTo>
                <a:lnTo>
                  <a:pt x="52827" y="73827"/>
                </a:lnTo>
                <a:lnTo>
                  <a:pt x="38659" y="77117"/>
                </a:lnTo>
                <a:lnTo>
                  <a:pt x="24437" y="73827"/>
                </a:lnTo>
                <a:lnTo>
                  <a:pt x="12057" y="65134"/>
                </a:lnTo>
                <a:lnTo>
                  <a:pt x="3313" y="52810"/>
                </a:lnTo>
                <a:lnTo>
                  <a:pt x="0" y="38621"/>
                </a:lnTo>
                <a:close/>
              </a:path>
            </a:pathLst>
          </a:custGeom>
          <a:ln w="191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631786" y="3192227"/>
            <a:ext cx="38735" cy="58419"/>
          </a:xfrm>
          <a:custGeom>
            <a:avLst/>
            <a:gdLst/>
            <a:ahLst/>
            <a:cxnLst/>
            <a:rect l="l" t="t" r="r" b="b"/>
            <a:pathLst>
              <a:path w="38735" h="58419">
                <a:moveTo>
                  <a:pt x="38659" y="0"/>
                </a:moveTo>
                <a:lnTo>
                  <a:pt x="0" y="57995"/>
                </a:lnTo>
              </a:path>
            </a:pathLst>
          </a:custGeom>
          <a:ln w="191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747764" y="3192227"/>
            <a:ext cx="39370" cy="58419"/>
          </a:xfrm>
          <a:custGeom>
            <a:avLst/>
            <a:gdLst/>
            <a:ahLst/>
            <a:cxnLst/>
            <a:rect l="l" t="t" r="r" b="b"/>
            <a:pathLst>
              <a:path w="39370" h="58419">
                <a:moveTo>
                  <a:pt x="0" y="0"/>
                </a:moveTo>
                <a:lnTo>
                  <a:pt x="38785" y="57995"/>
                </a:lnTo>
              </a:path>
            </a:pathLst>
          </a:custGeom>
          <a:ln w="191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612645" y="3269345"/>
            <a:ext cx="19685" cy="19685"/>
          </a:xfrm>
          <a:custGeom>
            <a:avLst/>
            <a:gdLst/>
            <a:ahLst/>
            <a:cxnLst/>
            <a:rect l="l" t="t" r="r" b="b"/>
            <a:pathLst>
              <a:path w="19685" h="19685">
                <a:moveTo>
                  <a:pt x="19140" y="0"/>
                </a:moveTo>
                <a:lnTo>
                  <a:pt x="0" y="19373"/>
                </a:lnTo>
              </a:path>
            </a:pathLst>
          </a:custGeom>
          <a:ln w="191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670445" y="3269345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5" h="38735">
                <a:moveTo>
                  <a:pt x="38659" y="0"/>
                </a:moveTo>
                <a:lnTo>
                  <a:pt x="0" y="38495"/>
                </a:lnTo>
              </a:path>
            </a:pathLst>
          </a:custGeom>
          <a:ln w="191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747764" y="3269345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70" h="38735">
                <a:moveTo>
                  <a:pt x="38785" y="0"/>
                </a:moveTo>
                <a:lnTo>
                  <a:pt x="0" y="38495"/>
                </a:lnTo>
              </a:path>
            </a:pathLst>
          </a:custGeom>
          <a:ln w="191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578370" y="3134232"/>
            <a:ext cx="560070" cy="77470"/>
          </a:xfrm>
          <a:custGeom>
            <a:avLst/>
            <a:gdLst/>
            <a:ahLst/>
            <a:cxnLst/>
            <a:rect l="l" t="t" r="r" b="b"/>
            <a:pathLst>
              <a:path w="560070" h="77469">
                <a:moveTo>
                  <a:pt x="0" y="77117"/>
                </a:moveTo>
                <a:lnTo>
                  <a:pt x="559992" y="77117"/>
                </a:lnTo>
                <a:lnTo>
                  <a:pt x="559992" y="0"/>
                </a:lnTo>
                <a:lnTo>
                  <a:pt x="77318" y="0"/>
                </a:lnTo>
              </a:path>
            </a:pathLst>
          </a:custGeom>
          <a:ln w="191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827074" y="3132093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69">
                <a:moveTo>
                  <a:pt x="0" y="38621"/>
                </a:moveTo>
                <a:lnTo>
                  <a:pt x="3350" y="24519"/>
                </a:lnTo>
                <a:lnTo>
                  <a:pt x="12167" y="12140"/>
                </a:lnTo>
                <a:lnTo>
                  <a:pt x="24596" y="3345"/>
                </a:lnTo>
                <a:lnTo>
                  <a:pt x="38785" y="0"/>
                </a:lnTo>
                <a:lnTo>
                  <a:pt x="53006" y="3345"/>
                </a:lnTo>
                <a:lnTo>
                  <a:pt x="65386" y="12140"/>
                </a:lnTo>
                <a:lnTo>
                  <a:pt x="74130" y="24519"/>
                </a:lnTo>
                <a:lnTo>
                  <a:pt x="77444" y="38621"/>
                </a:lnTo>
                <a:lnTo>
                  <a:pt x="74130" y="52810"/>
                </a:lnTo>
                <a:lnTo>
                  <a:pt x="65386" y="65134"/>
                </a:lnTo>
                <a:lnTo>
                  <a:pt x="53006" y="73827"/>
                </a:lnTo>
                <a:lnTo>
                  <a:pt x="38785" y="77117"/>
                </a:lnTo>
                <a:lnTo>
                  <a:pt x="24596" y="73827"/>
                </a:lnTo>
                <a:lnTo>
                  <a:pt x="12167" y="65134"/>
                </a:lnTo>
                <a:lnTo>
                  <a:pt x="3350" y="52810"/>
                </a:lnTo>
                <a:lnTo>
                  <a:pt x="0" y="38621"/>
                </a:lnTo>
                <a:close/>
              </a:path>
            </a:pathLst>
          </a:custGeom>
          <a:ln w="191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790933" y="3192227"/>
            <a:ext cx="38735" cy="58419"/>
          </a:xfrm>
          <a:custGeom>
            <a:avLst/>
            <a:gdLst/>
            <a:ahLst/>
            <a:cxnLst/>
            <a:rect l="l" t="t" r="r" b="b"/>
            <a:pathLst>
              <a:path w="38735" h="58419">
                <a:moveTo>
                  <a:pt x="38281" y="0"/>
                </a:moveTo>
                <a:lnTo>
                  <a:pt x="0" y="57995"/>
                </a:lnTo>
              </a:path>
            </a:pathLst>
          </a:custGeom>
          <a:ln w="191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906659" y="3192227"/>
            <a:ext cx="38735" cy="58419"/>
          </a:xfrm>
          <a:custGeom>
            <a:avLst/>
            <a:gdLst/>
            <a:ahLst/>
            <a:cxnLst/>
            <a:rect l="l" t="t" r="r" b="b"/>
            <a:pathLst>
              <a:path w="38735" h="58419">
                <a:moveTo>
                  <a:pt x="0" y="0"/>
                </a:moveTo>
                <a:lnTo>
                  <a:pt x="38659" y="57995"/>
                </a:lnTo>
              </a:path>
            </a:pathLst>
          </a:custGeom>
          <a:ln w="191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771414" y="3269345"/>
            <a:ext cx="19685" cy="19685"/>
          </a:xfrm>
          <a:custGeom>
            <a:avLst/>
            <a:gdLst/>
            <a:ahLst/>
            <a:cxnLst/>
            <a:rect l="l" t="t" r="r" b="b"/>
            <a:pathLst>
              <a:path w="19685" h="19685">
                <a:moveTo>
                  <a:pt x="19518" y="0"/>
                </a:moveTo>
                <a:lnTo>
                  <a:pt x="0" y="19373"/>
                </a:lnTo>
              </a:path>
            </a:pathLst>
          </a:custGeom>
          <a:ln w="191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829214" y="3269345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5" h="38735">
                <a:moveTo>
                  <a:pt x="38659" y="0"/>
                </a:moveTo>
                <a:lnTo>
                  <a:pt x="0" y="38495"/>
                </a:lnTo>
              </a:path>
            </a:pathLst>
          </a:custGeom>
          <a:ln w="191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906659" y="3269345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5" h="38735">
                <a:moveTo>
                  <a:pt x="38659" y="0"/>
                </a:moveTo>
                <a:lnTo>
                  <a:pt x="0" y="38495"/>
                </a:lnTo>
              </a:path>
            </a:pathLst>
          </a:custGeom>
          <a:ln w="191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578370" y="3056862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69">
                <a:moveTo>
                  <a:pt x="0" y="77369"/>
                </a:moveTo>
                <a:lnTo>
                  <a:pt x="38659" y="0"/>
                </a:lnTo>
                <a:lnTo>
                  <a:pt x="77318" y="77369"/>
                </a:lnTo>
              </a:path>
            </a:pathLst>
          </a:custGeom>
          <a:ln w="191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320498" y="3286643"/>
            <a:ext cx="135255" cy="212725"/>
          </a:xfrm>
          <a:custGeom>
            <a:avLst/>
            <a:gdLst/>
            <a:ahLst/>
            <a:cxnLst/>
            <a:rect l="l" t="t" r="r" b="b"/>
            <a:pathLst>
              <a:path w="135254" h="212725">
                <a:moveTo>
                  <a:pt x="0" y="212419"/>
                </a:moveTo>
                <a:lnTo>
                  <a:pt x="135219" y="212419"/>
                </a:lnTo>
                <a:lnTo>
                  <a:pt x="135219" y="0"/>
                </a:lnTo>
                <a:lnTo>
                  <a:pt x="0" y="0"/>
                </a:lnTo>
                <a:lnTo>
                  <a:pt x="0" y="212419"/>
                </a:lnTo>
                <a:close/>
              </a:path>
            </a:pathLst>
          </a:custGeom>
          <a:ln w="191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303497" y="3365836"/>
            <a:ext cx="173990" cy="77470"/>
          </a:xfrm>
          <a:custGeom>
            <a:avLst/>
            <a:gdLst/>
            <a:ahLst/>
            <a:cxnLst/>
            <a:rect l="l" t="t" r="r" b="b"/>
            <a:pathLst>
              <a:path w="173989" h="77470">
                <a:moveTo>
                  <a:pt x="19140" y="0"/>
                </a:moveTo>
                <a:lnTo>
                  <a:pt x="0" y="19373"/>
                </a:lnTo>
                <a:lnTo>
                  <a:pt x="154385" y="57995"/>
                </a:lnTo>
                <a:lnTo>
                  <a:pt x="173903" y="77369"/>
                </a:lnTo>
                <a:lnTo>
                  <a:pt x="154385" y="77369"/>
                </a:lnTo>
              </a:path>
            </a:pathLst>
          </a:custGeom>
          <a:ln w="191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994350" y="3481702"/>
            <a:ext cx="328295" cy="656590"/>
          </a:xfrm>
          <a:custGeom>
            <a:avLst/>
            <a:gdLst/>
            <a:ahLst/>
            <a:cxnLst/>
            <a:rect l="l" t="t" r="r" b="b"/>
            <a:pathLst>
              <a:path w="328295" h="656589">
                <a:moveTo>
                  <a:pt x="328288" y="0"/>
                </a:moveTo>
                <a:lnTo>
                  <a:pt x="0" y="0"/>
                </a:lnTo>
                <a:lnTo>
                  <a:pt x="0" y="656431"/>
                </a:lnTo>
              </a:path>
            </a:pathLst>
          </a:custGeom>
          <a:ln w="191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320498" y="3846508"/>
            <a:ext cx="579755" cy="154940"/>
          </a:xfrm>
          <a:custGeom>
            <a:avLst/>
            <a:gdLst/>
            <a:ahLst/>
            <a:cxnLst/>
            <a:rect l="l" t="t" r="r" b="b"/>
            <a:pathLst>
              <a:path w="579754" h="154939">
                <a:moveTo>
                  <a:pt x="0" y="154461"/>
                </a:moveTo>
                <a:lnTo>
                  <a:pt x="579548" y="154461"/>
                </a:lnTo>
                <a:lnTo>
                  <a:pt x="579548" y="0"/>
                </a:lnTo>
                <a:lnTo>
                  <a:pt x="0" y="0"/>
                </a:lnTo>
                <a:lnTo>
                  <a:pt x="0" y="154461"/>
                </a:lnTo>
                <a:close/>
              </a:path>
            </a:pathLst>
          </a:custGeom>
          <a:ln w="191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264838" y="3810050"/>
            <a:ext cx="58419" cy="38735"/>
          </a:xfrm>
          <a:custGeom>
            <a:avLst/>
            <a:gdLst/>
            <a:ahLst/>
            <a:cxnLst/>
            <a:rect l="l" t="t" r="r" b="b"/>
            <a:pathLst>
              <a:path w="58420" h="38735">
                <a:moveTo>
                  <a:pt x="57799" y="0"/>
                </a:moveTo>
                <a:lnTo>
                  <a:pt x="0" y="38621"/>
                </a:lnTo>
              </a:path>
            </a:pathLst>
          </a:custGeom>
          <a:ln w="191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264838" y="3906541"/>
            <a:ext cx="58419" cy="38735"/>
          </a:xfrm>
          <a:custGeom>
            <a:avLst/>
            <a:gdLst/>
            <a:ahLst/>
            <a:cxnLst/>
            <a:rect l="l" t="t" r="r" b="b"/>
            <a:pathLst>
              <a:path w="58420" h="38735">
                <a:moveTo>
                  <a:pt x="57799" y="0"/>
                </a:moveTo>
                <a:lnTo>
                  <a:pt x="0" y="38621"/>
                </a:lnTo>
              </a:path>
            </a:pathLst>
          </a:custGeom>
          <a:ln w="191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264838" y="4003096"/>
            <a:ext cx="58419" cy="38735"/>
          </a:xfrm>
          <a:custGeom>
            <a:avLst/>
            <a:gdLst/>
            <a:ahLst/>
            <a:cxnLst/>
            <a:rect l="l" t="t" r="r" b="b"/>
            <a:pathLst>
              <a:path w="58420" h="38735">
                <a:moveTo>
                  <a:pt x="57799" y="0"/>
                </a:moveTo>
                <a:lnTo>
                  <a:pt x="0" y="38533"/>
                </a:lnTo>
              </a:path>
            </a:pathLst>
          </a:custGeom>
          <a:ln w="191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994350" y="4041630"/>
            <a:ext cx="908050" cy="1081405"/>
          </a:xfrm>
          <a:custGeom>
            <a:avLst/>
            <a:gdLst/>
            <a:ahLst/>
            <a:cxnLst/>
            <a:rect l="l" t="t" r="r" b="b"/>
            <a:pathLst>
              <a:path w="908050" h="1081404">
                <a:moveTo>
                  <a:pt x="0" y="96504"/>
                </a:moveTo>
                <a:lnTo>
                  <a:pt x="386466" y="96504"/>
                </a:lnTo>
                <a:lnTo>
                  <a:pt x="444392" y="0"/>
                </a:lnTo>
                <a:lnTo>
                  <a:pt x="502192" y="96504"/>
                </a:lnTo>
                <a:lnTo>
                  <a:pt x="560369" y="0"/>
                </a:lnTo>
                <a:lnTo>
                  <a:pt x="618295" y="96504"/>
                </a:lnTo>
                <a:lnTo>
                  <a:pt x="676095" y="0"/>
                </a:lnTo>
                <a:lnTo>
                  <a:pt x="734021" y="96504"/>
                </a:lnTo>
                <a:lnTo>
                  <a:pt x="792199" y="0"/>
                </a:lnTo>
                <a:lnTo>
                  <a:pt x="849999" y="96504"/>
                </a:lnTo>
                <a:lnTo>
                  <a:pt x="907925" y="96504"/>
                </a:lnTo>
                <a:lnTo>
                  <a:pt x="907925" y="308923"/>
                </a:lnTo>
                <a:lnTo>
                  <a:pt x="0" y="308923"/>
                </a:lnTo>
                <a:lnTo>
                  <a:pt x="0" y="1081244"/>
                </a:lnTo>
              </a:path>
            </a:pathLst>
          </a:custGeom>
          <a:ln w="191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039636" y="3286643"/>
            <a:ext cx="135255" cy="212725"/>
          </a:xfrm>
          <a:custGeom>
            <a:avLst/>
            <a:gdLst/>
            <a:ahLst/>
            <a:cxnLst/>
            <a:rect l="l" t="t" r="r" b="b"/>
            <a:pathLst>
              <a:path w="135254" h="212725">
                <a:moveTo>
                  <a:pt x="0" y="212419"/>
                </a:moveTo>
                <a:lnTo>
                  <a:pt x="135219" y="212419"/>
                </a:lnTo>
                <a:lnTo>
                  <a:pt x="135219" y="0"/>
                </a:lnTo>
                <a:lnTo>
                  <a:pt x="0" y="0"/>
                </a:lnTo>
                <a:lnTo>
                  <a:pt x="0" y="212419"/>
                </a:lnTo>
                <a:close/>
              </a:path>
            </a:pathLst>
          </a:custGeom>
          <a:ln w="191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022637" y="3365836"/>
            <a:ext cx="173990" cy="77470"/>
          </a:xfrm>
          <a:custGeom>
            <a:avLst/>
            <a:gdLst/>
            <a:ahLst/>
            <a:cxnLst/>
            <a:rect l="l" t="t" r="r" b="b"/>
            <a:pathLst>
              <a:path w="173989" h="77470">
                <a:moveTo>
                  <a:pt x="154385" y="0"/>
                </a:moveTo>
                <a:lnTo>
                  <a:pt x="173651" y="19373"/>
                </a:lnTo>
                <a:lnTo>
                  <a:pt x="0" y="57995"/>
                </a:lnTo>
                <a:lnTo>
                  <a:pt x="19140" y="77369"/>
                </a:lnTo>
              </a:path>
            </a:pathLst>
          </a:custGeom>
          <a:ln w="191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790933" y="3443206"/>
            <a:ext cx="19685" cy="19685"/>
          </a:xfrm>
          <a:custGeom>
            <a:avLst/>
            <a:gdLst/>
            <a:ahLst/>
            <a:cxnLst/>
            <a:rect l="l" t="t" r="r" b="b"/>
            <a:pathLst>
              <a:path w="19685" h="19685">
                <a:moveTo>
                  <a:pt x="0" y="19122"/>
                </a:moveTo>
                <a:lnTo>
                  <a:pt x="19140" y="0"/>
                </a:lnTo>
              </a:path>
            </a:pathLst>
          </a:custGeom>
          <a:ln w="191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848733" y="3443206"/>
            <a:ext cx="19685" cy="19685"/>
          </a:xfrm>
          <a:custGeom>
            <a:avLst/>
            <a:gdLst/>
            <a:ahLst/>
            <a:cxnLst/>
            <a:rect l="l" t="t" r="r" b="b"/>
            <a:pathLst>
              <a:path w="19685" h="19685">
                <a:moveTo>
                  <a:pt x="0" y="19122"/>
                </a:moveTo>
                <a:lnTo>
                  <a:pt x="19140" y="0"/>
                </a:lnTo>
              </a:path>
            </a:pathLst>
          </a:custGeom>
          <a:ln w="191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906659" y="3443206"/>
            <a:ext cx="19685" cy="19685"/>
          </a:xfrm>
          <a:custGeom>
            <a:avLst/>
            <a:gdLst/>
            <a:ahLst/>
            <a:cxnLst/>
            <a:rect l="l" t="t" r="r" b="b"/>
            <a:pathLst>
              <a:path w="19685" h="19685">
                <a:moveTo>
                  <a:pt x="0" y="19122"/>
                </a:moveTo>
                <a:lnTo>
                  <a:pt x="19140" y="0"/>
                </a:lnTo>
              </a:path>
            </a:pathLst>
          </a:custGeom>
          <a:ln w="191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829214" y="3462328"/>
            <a:ext cx="97155" cy="483234"/>
          </a:xfrm>
          <a:custGeom>
            <a:avLst/>
            <a:gdLst/>
            <a:ahLst/>
            <a:cxnLst/>
            <a:rect l="l" t="t" r="r" b="b"/>
            <a:pathLst>
              <a:path w="97154" h="483235">
                <a:moveTo>
                  <a:pt x="38659" y="0"/>
                </a:moveTo>
                <a:lnTo>
                  <a:pt x="38659" y="77369"/>
                </a:lnTo>
                <a:lnTo>
                  <a:pt x="96585" y="115865"/>
                </a:lnTo>
                <a:lnTo>
                  <a:pt x="0" y="173860"/>
                </a:lnTo>
                <a:lnTo>
                  <a:pt x="96585" y="212356"/>
                </a:lnTo>
                <a:lnTo>
                  <a:pt x="0" y="270352"/>
                </a:lnTo>
                <a:lnTo>
                  <a:pt x="96585" y="308974"/>
                </a:lnTo>
                <a:lnTo>
                  <a:pt x="38659" y="347721"/>
                </a:lnTo>
                <a:lnTo>
                  <a:pt x="38659" y="482835"/>
                </a:lnTo>
              </a:path>
            </a:pathLst>
          </a:custGeom>
          <a:ln w="191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500926" y="3829172"/>
            <a:ext cx="579755" cy="521970"/>
          </a:xfrm>
          <a:custGeom>
            <a:avLst/>
            <a:gdLst/>
            <a:ahLst/>
            <a:cxnLst/>
            <a:rect l="l" t="t" r="r" b="b"/>
            <a:pathLst>
              <a:path w="579754" h="521970">
                <a:moveTo>
                  <a:pt x="154762" y="115991"/>
                </a:moveTo>
                <a:lnTo>
                  <a:pt x="579636" y="115991"/>
                </a:lnTo>
                <a:lnTo>
                  <a:pt x="579636" y="521381"/>
                </a:lnTo>
                <a:lnTo>
                  <a:pt x="0" y="521381"/>
                </a:lnTo>
                <a:lnTo>
                  <a:pt x="0" y="115991"/>
                </a:lnTo>
                <a:lnTo>
                  <a:pt x="77444" y="0"/>
                </a:lnTo>
                <a:lnTo>
                  <a:pt x="154762" y="115991"/>
                </a:lnTo>
                <a:close/>
              </a:path>
            </a:pathLst>
          </a:custGeom>
          <a:ln w="19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576229" y="4020394"/>
            <a:ext cx="425450" cy="251460"/>
          </a:xfrm>
          <a:custGeom>
            <a:avLst/>
            <a:gdLst/>
            <a:ahLst/>
            <a:cxnLst/>
            <a:rect l="l" t="t" r="r" b="b"/>
            <a:pathLst>
              <a:path w="425450" h="251460">
                <a:moveTo>
                  <a:pt x="0" y="250966"/>
                </a:moveTo>
                <a:lnTo>
                  <a:pt x="424835" y="250966"/>
                </a:lnTo>
                <a:lnTo>
                  <a:pt x="424835" y="0"/>
                </a:lnTo>
                <a:lnTo>
                  <a:pt x="0" y="0"/>
                </a:lnTo>
                <a:lnTo>
                  <a:pt x="0" y="250966"/>
                </a:lnTo>
                <a:close/>
              </a:path>
            </a:pathLst>
          </a:custGeom>
          <a:ln w="191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587919" y="4244470"/>
            <a:ext cx="386128" cy="2121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449416" y="2033574"/>
            <a:ext cx="3148330" cy="2510155"/>
          </a:xfrm>
          <a:custGeom>
            <a:avLst/>
            <a:gdLst/>
            <a:ahLst/>
            <a:cxnLst/>
            <a:rect l="l" t="t" r="r" b="b"/>
            <a:pathLst>
              <a:path w="3148329" h="2510154">
                <a:moveTo>
                  <a:pt x="965674" y="0"/>
                </a:moveTo>
                <a:lnTo>
                  <a:pt x="0" y="0"/>
                </a:lnTo>
                <a:lnTo>
                  <a:pt x="0" y="2509987"/>
                </a:lnTo>
                <a:lnTo>
                  <a:pt x="3148094" y="2509987"/>
                </a:lnTo>
                <a:lnTo>
                  <a:pt x="3148094" y="2413483"/>
                </a:lnTo>
              </a:path>
            </a:pathLst>
          </a:custGeom>
          <a:ln w="191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314197" y="1898586"/>
            <a:ext cx="3650615" cy="2799715"/>
          </a:xfrm>
          <a:custGeom>
            <a:avLst/>
            <a:gdLst/>
            <a:ahLst/>
            <a:cxnLst/>
            <a:rect l="l" t="t" r="r" b="b"/>
            <a:pathLst>
              <a:path w="3650615" h="2799715">
                <a:moveTo>
                  <a:pt x="3650261" y="2741479"/>
                </a:moveTo>
                <a:lnTo>
                  <a:pt x="3650261" y="2799437"/>
                </a:lnTo>
                <a:lnTo>
                  <a:pt x="0" y="2799437"/>
                </a:lnTo>
                <a:lnTo>
                  <a:pt x="0" y="0"/>
                </a:lnTo>
                <a:lnTo>
                  <a:pt x="1390523" y="0"/>
                </a:lnTo>
              </a:path>
            </a:pathLst>
          </a:custGeom>
          <a:ln w="191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159485" y="1744099"/>
            <a:ext cx="4017645" cy="3089275"/>
          </a:xfrm>
          <a:custGeom>
            <a:avLst/>
            <a:gdLst/>
            <a:ahLst/>
            <a:cxnLst/>
            <a:rect l="l" t="t" r="r" b="b"/>
            <a:pathLst>
              <a:path w="4017645" h="3089275">
                <a:moveTo>
                  <a:pt x="1545235" y="0"/>
                </a:moveTo>
                <a:lnTo>
                  <a:pt x="0" y="0"/>
                </a:lnTo>
                <a:lnTo>
                  <a:pt x="0" y="3089276"/>
                </a:lnTo>
                <a:lnTo>
                  <a:pt x="4017536" y="3089276"/>
                </a:lnTo>
              </a:path>
            </a:pathLst>
          </a:custGeom>
          <a:ln w="191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005087" y="1609112"/>
            <a:ext cx="4770755" cy="3378835"/>
          </a:xfrm>
          <a:custGeom>
            <a:avLst/>
            <a:gdLst/>
            <a:ahLst/>
            <a:cxnLst/>
            <a:rect l="l" t="t" r="r" b="b"/>
            <a:pathLst>
              <a:path w="4770755" h="3378835">
                <a:moveTo>
                  <a:pt x="1989262" y="0"/>
                </a:moveTo>
                <a:lnTo>
                  <a:pt x="0" y="0"/>
                </a:lnTo>
                <a:lnTo>
                  <a:pt x="0" y="3378726"/>
                </a:lnTo>
                <a:lnTo>
                  <a:pt x="4770711" y="3378726"/>
                </a:lnTo>
              </a:path>
            </a:pathLst>
          </a:custGeom>
          <a:ln w="191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5177021" y="4659490"/>
            <a:ext cx="270510" cy="173990"/>
          </a:xfrm>
          <a:custGeom>
            <a:avLst/>
            <a:gdLst/>
            <a:ahLst/>
            <a:cxnLst/>
            <a:rect l="l" t="t" r="r" b="b"/>
            <a:pathLst>
              <a:path w="270510" h="173989">
                <a:moveTo>
                  <a:pt x="0" y="173886"/>
                </a:moveTo>
                <a:lnTo>
                  <a:pt x="270488" y="0"/>
                </a:lnTo>
              </a:path>
            </a:pathLst>
          </a:custGeom>
          <a:ln w="191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427992" y="3462328"/>
            <a:ext cx="212725" cy="1371600"/>
          </a:xfrm>
          <a:custGeom>
            <a:avLst/>
            <a:gdLst/>
            <a:ahLst/>
            <a:cxnLst/>
            <a:rect l="l" t="t" r="r" b="b"/>
            <a:pathLst>
              <a:path w="212725" h="1371600">
                <a:moveTo>
                  <a:pt x="0" y="1371047"/>
                </a:moveTo>
                <a:lnTo>
                  <a:pt x="212562" y="1371047"/>
                </a:lnTo>
                <a:lnTo>
                  <a:pt x="212562" y="0"/>
                </a:lnTo>
              </a:path>
            </a:pathLst>
          </a:custGeom>
          <a:ln w="191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033009" y="2014452"/>
            <a:ext cx="444500" cy="290195"/>
          </a:xfrm>
          <a:custGeom>
            <a:avLst/>
            <a:gdLst/>
            <a:ahLst/>
            <a:cxnLst/>
            <a:rect l="l" t="t" r="r" b="b"/>
            <a:pathLst>
              <a:path w="444500" h="290194">
                <a:moveTo>
                  <a:pt x="0" y="289600"/>
                </a:moveTo>
                <a:lnTo>
                  <a:pt x="444392" y="0"/>
                </a:lnTo>
              </a:path>
            </a:pathLst>
          </a:custGeom>
          <a:ln w="191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114837" y="1821469"/>
            <a:ext cx="251460" cy="482600"/>
          </a:xfrm>
          <a:custGeom>
            <a:avLst/>
            <a:gdLst/>
            <a:ahLst/>
            <a:cxnLst/>
            <a:rect l="l" t="t" r="r" b="b"/>
            <a:pathLst>
              <a:path w="251460" h="482600">
                <a:moveTo>
                  <a:pt x="250844" y="0"/>
                </a:moveTo>
                <a:lnTo>
                  <a:pt x="0" y="482583"/>
                </a:lnTo>
              </a:path>
            </a:pathLst>
          </a:custGeom>
          <a:ln w="191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168253" y="2999244"/>
            <a:ext cx="193040" cy="270510"/>
          </a:xfrm>
          <a:custGeom>
            <a:avLst/>
            <a:gdLst/>
            <a:ahLst/>
            <a:cxnLst/>
            <a:rect l="l" t="t" r="r" b="b"/>
            <a:pathLst>
              <a:path w="193039" h="270510">
                <a:moveTo>
                  <a:pt x="0" y="0"/>
                </a:moveTo>
                <a:lnTo>
                  <a:pt x="193044" y="270100"/>
                </a:lnTo>
              </a:path>
            </a:pathLst>
          </a:custGeom>
          <a:ln w="191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177021" y="2999244"/>
            <a:ext cx="386715" cy="289560"/>
          </a:xfrm>
          <a:custGeom>
            <a:avLst/>
            <a:gdLst/>
            <a:ahLst/>
            <a:cxnLst/>
            <a:rect l="l" t="t" r="r" b="b"/>
            <a:pathLst>
              <a:path w="386714" h="289560">
                <a:moveTo>
                  <a:pt x="0" y="289474"/>
                </a:moveTo>
                <a:lnTo>
                  <a:pt x="386214" y="0"/>
                </a:lnTo>
              </a:path>
            </a:pathLst>
          </a:custGeom>
          <a:ln w="191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824830" y="3945163"/>
            <a:ext cx="251460" cy="135255"/>
          </a:xfrm>
          <a:custGeom>
            <a:avLst/>
            <a:gdLst/>
            <a:ahLst/>
            <a:cxnLst/>
            <a:rect l="l" t="t" r="r" b="b"/>
            <a:pathLst>
              <a:path w="251460" h="135254">
                <a:moveTo>
                  <a:pt x="0" y="135012"/>
                </a:moveTo>
                <a:lnTo>
                  <a:pt x="251221" y="0"/>
                </a:lnTo>
              </a:path>
            </a:pathLst>
          </a:custGeom>
          <a:ln w="1917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003118" y="3868045"/>
            <a:ext cx="309245" cy="193040"/>
          </a:xfrm>
          <a:custGeom>
            <a:avLst/>
            <a:gdLst/>
            <a:ahLst/>
            <a:cxnLst/>
            <a:rect l="l" t="t" r="r" b="b"/>
            <a:pathLst>
              <a:path w="309245" h="193039">
                <a:moveTo>
                  <a:pt x="0" y="193008"/>
                </a:moveTo>
                <a:lnTo>
                  <a:pt x="309147" y="0"/>
                </a:lnTo>
              </a:path>
            </a:pathLst>
          </a:custGeom>
          <a:ln w="191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273607" y="4061054"/>
            <a:ext cx="173990" cy="270510"/>
          </a:xfrm>
          <a:custGeom>
            <a:avLst/>
            <a:gdLst/>
            <a:ahLst/>
            <a:cxnLst/>
            <a:rect l="l" t="t" r="r" b="b"/>
            <a:pathLst>
              <a:path w="173989" h="270510">
                <a:moveTo>
                  <a:pt x="173903" y="0"/>
                </a:moveTo>
                <a:lnTo>
                  <a:pt x="0" y="270088"/>
                </a:lnTo>
              </a:path>
            </a:pathLst>
          </a:custGeom>
          <a:ln w="191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 txBox="1"/>
          <p:nvPr/>
        </p:nvSpPr>
        <p:spPr>
          <a:xfrm>
            <a:off x="3204772" y="1606104"/>
            <a:ext cx="2482850" cy="2567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R="69215">
              <a:lnSpc>
                <a:spcPts val="1365"/>
              </a:lnSpc>
            </a:pPr>
            <a:r>
              <a:rPr dirty="0" sz="1350" spc="1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  <a:p>
            <a:pPr marL="212090">
              <a:lnSpc>
                <a:spcPts val="1495"/>
              </a:lnSpc>
            </a:pPr>
            <a:r>
              <a:rPr dirty="0" sz="1350" spc="1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260"/>
              </a:spcBef>
              <a:tabLst>
                <a:tab pos="2394585" algn="l"/>
              </a:tabLst>
            </a:pPr>
            <a:r>
              <a:rPr dirty="0" sz="1350" spc="10">
                <a:latin typeface="Times New Roman"/>
                <a:cs typeface="Times New Roman"/>
              </a:rPr>
              <a:t>3</a:t>
            </a:r>
            <a:r>
              <a:rPr dirty="0" sz="1350" spc="10">
                <a:latin typeface="Times New Roman"/>
                <a:cs typeface="Times New Roman"/>
              </a:rPr>
              <a:t>	</a:t>
            </a:r>
            <a:r>
              <a:rPr dirty="0" sz="1350" spc="1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Times New Roman"/>
              <a:cs typeface="Times New Roman"/>
            </a:endParaRPr>
          </a:p>
          <a:p>
            <a:pPr algn="r" marR="223520">
              <a:lnSpc>
                <a:spcPts val="1420"/>
              </a:lnSpc>
            </a:pPr>
            <a:r>
              <a:rPr dirty="0" sz="1350" spc="10">
                <a:latin typeface="Times New Roman"/>
                <a:cs typeface="Times New Roman"/>
              </a:rPr>
              <a:t>6</a:t>
            </a:r>
            <a:endParaRPr sz="1350">
              <a:latin typeface="Times New Roman"/>
              <a:cs typeface="Times New Roman"/>
            </a:endParaRPr>
          </a:p>
          <a:p>
            <a:pPr algn="ctr" marR="571500">
              <a:lnSpc>
                <a:spcPts val="1140"/>
              </a:lnSpc>
            </a:pPr>
            <a:r>
              <a:rPr dirty="0" sz="1350" spc="10">
                <a:latin typeface="Times New Roman"/>
                <a:cs typeface="Times New Roman"/>
              </a:rPr>
              <a:t>5</a:t>
            </a:r>
            <a:endParaRPr sz="1350">
              <a:latin typeface="Times New Roman"/>
              <a:cs typeface="Times New Roman"/>
            </a:endParaRPr>
          </a:p>
          <a:p>
            <a:pPr algn="r" marR="107950">
              <a:lnSpc>
                <a:spcPts val="1340"/>
              </a:lnSpc>
            </a:pPr>
            <a:r>
              <a:rPr dirty="0" sz="1350" spc="10">
                <a:latin typeface="Times New Roman"/>
                <a:cs typeface="Times New Roman"/>
              </a:rPr>
              <a:t>7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829055" y="1336547"/>
            <a:ext cx="5064760" cy="3868420"/>
          </a:xfrm>
          <a:custGeom>
            <a:avLst/>
            <a:gdLst/>
            <a:ahLst/>
            <a:cxnLst/>
            <a:rect l="l" t="t" r="r" b="b"/>
            <a:pathLst>
              <a:path w="5064760" h="3868420">
                <a:moveTo>
                  <a:pt x="0" y="3867911"/>
                </a:moveTo>
                <a:lnTo>
                  <a:pt x="5064609" y="3867911"/>
                </a:lnTo>
                <a:lnTo>
                  <a:pt x="5064609" y="0"/>
                </a:lnTo>
                <a:lnTo>
                  <a:pt x="0" y="0"/>
                </a:lnTo>
                <a:lnTo>
                  <a:pt x="0" y="38679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2415091" y="1473747"/>
            <a:ext cx="0" cy="772795"/>
          </a:xfrm>
          <a:custGeom>
            <a:avLst/>
            <a:gdLst/>
            <a:ahLst/>
            <a:cxnLst/>
            <a:rect l="l" t="t" r="r" b="b"/>
            <a:pathLst>
              <a:path w="0" h="772794">
                <a:moveTo>
                  <a:pt x="0" y="772309"/>
                </a:moveTo>
                <a:lnTo>
                  <a:pt x="0" y="0"/>
                </a:lnTo>
              </a:path>
            </a:pathLst>
          </a:custGeom>
          <a:ln w="191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2345184" y="2253703"/>
            <a:ext cx="135280" cy="1351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2704720" y="1473747"/>
            <a:ext cx="0" cy="772795"/>
          </a:xfrm>
          <a:custGeom>
            <a:avLst/>
            <a:gdLst/>
            <a:ahLst/>
            <a:cxnLst/>
            <a:rect l="l" t="t" r="r" b="b"/>
            <a:pathLst>
              <a:path w="0" h="772794">
                <a:moveTo>
                  <a:pt x="0" y="772309"/>
                </a:moveTo>
                <a:lnTo>
                  <a:pt x="0" y="0"/>
                </a:lnTo>
              </a:path>
            </a:pathLst>
          </a:custGeom>
          <a:ln w="191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2635191" y="2253703"/>
            <a:ext cx="134902" cy="1351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2994350" y="1473747"/>
            <a:ext cx="0" cy="772795"/>
          </a:xfrm>
          <a:custGeom>
            <a:avLst/>
            <a:gdLst/>
            <a:ahLst/>
            <a:cxnLst/>
            <a:rect l="l" t="t" r="r" b="b"/>
            <a:pathLst>
              <a:path w="0" h="772794">
                <a:moveTo>
                  <a:pt x="0" y="772309"/>
                </a:moveTo>
                <a:lnTo>
                  <a:pt x="0" y="0"/>
                </a:lnTo>
              </a:path>
            </a:pathLst>
          </a:custGeom>
          <a:ln w="191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2924821" y="2253703"/>
            <a:ext cx="135154" cy="1351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2415091" y="2574405"/>
            <a:ext cx="0" cy="2510155"/>
          </a:xfrm>
          <a:custGeom>
            <a:avLst/>
            <a:gdLst/>
            <a:ahLst/>
            <a:cxnLst/>
            <a:rect l="l" t="t" r="r" b="b"/>
            <a:pathLst>
              <a:path w="0" h="2510154">
                <a:moveTo>
                  <a:pt x="0" y="0"/>
                </a:moveTo>
                <a:lnTo>
                  <a:pt x="0" y="2509929"/>
                </a:lnTo>
              </a:path>
            </a:pathLst>
          </a:custGeom>
          <a:ln w="191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2279847" y="2323426"/>
            <a:ext cx="135255" cy="251460"/>
          </a:xfrm>
          <a:custGeom>
            <a:avLst/>
            <a:gdLst/>
            <a:ahLst/>
            <a:cxnLst/>
            <a:rect l="l" t="t" r="r" b="b"/>
            <a:pathLst>
              <a:path w="135255" h="251460">
                <a:moveTo>
                  <a:pt x="0" y="0"/>
                </a:moveTo>
                <a:lnTo>
                  <a:pt x="135244" y="250978"/>
                </a:lnTo>
              </a:path>
            </a:pathLst>
          </a:custGeom>
          <a:ln w="191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2231598" y="2390955"/>
            <a:ext cx="134904" cy="1544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2704720" y="2574405"/>
            <a:ext cx="0" cy="2529205"/>
          </a:xfrm>
          <a:custGeom>
            <a:avLst/>
            <a:gdLst/>
            <a:ahLst/>
            <a:cxnLst/>
            <a:rect l="l" t="t" r="r" b="b"/>
            <a:pathLst>
              <a:path w="0" h="2529204">
                <a:moveTo>
                  <a:pt x="0" y="0"/>
                </a:moveTo>
                <a:lnTo>
                  <a:pt x="0" y="2529048"/>
                </a:lnTo>
              </a:path>
            </a:pathLst>
          </a:custGeom>
          <a:ln w="191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2569476" y="2323426"/>
            <a:ext cx="135255" cy="251460"/>
          </a:xfrm>
          <a:custGeom>
            <a:avLst/>
            <a:gdLst/>
            <a:ahLst/>
            <a:cxnLst/>
            <a:rect l="l" t="t" r="r" b="b"/>
            <a:pathLst>
              <a:path w="135255" h="251460">
                <a:moveTo>
                  <a:pt x="0" y="0"/>
                </a:moveTo>
                <a:lnTo>
                  <a:pt x="135244" y="250978"/>
                </a:lnTo>
              </a:path>
            </a:pathLst>
          </a:custGeom>
          <a:ln w="191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2521228" y="2390955"/>
            <a:ext cx="135281" cy="1544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2994350" y="2574405"/>
            <a:ext cx="0" cy="734060"/>
          </a:xfrm>
          <a:custGeom>
            <a:avLst/>
            <a:gdLst/>
            <a:ahLst/>
            <a:cxnLst/>
            <a:rect l="l" t="t" r="r" b="b"/>
            <a:pathLst>
              <a:path w="0" h="734060">
                <a:moveTo>
                  <a:pt x="0" y="0"/>
                </a:moveTo>
                <a:lnTo>
                  <a:pt x="0" y="733436"/>
                </a:lnTo>
              </a:path>
            </a:pathLst>
          </a:custGeom>
          <a:ln w="191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2859105" y="2323426"/>
            <a:ext cx="135255" cy="251460"/>
          </a:xfrm>
          <a:custGeom>
            <a:avLst/>
            <a:gdLst/>
            <a:ahLst/>
            <a:cxnLst/>
            <a:rect l="l" t="t" r="r" b="b"/>
            <a:pathLst>
              <a:path w="135255" h="251460">
                <a:moveTo>
                  <a:pt x="0" y="0"/>
                </a:moveTo>
                <a:lnTo>
                  <a:pt x="135244" y="250978"/>
                </a:lnTo>
              </a:path>
            </a:pathLst>
          </a:custGeom>
          <a:ln w="191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2810857" y="2390955"/>
            <a:ext cx="135281" cy="1544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2183388" y="2612900"/>
            <a:ext cx="791845" cy="0"/>
          </a:xfrm>
          <a:custGeom>
            <a:avLst/>
            <a:gdLst/>
            <a:ahLst/>
            <a:cxnLst/>
            <a:rect l="l" t="t" r="r" b="b"/>
            <a:pathLst>
              <a:path w="791844" h="0">
                <a:moveTo>
                  <a:pt x="0" y="0"/>
                </a:moveTo>
                <a:lnTo>
                  <a:pt x="791821" y="0"/>
                </a:lnTo>
              </a:path>
            </a:pathLst>
          </a:custGeom>
          <a:ln w="191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700361" y="2554905"/>
            <a:ext cx="444500" cy="116205"/>
          </a:xfrm>
          <a:custGeom>
            <a:avLst/>
            <a:gdLst/>
            <a:ahLst/>
            <a:cxnLst/>
            <a:rect l="l" t="t" r="r" b="b"/>
            <a:pathLst>
              <a:path w="444500" h="116205">
                <a:moveTo>
                  <a:pt x="0" y="57995"/>
                </a:moveTo>
                <a:lnTo>
                  <a:pt x="77356" y="0"/>
                </a:lnTo>
                <a:lnTo>
                  <a:pt x="154397" y="115991"/>
                </a:lnTo>
                <a:lnTo>
                  <a:pt x="250944" y="0"/>
                </a:lnTo>
                <a:lnTo>
                  <a:pt x="347781" y="115991"/>
                </a:lnTo>
                <a:lnTo>
                  <a:pt x="444366" y="0"/>
                </a:lnTo>
              </a:path>
            </a:pathLst>
          </a:custGeom>
          <a:ln w="191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2144728" y="2554905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5" h="38735">
                <a:moveTo>
                  <a:pt x="0" y="0"/>
                </a:moveTo>
                <a:lnTo>
                  <a:pt x="38659" y="38621"/>
                </a:lnTo>
              </a:path>
            </a:pathLst>
          </a:custGeom>
          <a:ln w="191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1700361" y="2458413"/>
            <a:ext cx="0" cy="309245"/>
          </a:xfrm>
          <a:custGeom>
            <a:avLst/>
            <a:gdLst/>
            <a:ahLst/>
            <a:cxnLst/>
            <a:rect l="l" t="t" r="r" b="b"/>
            <a:pathLst>
              <a:path w="0" h="309244">
                <a:moveTo>
                  <a:pt x="0" y="0"/>
                </a:moveTo>
                <a:lnTo>
                  <a:pt x="0" y="308974"/>
                </a:lnTo>
              </a:path>
            </a:pathLst>
          </a:custGeom>
          <a:ln w="191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1642498" y="2497035"/>
            <a:ext cx="58419" cy="39370"/>
          </a:xfrm>
          <a:custGeom>
            <a:avLst/>
            <a:gdLst/>
            <a:ahLst/>
            <a:cxnLst/>
            <a:rect l="l" t="t" r="r" b="b"/>
            <a:pathLst>
              <a:path w="58419" h="39369">
                <a:moveTo>
                  <a:pt x="57862" y="0"/>
                </a:moveTo>
                <a:lnTo>
                  <a:pt x="0" y="38747"/>
                </a:lnTo>
              </a:path>
            </a:pathLst>
          </a:custGeom>
          <a:ln w="191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1642498" y="2574405"/>
            <a:ext cx="58419" cy="38735"/>
          </a:xfrm>
          <a:custGeom>
            <a:avLst/>
            <a:gdLst/>
            <a:ahLst/>
            <a:cxnLst/>
            <a:rect l="l" t="t" r="r" b="b"/>
            <a:pathLst>
              <a:path w="58419" h="38735">
                <a:moveTo>
                  <a:pt x="57862" y="0"/>
                </a:moveTo>
                <a:lnTo>
                  <a:pt x="0" y="38495"/>
                </a:lnTo>
              </a:path>
            </a:pathLst>
          </a:custGeom>
          <a:ln w="191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1642498" y="2651522"/>
            <a:ext cx="58419" cy="39370"/>
          </a:xfrm>
          <a:custGeom>
            <a:avLst/>
            <a:gdLst/>
            <a:ahLst/>
            <a:cxnLst/>
            <a:rect l="l" t="t" r="r" b="b"/>
            <a:pathLst>
              <a:path w="58419" h="39369">
                <a:moveTo>
                  <a:pt x="57862" y="0"/>
                </a:moveTo>
                <a:lnTo>
                  <a:pt x="0" y="38747"/>
                </a:lnTo>
              </a:path>
            </a:pathLst>
          </a:custGeom>
          <a:ln w="191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1642498" y="2728892"/>
            <a:ext cx="58419" cy="38735"/>
          </a:xfrm>
          <a:custGeom>
            <a:avLst/>
            <a:gdLst/>
            <a:ahLst/>
            <a:cxnLst/>
            <a:rect l="l" t="t" r="r" b="b"/>
            <a:pathLst>
              <a:path w="58419" h="38735">
                <a:moveTo>
                  <a:pt x="57862" y="0"/>
                </a:moveTo>
                <a:lnTo>
                  <a:pt x="0" y="38495"/>
                </a:lnTo>
              </a:path>
            </a:pathLst>
          </a:custGeom>
          <a:ln w="191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2994350" y="2419917"/>
            <a:ext cx="772795" cy="212725"/>
          </a:xfrm>
          <a:custGeom>
            <a:avLst/>
            <a:gdLst/>
            <a:ahLst/>
            <a:cxnLst/>
            <a:rect l="l" t="t" r="r" b="b"/>
            <a:pathLst>
              <a:path w="772795" h="212725">
                <a:moveTo>
                  <a:pt x="0" y="134987"/>
                </a:moveTo>
                <a:lnTo>
                  <a:pt x="695236" y="134987"/>
                </a:lnTo>
                <a:lnTo>
                  <a:pt x="695236" y="77117"/>
                </a:lnTo>
                <a:lnTo>
                  <a:pt x="734021" y="0"/>
                </a:lnTo>
                <a:lnTo>
                  <a:pt x="772680" y="77117"/>
                </a:lnTo>
                <a:lnTo>
                  <a:pt x="772680" y="212482"/>
                </a:lnTo>
                <a:lnTo>
                  <a:pt x="0" y="212482"/>
                </a:lnTo>
              </a:path>
            </a:pathLst>
          </a:custGeom>
          <a:ln w="191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3651305" y="2439291"/>
            <a:ext cx="38735" cy="57785"/>
          </a:xfrm>
          <a:custGeom>
            <a:avLst/>
            <a:gdLst/>
            <a:ahLst/>
            <a:cxnLst/>
            <a:rect l="l" t="t" r="r" b="b"/>
            <a:pathLst>
              <a:path w="38735" h="57785">
                <a:moveTo>
                  <a:pt x="38281" y="57743"/>
                </a:moveTo>
                <a:lnTo>
                  <a:pt x="0" y="0"/>
                </a:lnTo>
              </a:path>
            </a:pathLst>
          </a:custGeom>
          <a:ln w="191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3651305" y="2323426"/>
            <a:ext cx="1158875" cy="96520"/>
          </a:xfrm>
          <a:custGeom>
            <a:avLst/>
            <a:gdLst/>
            <a:ahLst/>
            <a:cxnLst/>
            <a:rect l="l" t="t" r="r" b="b"/>
            <a:pathLst>
              <a:path w="1158875" h="96519">
                <a:moveTo>
                  <a:pt x="0" y="96491"/>
                </a:moveTo>
                <a:lnTo>
                  <a:pt x="0" y="0"/>
                </a:lnTo>
                <a:lnTo>
                  <a:pt x="1158769" y="0"/>
                </a:lnTo>
              </a:path>
            </a:pathLst>
          </a:custGeom>
          <a:ln w="191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3728371" y="2323426"/>
            <a:ext cx="1256030" cy="1448435"/>
          </a:xfrm>
          <a:custGeom>
            <a:avLst/>
            <a:gdLst/>
            <a:ahLst/>
            <a:cxnLst/>
            <a:rect l="l" t="t" r="r" b="b"/>
            <a:pathLst>
              <a:path w="1256029" h="1448435">
                <a:moveTo>
                  <a:pt x="0" y="96491"/>
                </a:moveTo>
                <a:lnTo>
                  <a:pt x="0" y="77117"/>
                </a:lnTo>
                <a:lnTo>
                  <a:pt x="482925" y="77117"/>
                </a:lnTo>
                <a:lnTo>
                  <a:pt x="482925" y="598448"/>
                </a:lnTo>
                <a:lnTo>
                  <a:pt x="96459" y="598448"/>
                </a:lnTo>
                <a:lnTo>
                  <a:pt x="96459" y="694940"/>
                </a:lnTo>
                <a:lnTo>
                  <a:pt x="482925" y="694940"/>
                </a:lnTo>
                <a:lnTo>
                  <a:pt x="482925" y="1351259"/>
                </a:lnTo>
                <a:lnTo>
                  <a:pt x="96459" y="1351259"/>
                </a:lnTo>
                <a:lnTo>
                  <a:pt x="96459" y="1447876"/>
                </a:lnTo>
                <a:lnTo>
                  <a:pt x="985117" y="1447876"/>
                </a:lnTo>
                <a:lnTo>
                  <a:pt x="985117" y="1351259"/>
                </a:lnTo>
                <a:lnTo>
                  <a:pt x="579510" y="1351259"/>
                </a:lnTo>
                <a:lnTo>
                  <a:pt x="579510" y="694940"/>
                </a:lnTo>
                <a:lnTo>
                  <a:pt x="965724" y="694940"/>
                </a:lnTo>
                <a:lnTo>
                  <a:pt x="965724" y="598448"/>
                </a:lnTo>
                <a:lnTo>
                  <a:pt x="579510" y="598448"/>
                </a:lnTo>
                <a:lnTo>
                  <a:pt x="579510" y="77117"/>
                </a:lnTo>
                <a:lnTo>
                  <a:pt x="1255606" y="77117"/>
                </a:lnTo>
                <a:lnTo>
                  <a:pt x="1255606" y="0"/>
                </a:lnTo>
                <a:lnTo>
                  <a:pt x="1062561" y="0"/>
                </a:lnTo>
              </a:path>
            </a:pathLst>
          </a:custGeom>
          <a:ln w="191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4972248" y="2217347"/>
            <a:ext cx="214361" cy="2892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5196288" y="2110943"/>
            <a:ext cx="0" cy="502284"/>
          </a:xfrm>
          <a:custGeom>
            <a:avLst/>
            <a:gdLst/>
            <a:ahLst/>
            <a:cxnLst/>
            <a:rect l="l" t="t" r="r" b="b"/>
            <a:pathLst>
              <a:path w="0" h="502285">
                <a:moveTo>
                  <a:pt x="0" y="0"/>
                </a:moveTo>
                <a:lnTo>
                  <a:pt x="0" y="501957"/>
                </a:lnTo>
              </a:path>
            </a:pathLst>
          </a:custGeom>
          <a:ln w="191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5196288" y="2168939"/>
            <a:ext cx="77470" cy="58419"/>
          </a:xfrm>
          <a:custGeom>
            <a:avLst/>
            <a:gdLst/>
            <a:ahLst/>
            <a:cxnLst/>
            <a:rect l="l" t="t" r="r" b="b"/>
            <a:pathLst>
              <a:path w="77470" h="58419">
                <a:moveTo>
                  <a:pt x="0" y="0"/>
                </a:moveTo>
                <a:lnTo>
                  <a:pt x="77318" y="57995"/>
                </a:lnTo>
              </a:path>
            </a:pathLst>
          </a:custGeom>
          <a:ln w="191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5196288" y="2265430"/>
            <a:ext cx="77470" cy="58419"/>
          </a:xfrm>
          <a:custGeom>
            <a:avLst/>
            <a:gdLst/>
            <a:ahLst/>
            <a:cxnLst/>
            <a:rect l="l" t="t" r="r" b="b"/>
            <a:pathLst>
              <a:path w="77470" h="58419">
                <a:moveTo>
                  <a:pt x="0" y="0"/>
                </a:moveTo>
                <a:lnTo>
                  <a:pt x="77318" y="57995"/>
                </a:lnTo>
              </a:path>
            </a:pathLst>
          </a:custGeom>
          <a:ln w="191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5196288" y="2361922"/>
            <a:ext cx="77470" cy="58419"/>
          </a:xfrm>
          <a:custGeom>
            <a:avLst/>
            <a:gdLst/>
            <a:ahLst/>
            <a:cxnLst/>
            <a:rect l="l" t="t" r="r" b="b"/>
            <a:pathLst>
              <a:path w="77470" h="58419">
                <a:moveTo>
                  <a:pt x="0" y="0"/>
                </a:moveTo>
                <a:lnTo>
                  <a:pt x="77318" y="57995"/>
                </a:lnTo>
              </a:path>
            </a:pathLst>
          </a:custGeom>
          <a:ln w="191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5196288" y="2458413"/>
            <a:ext cx="77470" cy="58419"/>
          </a:xfrm>
          <a:custGeom>
            <a:avLst/>
            <a:gdLst/>
            <a:ahLst/>
            <a:cxnLst/>
            <a:rect l="l" t="t" r="r" b="b"/>
            <a:pathLst>
              <a:path w="77470" h="58419">
                <a:moveTo>
                  <a:pt x="0" y="0"/>
                </a:moveTo>
                <a:lnTo>
                  <a:pt x="77318" y="57995"/>
                </a:lnTo>
              </a:path>
            </a:pathLst>
          </a:custGeom>
          <a:ln w="191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5196288" y="2554905"/>
            <a:ext cx="77470" cy="58419"/>
          </a:xfrm>
          <a:custGeom>
            <a:avLst/>
            <a:gdLst/>
            <a:ahLst/>
            <a:cxnLst/>
            <a:rect l="l" t="t" r="r" b="b"/>
            <a:pathLst>
              <a:path w="77470" h="58419">
                <a:moveTo>
                  <a:pt x="0" y="0"/>
                </a:moveTo>
                <a:lnTo>
                  <a:pt x="77318" y="57995"/>
                </a:lnTo>
              </a:path>
            </a:pathLst>
          </a:custGeom>
          <a:ln w="191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3380816" y="3056862"/>
            <a:ext cx="541020" cy="154940"/>
          </a:xfrm>
          <a:custGeom>
            <a:avLst/>
            <a:gdLst/>
            <a:ahLst/>
            <a:cxnLst/>
            <a:rect l="l" t="t" r="r" b="b"/>
            <a:pathLst>
              <a:path w="541020" h="154939">
                <a:moveTo>
                  <a:pt x="0" y="77369"/>
                </a:moveTo>
                <a:lnTo>
                  <a:pt x="463532" y="77369"/>
                </a:lnTo>
                <a:lnTo>
                  <a:pt x="502192" y="0"/>
                </a:lnTo>
                <a:lnTo>
                  <a:pt x="540851" y="77369"/>
                </a:lnTo>
                <a:lnTo>
                  <a:pt x="540851" y="154487"/>
                </a:lnTo>
                <a:lnTo>
                  <a:pt x="0" y="154487"/>
                </a:lnTo>
              </a:path>
            </a:pathLst>
          </a:custGeom>
          <a:ln w="191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3361297" y="3134232"/>
            <a:ext cx="0" cy="58419"/>
          </a:xfrm>
          <a:custGeom>
            <a:avLst/>
            <a:gdLst/>
            <a:ahLst/>
            <a:cxnLst/>
            <a:rect l="l" t="t" r="r" b="b"/>
            <a:pathLst>
              <a:path w="0" h="58419">
                <a:moveTo>
                  <a:pt x="0" y="0"/>
                </a:moveTo>
                <a:lnTo>
                  <a:pt x="0" y="57995"/>
                </a:lnTo>
              </a:path>
            </a:pathLst>
          </a:custGeom>
          <a:ln w="191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3603057" y="3122504"/>
            <a:ext cx="193082" cy="1949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4578370" y="3134232"/>
            <a:ext cx="560070" cy="77470"/>
          </a:xfrm>
          <a:custGeom>
            <a:avLst/>
            <a:gdLst/>
            <a:ahLst/>
            <a:cxnLst/>
            <a:rect l="l" t="t" r="r" b="b"/>
            <a:pathLst>
              <a:path w="560070" h="77469">
                <a:moveTo>
                  <a:pt x="0" y="77117"/>
                </a:moveTo>
                <a:lnTo>
                  <a:pt x="559992" y="77117"/>
                </a:lnTo>
                <a:lnTo>
                  <a:pt x="559992" y="0"/>
                </a:lnTo>
                <a:lnTo>
                  <a:pt x="77318" y="0"/>
                </a:lnTo>
              </a:path>
            </a:pathLst>
          </a:custGeom>
          <a:ln w="191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4578370" y="3134232"/>
            <a:ext cx="0" cy="58419"/>
          </a:xfrm>
          <a:custGeom>
            <a:avLst/>
            <a:gdLst/>
            <a:ahLst/>
            <a:cxnLst/>
            <a:rect l="l" t="t" r="r" b="b"/>
            <a:pathLst>
              <a:path w="0" h="58419">
                <a:moveTo>
                  <a:pt x="0" y="0"/>
                </a:moveTo>
                <a:lnTo>
                  <a:pt x="0" y="57995"/>
                </a:lnTo>
              </a:path>
            </a:pathLst>
          </a:custGeom>
          <a:ln w="191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4761826" y="3122504"/>
            <a:ext cx="193082" cy="1949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4578370" y="3056862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69">
                <a:moveTo>
                  <a:pt x="0" y="77369"/>
                </a:moveTo>
                <a:lnTo>
                  <a:pt x="38659" y="0"/>
                </a:lnTo>
                <a:lnTo>
                  <a:pt x="77318" y="77369"/>
                </a:lnTo>
              </a:path>
            </a:pathLst>
          </a:custGeom>
          <a:ln w="191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3320498" y="3286643"/>
            <a:ext cx="135255" cy="212725"/>
          </a:xfrm>
          <a:custGeom>
            <a:avLst/>
            <a:gdLst/>
            <a:ahLst/>
            <a:cxnLst/>
            <a:rect l="l" t="t" r="r" b="b"/>
            <a:pathLst>
              <a:path w="135254" h="212725">
                <a:moveTo>
                  <a:pt x="0" y="212419"/>
                </a:moveTo>
                <a:lnTo>
                  <a:pt x="135219" y="212419"/>
                </a:lnTo>
                <a:lnTo>
                  <a:pt x="135219" y="0"/>
                </a:lnTo>
                <a:lnTo>
                  <a:pt x="0" y="0"/>
                </a:lnTo>
                <a:lnTo>
                  <a:pt x="0" y="212419"/>
                </a:lnTo>
                <a:close/>
              </a:path>
            </a:pathLst>
          </a:custGeom>
          <a:ln w="191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2994350" y="3327341"/>
            <a:ext cx="444500" cy="0"/>
          </a:xfrm>
          <a:custGeom>
            <a:avLst/>
            <a:gdLst/>
            <a:ahLst/>
            <a:cxnLst/>
            <a:rect l="l" t="t" r="r" b="b"/>
            <a:pathLst>
              <a:path w="444500" h="0">
                <a:moveTo>
                  <a:pt x="0" y="0"/>
                </a:moveTo>
                <a:lnTo>
                  <a:pt x="444392" y="0"/>
                </a:lnTo>
              </a:path>
            </a:pathLst>
          </a:custGeom>
          <a:ln w="191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3303497" y="3365836"/>
            <a:ext cx="173990" cy="77470"/>
          </a:xfrm>
          <a:custGeom>
            <a:avLst/>
            <a:gdLst/>
            <a:ahLst/>
            <a:cxnLst/>
            <a:rect l="l" t="t" r="r" b="b"/>
            <a:pathLst>
              <a:path w="173989" h="77470">
                <a:moveTo>
                  <a:pt x="19140" y="0"/>
                </a:moveTo>
                <a:lnTo>
                  <a:pt x="0" y="19373"/>
                </a:lnTo>
                <a:lnTo>
                  <a:pt x="154385" y="57995"/>
                </a:lnTo>
                <a:lnTo>
                  <a:pt x="173903" y="77369"/>
                </a:lnTo>
                <a:lnTo>
                  <a:pt x="154385" y="77369"/>
                </a:lnTo>
              </a:path>
            </a:pathLst>
          </a:custGeom>
          <a:ln w="191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2994350" y="3481702"/>
            <a:ext cx="328295" cy="656590"/>
          </a:xfrm>
          <a:custGeom>
            <a:avLst/>
            <a:gdLst/>
            <a:ahLst/>
            <a:cxnLst/>
            <a:rect l="l" t="t" r="r" b="b"/>
            <a:pathLst>
              <a:path w="328295" h="656589">
                <a:moveTo>
                  <a:pt x="328288" y="0"/>
                </a:moveTo>
                <a:lnTo>
                  <a:pt x="0" y="0"/>
                </a:lnTo>
                <a:lnTo>
                  <a:pt x="0" y="656431"/>
                </a:lnTo>
              </a:path>
            </a:pathLst>
          </a:custGeom>
          <a:ln w="191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3320498" y="3846508"/>
            <a:ext cx="579755" cy="154940"/>
          </a:xfrm>
          <a:custGeom>
            <a:avLst/>
            <a:gdLst/>
            <a:ahLst/>
            <a:cxnLst/>
            <a:rect l="l" t="t" r="r" b="b"/>
            <a:pathLst>
              <a:path w="579754" h="154939">
                <a:moveTo>
                  <a:pt x="0" y="154461"/>
                </a:moveTo>
                <a:lnTo>
                  <a:pt x="579548" y="154461"/>
                </a:lnTo>
                <a:lnTo>
                  <a:pt x="579548" y="0"/>
                </a:lnTo>
                <a:lnTo>
                  <a:pt x="0" y="0"/>
                </a:lnTo>
                <a:lnTo>
                  <a:pt x="0" y="154461"/>
                </a:lnTo>
                <a:close/>
              </a:path>
            </a:pathLst>
          </a:custGeom>
          <a:ln w="191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3322638" y="3810050"/>
            <a:ext cx="0" cy="251460"/>
          </a:xfrm>
          <a:custGeom>
            <a:avLst/>
            <a:gdLst/>
            <a:ahLst/>
            <a:cxnLst/>
            <a:rect l="l" t="t" r="r" b="b"/>
            <a:pathLst>
              <a:path w="0" h="251460">
                <a:moveTo>
                  <a:pt x="0" y="251003"/>
                </a:moveTo>
                <a:lnTo>
                  <a:pt x="0" y="0"/>
                </a:lnTo>
              </a:path>
            </a:pathLst>
          </a:custGeom>
          <a:ln w="191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3322638" y="3925663"/>
            <a:ext cx="560705" cy="0"/>
          </a:xfrm>
          <a:custGeom>
            <a:avLst/>
            <a:gdLst/>
            <a:ahLst/>
            <a:cxnLst/>
            <a:rect l="l" t="t" r="r" b="b"/>
            <a:pathLst>
              <a:path w="560704" h="0">
                <a:moveTo>
                  <a:pt x="0" y="0"/>
                </a:moveTo>
                <a:lnTo>
                  <a:pt x="560369" y="0"/>
                </a:lnTo>
              </a:path>
            </a:pathLst>
          </a:custGeom>
          <a:ln w="191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3264838" y="3810050"/>
            <a:ext cx="58419" cy="38735"/>
          </a:xfrm>
          <a:custGeom>
            <a:avLst/>
            <a:gdLst/>
            <a:ahLst/>
            <a:cxnLst/>
            <a:rect l="l" t="t" r="r" b="b"/>
            <a:pathLst>
              <a:path w="58420" h="38735">
                <a:moveTo>
                  <a:pt x="57799" y="0"/>
                </a:moveTo>
                <a:lnTo>
                  <a:pt x="0" y="38621"/>
                </a:lnTo>
              </a:path>
            </a:pathLst>
          </a:custGeom>
          <a:ln w="191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3264838" y="3906541"/>
            <a:ext cx="58419" cy="38735"/>
          </a:xfrm>
          <a:custGeom>
            <a:avLst/>
            <a:gdLst/>
            <a:ahLst/>
            <a:cxnLst/>
            <a:rect l="l" t="t" r="r" b="b"/>
            <a:pathLst>
              <a:path w="58420" h="38735">
                <a:moveTo>
                  <a:pt x="57799" y="0"/>
                </a:moveTo>
                <a:lnTo>
                  <a:pt x="0" y="38621"/>
                </a:lnTo>
              </a:path>
            </a:pathLst>
          </a:custGeom>
          <a:ln w="191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3264838" y="4003096"/>
            <a:ext cx="58419" cy="38735"/>
          </a:xfrm>
          <a:custGeom>
            <a:avLst/>
            <a:gdLst/>
            <a:ahLst/>
            <a:cxnLst/>
            <a:rect l="l" t="t" r="r" b="b"/>
            <a:pathLst>
              <a:path w="58420" h="38735">
                <a:moveTo>
                  <a:pt x="57799" y="0"/>
                </a:moveTo>
                <a:lnTo>
                  <a:pt x="0" y="38533"/>
                </a:lnTo>
              </a:path>
            </a:pathLst>
          </a:custGeom>
          <a:ln w="191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2994350" y="4041630"/>
            <a:ext cx="908050" cy="1081405"/>
          </a:xfrm>
          <a:custGeom>
            <a:avLst/>
            <a:gdLst/>
            <a:ahLst/>
            <a:cxnLst/>
            <a:rect l="l" t="t" r="r" b="b"/>
            <a:pathLst>
              <a:path w="908050" h="1081404">
                <a:moveTo>
                  <a:pt x="0" y="96504"/>
                </a:moveTo>
                <a:lnTo>
                  <a:pt x="386466" y="96504"/>
                </a:lnTo>
                <a:lnTo>
                  <a:pt x="444392" y="0"/>
                </a:lnTo>
                <a:lnTo>
                  <a:pt x="502192" y="96504"/>
                </a:lnTo>
                <a:lnTo>
                  <a:pt x="560369" y="0"/>
                </a:lnTo>
                <a:lnTo>
                  <a:pt x="618295" y="96504"/>
                </a:lnTo>
                <a:lnTo>
                  <a:pt x="676095" y="0"/>
                </a:lnTo>
                <a:lnTo>
                  <a:pt x="734021" y="96504"/>
                </a:lnTo>
                <a:lnTo>
                  <a:pt x="792199" y="0"/>
                </a:lnTo>
                <a:lnTo>
                  <a:pt x="849999" y="96504"/>
                </a:lnTo>
                <a:lnTo>
                  <a:pt x="907925" y="96504"/>
                </a:lnTo>
                <a:lnTo>
                  <a:pt x="907925" y="308923"/>
                </a:lnTo>
                <a:lnTo>
                  <a:pt x="0" y="308923"/>
                </a:lnTo>
                <a:lnTo>
                  <a:pt x="0" y="1081244"/>
                </a:lnTo>
              </a:path>
            </a:pathLst>
          </a:custGeom>
          <a:ln w="191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5039636" y="3286643"/>
            <a:ext cx="135255" cy="212725"/>
          </a:xfrm>
          <a:custGeom>
            <a:avLst/>
            <a:gdLst/>
            <a:ahLst/>
            <a:cxnLst/>
            <a:rect l="l" t="t" r="r" b="b"/>
            <a:pathLst>
              <a:path w="135254" h="212725">
                <a:moveTo>
                  <a:pt x="0" y="212419"/>
                </a:moveTo>
                <a:lnTo>
                  <a:pt x="135219" y="212419"/>
                </a:lnTo>
                <a:lnTo>
                  <a:pt x="135219" y="0"/>
                </a:lnTo>
                <a:lnTo>
                  <a:pt x="0" y="0"/>
                </a:lnTo>
                <a:lnTo>
                  <a:pt x="0" y="212419"/>
                </a:lnTo>
                <a:close/>
              </a:path>
            </a:pathLst>
          </a:custGeom>
          <a:ln w="191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5041777" y="3327341"/>
            <a:ext cx="734060" cy="0"/>
          </a:xfrm>
          <a:custGeom>
            <a:avLst/>
            <a:gdLst/>
            <a:ahLst/>
            <a:cxnLst/>
            <a:rect l="l" t="t" r="r" b="b"/>
            <a:pathLst>
              <a:path w="734060" h="0">
                <a:moveTo>
                  <a:pt x="0" y="0"/>
                </a:moveTo>
                <a:lnTo>
                  <a:pt x="734021" y="0"/>
                </a:lnTo>
              </a:path>
            </a:pathLst>
          </a:custGeom>
          <a:ln w="191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5022637" y="3365836"/>
            <a:ext cx="173990" cy="77470"/>
          </a:xfrm>
          <a:custGeom>
            <a:avLst/>
            <a:gdLst/>
            <a:ahLst/>
            <a:cxnLst/>
            <a:rect l="l" t="t" r="r" b="b"/>
            <a:pathLst>
              <a:path w="173989" h="77470">
                <a:moveTo>
                  <a:pt x="154385" y="0"/>
                </a:moveTo>
                <a:lnTo>
                  <a:pt x="173651" y="19373"/>
                </a:lnTo>
                <a:lnTo>
                  <a:pt x="0" y="57995"/>
                </a:lnTo>
                <a:lnTo>
                  <a:pt x="19140" y="77369"/>
                </a:lnTo>
              </a:path>
            </a:pathLst>
          </a:custGeom>
          <a:ln w="191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5177021" y="3462328"/>
            <a:ext cx="251460" cy="0"/>
          </a:xfrm>
          <a:custGeom>
            <a:avLst/>
            <a:gdLst/>
            <a:ahLst/>
            <a:cxnLst/>
            <a:rect l="l" t="t" r="r" b="b"/>
            <a:pathLst>
              <a:path w="251460" h="0">
                <a:moveTo>
                  <a:pt x="0" y="0"/>
                </a:moveTo>
                <a:lnTo>
                  <a:pt x="250970" y="0"/>
                </a:lnTo>
              </a:path>
            </a:pathLst>
          </a:custGeom>
          <a:ln w="191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4771414" y="3462328"/>
            <a:ext cx="154940" cy="0"/>
          </a:xfrm>
          <a:custGeom>
            <a:avLst/>
            <a:gdLst/>
            <a:ahLst/>
            <a:cxnLst/>
            <a:rect l="l" t="t" r="r" b="b"/>
            <a:pathLst>
              <a:path w="154939" h="0">
                <a:moveTo>
                  <a:pt x="0" y="0"/>
                </a:moveTo>
                <a:lnTo>
                  <a:pt x="154385" y="0"/>
                </a:lnTo>
              </a:path>
            </a:pathLst>
          </a:custGeom>
          <a:ln w="191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4790933" y="3443206"/>
            <a:ext cx="19685" cy="19685"/>
          </a:xfrm>
          <a:custGeom>
            <a:avLst/>
            <a:gdLst/>
            <a:ahLst/>
            <a:cxnLst/>
            <a:rect l="l" t="t" r="r" b="b"/>
            <a:pathLst>
              <a:path w="19685" h="19685">
                <a:moveTo>
                  <a:pt x="0" y="19122"/>
                </a:moveTo>
                <a:lnTo>
                  <a:pt x="19140" y="0"/>
                </a:lnTo>
              </a:path>
            </a:pathLst>
          </a:custGeom>
          <a:ln w="191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4848733" y="3443206"/>
            <a:ext cx="19685" cy="19685"/>
          </a:xfrm>
          <a:custGeom>
            <a:avLst/>
            <a:gdLst/>
            <a:ahLst/>
            <a:cxnLst/>
            <a:rect l="l" t="t" r="r" b="b"/>
            <a:pathLst>
              <a:path w="19685" h="19685">
                <a:moveTo>
                  <a:pt x="0" y="19122"/>
                </a:moveTo>
                <a:lnTo>
                  <a:pt x="19140" y="0"/>
                </a:lnTo>
              </a:path>
            </a:pathLst>
          </a:custGeom>
          <a:ln w="191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4906659" y="3443206"/>
            <a:ext cx="19685" cy="19685"/>
          </a:xfrm>
          <a:custGeom>
            <a:avLst/>
            <a:gdLst/>
            <a:ahLst/>
            <a:cxnLst/>
            <a:rect l="l" t="t" r="r" b="b"/>
            <a:pathLst>
              <a:path w="19685" h="19685">
                <a:moveTo>
                  <a:pt x="0" y="19122"/>
                </a:moveTo>
                <a:lnTo>
                  <a:pt x="19140" y="0"/>
                </a:lnTo>
              </a:path>
            </a:pathLst>
          </a:custGeom>
          <a:ln w="191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4829214" y="3462328"/>
            <a:ext cx="97155" cy="483234"/>
          </a:xfrm>
          <a:custGeom>
            <a:avLst/>
            <a:gdLst/>
            <a:ahLst/>
            <a:cxnLst/>
            <a:rect l="l" t="t" r="r" b="b"/>
            <a:pathLst>
              <a:path w="97154" h="483235">
                <a:moveTo>
                  <a:pt x="38659" y="0"/>
                </a:moveTo>
                <a:lnTo>
                  <a:pt x="38659" y="77369"/>
                </a:lnTo>
                <a:lnTo>
                  <a:pt x="96585" y="115865"/>
                </a:lnTo>
                <a:lnTo>
                  <a:pt x="0" y="173860"/>
                </a:lnTo>
                <a:lnTo>
                  <a:pt x="96585" y="212356"/>
                </a:lnTo>
                <a:lnTo>
                  <a:pt x="0" y="270352"/>
                </a:lnTo>
                <a:lnTo>
                  <a:pt x="96585" y="308974"/>
                </a:lnTo>
                <a:lnTo>
                  <a:pt x="38659" y="347721"/>
                </a:lnTo>
                <a:lnTo>
                  <a:pt x="38659" y="482835"/>
                </a:lnTo>
              </a:path>
            </a:pathLst>
          </a:custGeom>
          <a:ln w="191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4500926" y="3829172"/>
            <a:ext cx="579755" cy="521970"/>
          </a:xfrm>
          <a:custGeom>
            <a:avLst/>
            <a:gdLst/>
            <a:ahLst/>
            <a:cxnLst/>
            <a:rect l="l" t="t" r="r" b="b"/>
            <a:pathLst>
              <a:path w="579754" h="521970">
                <a:moveTo>
                  <a:pt x="154762" y="115991"/>
                </a:moveTo>
                <a:lnTo>
                  <a:pt x="579636" y="115991"/>
                </a:lnTo>
                <a:lnTo>
                  <a:pt x="579636" y="521381"/>
                </a:lnTo>
                <a:lnTo>
                  <a:pt x="0" y="521381"/>
                </a:lnTo>
                <a:lnTo>
                  <a:pt x="0" y="115991"/>
                </a:lnTo>
                <a:lnTo>
                  <a:pt x="77444" y="0"/>
                </a:lnTo>
                <a:lnTo>
                  <a:pt x="154762" y="115991"/>
                </a:lnTo>
                <a:close/>
              </a:path>
            </a:pathLst>
          </a:custGeom>
          <a:ln w="19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4576229" y="4020394"/>
            <a:ext cx="425450" cy="251460"/>
          </a:xfrm>
          <a:custGeom>
            <a:avLst/>
            <a:gdLst/>
            <a:ahLst/>
            <a:cxnLst/>
            <a:rect l="l" t="t" r="r" b="b"/>
            <a:pathLst>
              <a:path w="425450" h="251460">
                <a:moveTo>
                  <a:pt x="0" y="250966"/>
                </a:moveTo>
                <a:lnTo>
                  <a:pt x="424835" y="250966"/>
                </a:lnTo>
                <a:lnTo>
                  <a:pt x="424835" y="0"/>
                </a:lnTo>
                <a:lnTo>
                  <a:pt x="0" y="0"/>
                </a:lnTo>
                <a:lnTo>
                  <a:pt x="0" y="250966"/>
                </a:lnTo>
                <a:close/>
              </a:path>
            </a:pathLst>
          </a:custGeom>
          <a:ln w="191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4587919" y="4244470"/>
            <a:ext cx="386128" cy="2121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4964459" y="4350553"/>
            <a:ext cx="0" cy="270510"/>
          </a:xfrm>
          <a:custGeom>
            <a:avLst/>
            <a:gdLst/>
            <a:ahLst/>
            <a:cxnLst/>
            <a:rect l="l" t="t" r="r" b="b"/>
            <a:pathLst>
              <a:path w="0" h="270510">
                <a:moveTo>
                  <a:pt x="0" y="0"/>
                </a:moveTo>
                <a:lnTo>
                  <a:pt x="0" y="270390"/>
                </a:lnTo>
              </a:path>
            </a:pathLst>
          </a:custGeom>
          <a:ln w="191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1449416" y="2033574"/>
            <a:ext cx="3148330" cy="2510155"/>
          </a:xfrm>
          <a:custGeom>
            <a:avLst/>
            <a:gdLst/>
            <a:ahLst/>
            <a:cxnLst/>
            <a:rect l="l" t="t" r="r" b="b"/>
            <a:pathLst>
              <a:path w="3148329" h="2510154">
                <a:moveTo>
                  <a:pt x="965674" y="0"/>
                </a:moveTo>
                <a:lnTo>
                  <a:pt x="0" y="0"/>
                </a:lnTo>
                <a:lnTo>
                  <a:pt x="0" y="2509987"/>
                </a:lnTo>
                <a:lnTo>
                  <a:pt x="3148094" y="2509987"/>
                </a:lnTo>
                <a:lnTo>
                  <a:pt x="3148094" y="2413483"/>
                </a:lnTo>
              </a:path>
            </a:pathLst>
          </a:custGeom>
          <a:ln w="191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1314197" y="1898586"/>
            <a:ext cx="3650615" cy="2799715"/>
          </a:xfrm>
          <a:custGeom>
            <a:avLst/>
            <a:gdLst/>
            <a:ahLst/>
            <a:cxnLst/>
            <a:rect l="l" t="t" r="r" b="b"/>
            <a:pathLst>
              <a:path w="3650615" h="2799715">
                <a:moveTo>
                  <a:pt x="3650261" y="2741479"/>
                </a:moveTo>
                <a:lnTo>
                  <a:pt x="3650261" y="2799437"/>
                </a:lnTo>
                <a:lnTo>
                  <a:pt x="0" y="2799437"/>
                </a:lnTo>
                <a:lnTo>
                  <a:pt x="0" y="0"/>
                </a:lnTo>
                <a:lnTo>
                  <a:pt x="1390523" y="0"/>
                </a:lnTo>
              </a:path>
            </a:pathLst>
          </a:custGeom>
          <a:ln w="191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1159485" y="1744099"/>
            <a:ext cx="4017645" cy="3089275"/>
          </a:xfrm>
          <a:custGeom>
            <a:avLst/>
            <a:gdLst/>
            <a:ahLst/>
            <a:cxnLst/>
            <a:rect l="l" t="t" r="r" b="b"/>
            <a:pathLst>
              <a:path w="4017645" h="3089275">
                <a:moveTo>
                  <a:pt x="1545235" y="0"/>
                </a:moveTo>
                <a:lnTo>
                  <a:pt x="0" y="0"/>
                </a:lnTo>
                <a:lnTo>
                  <a:pt x="0" y="3089276"/>
                </a:lnTo>
                <a:lnTo>
                  <a:pt x="4017536" y="3089276"/>
                </a:lnTo>
              </a:path>
            </a:pathLst>
          </a:custGeom>
          <a:ln w="191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1005087" y="1609112"/>
            <a:ext cx="4770755" cy="3378835"/>
          </a:xfrm>
          <a:custGeom>
            <a:avLst/>
            <a:gdLst/>
            <a:ahLst/>
            <a:cxnLst/>
            <a:rect l="l" t="t" r="r" b="b"/>
            <a:pathLst>
              <a:path w="4770755" h="3378835">
                <a:moveTo>
                  <a:pt x="1989262" y="0"/>
                </a:moveTo>
                <a:lnTo>
                  <a:pt x="0" y="0"/>
                </a:lnTo>
                <a:lnTo>
                  <a:pt x="0" y="3378726"/>
                </a:lnTo>
                <a:lnTo>
                  <a:pt x="4770711" y="3378726"/>
                </a:lnTo>
              </a:path>
            </a:pathLst>
          </a:custGeom>
          <a:ln w="191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5215681" y="4350553"/>
            <a:ext cx="212725" cy="0"/>
          </a:xfrm>
          <a:custGeom>
            <a:avLst/>
            <a:gdLst/>
            <a:ahLst/>
            <a:cxnLst/>
            <a:rect l="l" t="t" r="r" b="b"/>
            <a:pathLst>
              <a:path w="212725" h="0">
                <a:moveTo>
                  <a:pt x="0" y="0"/>
                </a:moveTo>
                <a:lnTo>
                  <a:pt x="212310" y="0"/>
                </a:lnTo>
              </a:path>
            </a:pathLst>
          </a:custGeom>
          <a:ln w="191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5196288" y="4350553"/>
            <a:ext cx="0" cy="38735"/>
          </a:xfrm>
          <a:custGeom>
            <a:avLst/>
            <a:gdLst/>
            <a:ahLst/>
            <a:cxnLst/>
            <a:rect l="l" t="t" r="r" b="b"/>
            <a:pathLst>
              <a:path w="0" h="38735">
                <a:moveTo>
                  <a:pt x="0" y="0"/>
                </a:moveTo>
                <a:lnTo>
                  <a:pt x="0" y="38546"/>
                </a:lnTo>
              </a:path>
            </a:pathLst>
          </a:custGeom>
          <a:ln w="191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5447510" y="4350553"/>
            <a:ext cx="0" cy="38735"/>
          </a:xfrm>
          <a:custGeom>
            <a:avLst/>
            <a:gdLst/>
            <a:ahLst/>
            <a:cxnLst/>
            <a:rect l="l" t="t" r="r" b="b"/>
            <a:pathLst>
              <a:path w="0" h="38735">
                <a:moveTo>
                  <a:pt x="0" y="0"/>
                </a:moveTo>
                <a:lnTo>
                  <a:pt x="0" y="38546"/>
                </a:lnTo>
              </a:path>
            </a:pathLst>
          </a:custGeom>
          <a:ln w="191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5329266" y="4367851"/>
            <a:ext cx="0" cy="367030"/>
          </a:xfrm>
          <a:custGeom>
            <a:avLst/>
            <a:gdLst/>
            <a:ahLst/>
            <a:cxnLst/>
            <a:rect l="l" t="t" r="r" b="b"/>
            <a:pathLst>
              <a:path w="0" h="367029">
                <a:moveTo>
                  <a:pt x="0" y="0"/>
                </a:moveTo>
                <a:lnTo>
                  <a:pt x="0" y="366894"/>
                </a:lnTo>
              </a:path>
            </a:pathLst>
          </a:custGeom>
          <a:ln w="317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5177021" y="4659490"/>
            <a:ext cx="270510" cy="173990"/>
          </a:xfrm>
          <a:custGeom>
            <a:avLst/>
            <a:gdLst/>
            <a:ahLst/>
            <a:cxnLst/>
            <a:rect l="l" t="t" r="r" b="b"/>
            <a:pathLst>
              <a:path w="270510" h="173989">
                <a:moveTo>
                  <a:pt x="0" y="173886"/>
                </a:moveTo>
                <a:lnTo>
                  <a:pt x="270488" y="0"/>
                </a:lnTo>
              </a:path>
            </a:pathLst>
          </a:custGeom>
          <a:ln w="191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5427992" y="3462328"/>
            <a:ext cx="212725" cy="1371600"/>
          </a:xfrm>
          <a:custGeom>
            <a:avLst/>
            <a:gdLst/>
            <a:ahLst/>
            <a:cxnLst/>
            <a:rect l="l" t="t" r="r" b="b"/>
            <a:pathLst>
              <a:path w="212725" h="1371600">
                <a:moveTo>
                  <a:pt x="0" y="1371047"/>
                </a:moveTo>
                <a:lnTo>
                  <a:pt x="212562" y="1371047"/>
                </a:lnTo>
                <a:lnTo>
                  <a:pt x="212562" y="0"/>
                </a:lnTo>
              </a:path>
            </a:pathLst>
          </a:custGeom>
          <a:ln w="191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5447510" y="3462328"/>
            <a:ext cx="173990" cy="0"/>
          </a:xfrm>
          <a:custGeom>
            <a:avLst/>
            <a:gdLst/>
            <a:ahLst/>
            <a:cxnLst/>
            <a:rect l="l" t="t" r="r" b="b"/>
            <a:pathLst>
              <a:path w="173989" h="0">
                <a:moveTo>
                  <a:pt x="0" y="0"/>
                </a:moveTo>
                <a:lnTo>
                  <a:pt x="173903" y="0"/>
                </a:lnTo>
              </a:path>
            </a:pathLst>
          </a:custGeom>
          <a:ln w="191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5794940" y="3327341"/>
            <a:ext cx="0" cy="1641475"/>
          </a:xfrm>
          <a:custGeom>
            <a:avLst/>
            <a:gdLst/>
            <a:ahLst/>
            <a:cxnLst/>
            <a:rect l="l" t="t" r="r" b="b"/>
            <a:pathLst>
              <a:path w="0" h="1641475">
                <a:moveTo>
                  <a:pt x="0" y="0"/>
                </a:moveTo>
                <a:lnTo>
                  <a:pt x="0" y="1641073"/>
                </a:lnTo>
              </a:path>
            </a:pathLst>
          </a:custGeom>
          <a:ln w="191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3033009" y="2014452"/>
            <a:ext cx="444500" cy="290195"/>
          </a:xfrm>
          <a:custGeom>
            <a:avLst/>
            <a:gdLst/>
            <a:ahLst/>
            <a:cxnLst/>
            <a:rect l="l" t="t" r="r" b="b"/>
            <a:pathLst>
              <a:path w="444500" h="290194">
                <a:moveTo>
                  <a:pt x="0" y="289600"/>
                </a:moveTo>
                <a:lnTo>
                  <a:pt x="444392" y="0"/>
                </a:lnTo>
              </a:path>
            </a:pathLst>
          </a:custGeom>
          <a:ln w="191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4114837" y="1821469"/>
            <a:ext cx="251460" cy="482600"/>
          </a:xfrm>
          <a:custGeom>
            <a:avLst/>
            <a:gdLst/>
            <a:ahLst/>
            <a:cxnLst/>
            <a:rect l="l" t="t" r="r" b="b"/>
            <a:pathLst>
              <a:path w="251460" h="482600">
                <a:moveTo>
                  <a:pt x="250844" y="0"/>
                </a:moveTo>
                <a:lnTo>
                  <a:pt x="0" y="482583"/>
                </a:lnTo>
              </a:path>
            </a:pathLst>
          </a:custGeom>
          <a:ln w="191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3168253" y="2999244"/>
            <a:ext cx="193040" cy="270510"/>
          </a:xfrm>
          <a:custGeom>
            <a:avLst/>
            <a:gdLst/>
            <a:ahLst/>
            <a:cxnLst/>
            <a:rect l="l" t="t" r="r" b="b"/>
            <a:pathLst>
              <a:path w="193039" h="270510">
                <a:moveTo>
                  <a:pt x="0" y="0"/>
                </a:moveTo>
                <a:lnTo>
                  <a:pt x="193044" y="270100"/>
                </a:lnTo>
              </a:path>
            </a:pathLst>
          </a:custGeom>
          <a:ln w="191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5177021" y="2999244"/>
            <a:ext cx="386715" cy="289560"/>
          </a:xfrm>
          <a:custGeom>
            <a:avLst/>
            <a:gdLst/>
            <a:ahLst/>
            <a:cxnLst/>
            <a:rect l="l" t="t" r="r" b="b"/>
            <a:pathLst>
              <a:path w="386714" h="289560">
                <a:moveTo>
                  <a:pt x="0" y="289474"/>
                </a:moveTo>
                <a:lnTo>
                  <a:pt x="386214" y="0"/>
                </a:lnTo>
              </a:path>
            </a:pathLst>
          </a:custGeom>
          <a:ln w="191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3824830" y="3945163"/>
            <a:ext cx="251460" cy="135255"/>
          </a:xfrm>
          <a:custGeom>
            <a:avLst/>
            <a:gdLst/>
            <a:ahLst/>
            <a:cxnLst/>
            <a:rect l="l" t="t" r="r" b="b"/>
            <a:pathLst>
              <a:path w="251460" h="135254">
                <a:moveTo>
                  <a:pt x="0" y="135012"/>
                </a:moveTo>
                <a:lnTo>
                  <a:pt x="251221" y="0"/>
                </a:lnTo>
              </a:path>
            </a:pathLst>
          </a:custGeom>
          <a:ln w="1917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5003118" y="3868045"/>
            <a:ext cx="309245" cy="193040"/>
          </a:xfrm>
          <a:custGeom>
            <a:avLst/>
            <a:gdLst/>
            <a:ahLst/>
            <a:cxnLst/>
            <a:rect l="l" t="t" r="r" b="b"/>
            <a:pathLst>
              <a:path w="309245" h="193039">
                <a:moveTo>
                  <a:pt x="0" y="193008"/>
                </a:moveTo>
                <a:lnTo>
                  <a:pt x="309147" y="0"/>
                </a:lnTo>
              </a:path>
            </a:pathLst>
          </a:custGeom>
          <a:ln w="191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5273607" y="4061054"/>
            <a:ext cx="173990" cy="270510"/>
          </a:xfrm>
          <a:custGeom>
            <a:avLst/>
            <a:gdLst/>
            <a:ahLst/>
            <a:cxnLst/>
            <a:rect l="l" t="t" r="r" b="b"/>
            <a:pathLst>
              <a:path w="173989" h="270510">
                <a:moveTo>
                  <a:pt x="173903" y="0"/>
                </a:moveTo>
                <a:lnTo>
                  <a:pt x="0" y="270088"/>
                </a:lnTo>
              </a:path>
            </a:pathLst>
          </a:custGeom>
          <a:ln w="191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 txBox="1"/>
          <p:nvPr/>
        </p:nvSpPr>
        <p:spPr>
          <a:xfrm>
            <a:off x="3404634" y="1747904"/>
            <a:ext cx="113030" cy="2349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50" spc="1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4350967" y="1574421"/>
            <a:ext cx="113030" cy="2349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50" spc="1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3192072" y="2771193"/>
            <a:ext cx="113030" cy="2349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50" spc="10"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5587055" y="2771193"/>
            <a:ext cx="113030" cy="2349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50" spc="1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4099997" y="3813931"/>
            <a:ext cx="113030" cy="2349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50" spc="10">
                <a:latin typeface="Times New Roman"/>
                <a:cs typeface="Times New Roman"/>
              </a:rPr>
              <a:t>5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5355351" y="3659494"/>
            <a:ext cx="113030" cy="2349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50" spc="10">
                <a:latin typeface="Times New Roman"/>
                <a:cs typeface="Times New Roman"/>
              </a:rPr>
              <a:t>6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5471329" y="3948969"/>
            <a:ext cx="113030" cy="2349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50" spc="10">
                <a:latin typeface="Times New Roman"/>
                <a:cs typeface="Times New Roman"/>
              </a:rPr>
              <a:t>7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71" name="object 171"/>
          <p:cNvSpPr/>
          <p:nvPr/>
        </p:nvSpPr>
        <p:spPr>
          <a:xfrm>
            <a:off x="829055" y="5198867"/>
            <a:ext cx="5064760" cy="0"/>
          </a:xfrm>
          <a:custGeom>
            <a:avLst/>
            <a:gdLst/>
            <a:ahLst/>
            <a:cxnLst/>
            <a:rect l="l" t="t" r="r" b="b"/>
            <a:pathLst>
              <a:path w="5064760" h="0">
                <a:moveTo>
                  <a:pt x="0" y="0"/>
                </a:moveTo>
                <a:lnTo>
                  <a:pt x="5064609" y="0"/>
                </a:lnTo>
              </a:path>
            </a:pathLst>
          </a:custGeom>
          <a:ln w="1118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 txBox="1"/>
          <p:nvPr/>
        </p:nvSpPr>
        <p:spPr>
          <a:xfrm>
            <a:off x="2190114" y="5175250"/>
            <a:ext cx="2616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宋体"/>
                <a:cs typeface="宋体"/>
              </a:rPr>
              <a:t>图</a:t>
            </a:r>
            <a:r>
              <a:rPr dirty="0" sz="1800">
                <a:latin typeface="Times New Roman"/>
                <a:cs typeface="Times New Roman"/>
              </a:rPr>
              <a:t>1-2</a:t>
            </a:r>
            <a:r>
              <a:rPr dirty="0" sz="1800">
                <a:latin typeface="宋体"/>
                <a:cs typeface="宋体"/>
              </a:rPr>
              <a:t>低压断路器工作原理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73" name="object 173"/>
          <p:cNvSpPr/>
          <p:nvPr/>
        </p:nvSpPr>
        <p:spPr>
          <a:xfrm>
            <a:off x="6672071" y="3858767"/>
            <a:ext cx="1197864" cy="13182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 txBox="1"/>
          <p:nvPr/>
        </p:nvSpPr>
        <p:spPr>
          <a:xfrm>
            <a:off x="6299453" y="5223128"/>
            <a:ext cx="2209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宋体"/>
                <a:cs typeface="宋体"/>
              </a:rPr>
              <a:t>图</a:t>
            </a:r>
            <a:r>
              <a:rPr dirty="0" sz="1200">
                <a:latin typeface="Times New Roman"/>
                <a:cs typeface="Times New Roman"/>
              </a:rPr>
              <a:t>1</a:t>
            </a:r>
            <a:r>
              <a:rPr dirty="0" sz="1200" spc="-5">
                <a:latin typeface="Times New Roman"/>
                <a:cs typeface="Times New Roman"/>
              </a:rPr>
              <a:t>-</a:t>
            </a:r>
            <a:r>
              <a:rPr dirty="0" sz="1200">
                <a:latin typeface="Times New Roman"/>
                <a:cs typeface="Times New Roman"/>
              </a:rPr>
              <a:t>3</a:t>
            </a:r>
            <a:r>
              <a:rPr dirty="0" sz="1200">
                <a:latin typeface="宋体"/>
                <a:cs typeface="宋体"/>
              </a:rPr>
              <a:t>低压断路器图形及文字符号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175" name="object 175"/>
          <p:cNvSpPr/>
          <p:nvPr/>
        </p:nvSpPr>
        <p:spPr>
          <a:xfrm>
            <a:off x="1152144" y="5687567"/>
            <a:ext cx="7668895" cy="981710"/>
          </a:xfrm>
          <a:custGeom>
            <a:avLst/>
            <a:gdLst/>
            <a:ahLst/>
            <a:cxnLst/>
            <a:rect l="l" t="t" r="r" b="b"/>
            <a:pathLst>
              <a:path w="7668895" h="981709">
                <a:moveTo>
                  <a:pt x="0" y="112915"/>
                </a:moveTo>
                <a:lnTo>
                  <a:pt x="8874" y="68965"/>
                </a:lnTo>
                <a:lnTo>
                  <a:pt x="33073" y="33073"/>
                </a:lnTo>
                <a:lnTo>
                  <a:pt x="68965" y="8874"/>
                </a:lnTo>
                <a:lnTo>
                  <a:pt x="112915" y="0"/>
                </a:lnTo>
                <a:lnTo>
                  <a:pt x="7555864" y="0"/>
                </a:lnTo>
                <a:lnTo>
                  <a:pt x="7599812" y="8874"/>
                </a:lnTo>
                <a:lnTo>
                  <a:pt x="7635700" y="33073"/>
                </a:lnTo>
                <a:lnTo>
                  <a:pt x="7659895" y="68965"/>
                </a:lnTo>
                <a:lnTo>
                  <a:pt x="7668767" y="112915"/>
                </a:lnTo>
                <a:lnTo>
                  <a:pt x="7668767" y="868540"/>
                </a:lnTo>
                <a:lnTo>
                  <a:pt x="7659895" y="912490"/>
                </a:lnTo>
                <a:lnTo>
                  <a:pt x="7635700" y="948382"/>
                </a:lnTo>
                <a:lnTo>
                  <a:pt x="7599812" y="972581"/>
                </a:lnTo>
                <a:lnTo>
                  <a:pt x="7555864" y="981455"/>
                </a:lnTo>
                <a:lnTo>
                  <a:pt x="112915" y="981455"/>
                </a:lnTo>
                <a:lnTo>
                  <a:pt x="68965" y="972581"/>
                </a:lnTo>
                <a:lnTo>
                  <a:pt x="33073" y="948382"/>
                </a:lnTo>
                <a:lnTo>
                  <a:pt x="8874" y="912490"/>
                </a:lnTo>
                <a:lnTo>
                  <a:pt x="0" y="868540"/>
                </a:lnTo>
                <a:lnTo>
                  <a:pt x="0" y="112915"/>
                </a:lnTo>
                <a:close/>
              </a:path>
            </a:pathLst>
          </a:custGeom>
          <a:ln w="15875">
            <a:solidFill>
              <a:srgbClr val="BADF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 txBox="1"/>
          <p:nvPr/>
        </p:nvSpPr>
        <p:spPr>
          <a:xfrm>
            <a:off x="1235151" y="5763259"/>
            <a:ext cx="7503159" cy="8362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35" b="1">
                <a:latin typeface="宋体"/>
                <a:cs typeface="宋体"/>
              </a:rPr>
              <a:t>多用于不频繁地转换及起动电动</a:t>
            </a:r>
            <a:r>
              <a:rPr dirty="0" sz="1800" spc="40" b="1">
                <a:latin typeface="宋体"/>
                <a:cs typeface="宋体"/>
              </a:rPr>
              <a:t>机</a:t>
            </a:r>
            <a:r>
              <a:rPr dirty="0" sz="1800" spc="35">
                <a:latin typeface="宋体"/>
                <a:cs typeface="宋体"/>
              </a:rPr>
              <a:t>，对线路、电器设</a:t>
            </a:r>
            <a:r>
              <a:rPr dirty="0" sz="1800" spc="25">
                <a:latin typeface="宋体"/>
                <a:cs typeface="宋体"/>
              </a:rPr>
              <a:t>备</a:t>
            </a:r>
            <a:r>
              <a:rPr dirty="0" sz="1800" spc="35">
                <a:latin typeface="宋体"/>
                <a:cs typeface="宋体"/>
              </a:rPr>
              <a:t>及电动机实</a:t>
            </a:r>
            <a:r>
              <a:rPr dirty="0" sz="1800" spc="25">
                <a:latin typeface="宋体"/>
                <a:cs typeface="宋体"/>
              </a:rPr>
              <a:t>行</a:t>
            </a:r>
            <a:r>
              <a:rPr dirty="0" sz="1800" spc="35">
                <a:latin typeface="宋体"/>
                <a:cs typeface="宋体"/>
              </a:rPr>
              <a:t>保</a:t>
            </a:r>
            <a:r>
              <a:rPr dirty="0" sz="1800">
                <a:latin typeface="宋体"/>
                <a:cs typeface="宋体"/>
              </a:rPr>
              <a:t>护</a:t>
            </a:r>
            <a:endParaRPr sz="1800">
              <a:latin typeface="宋体"/>
              <a:cs typeface="宋体"/>
            </a:endParaRPr>
          </a:p>
          <a:p>
            <a:pPr marL="12700" marR="5715">
              <a:lnSpc>
                <a:spcPts val="2060"/>
              </a:lnSpc>
              <a:spcBef>
                <a:spcPts val="150"/>
              </a:spcBef>
            </a:pPr>
            <a:r>
              <a:rPr dirty="0" sz="1800" spc="35">
                <a:latin typeface="宋体"/>
                <a:cs typeface="宋体"/>
              </a:rPr>
              <a:t>，</a:t>
            </a:r>
            <a:r>
              <a:rPr dirty="0" sz="1800" spc="30">
                <a:latin typeface="宋体"/>
                <a:cs typeface="宋体"/>
              </a:rPr>
              <a:t>当</a:t>
            </a:r>
            <a:r>
              <a:rPr dirty="0" sz="1800" spc="45">
                <a:latin typeface="宋体"/>
                <a:cs typeface="宋体"/>
              </a:rPr>
              <a:t>它</a:t>
            </a:r>
            <a:r>
              <a:rPr dirty="0" sz="1800" spc="30">
                <a:latin typeface="宋体"/>
                <a:cs typeface="宋体"/>
              </a:rPr>
              <a:t>们</a:t>
            </a:r>
            <a:r>
              <a:rPr dirty="0" sz="1800" spc="45">
                <a:latin typeface="宋体"/>
                <a:cs typeface="宋体"/>
              </a:rPr>
              <a:t>发生</a:t>
            </a:r>
            <a:r>
              <a:rPr dirty="0" sz="1800" spc="30">
                <a:latin typeface="宋体"/>
                <a:cs typeface="宋体"/>
              </a:rPr>
              <a:t>严重</a:t>
            </a:r>
            <a:r>
              <a:rPr dirty="0" sz="1800" spc="45">
                <a:latin typeface="宋体"/>
                <a:cs typeface="宋体"/>
              </a:rPr>
              <a:t>过</a:t>
            </a:r>
            <a:r>
              <a:rPr dirty="0" sz="1800" spc="50">
                <a:latin typeface="宋体"/>
                <a:cs typeface="宋体"/>
              </a:rPr>
              <a:t>载</a:t>
            </a:r>
            <a:r>
              <a:rPr dirty="0" sz="1800" spc="45">
                <a:latin typeface="宋体"/>
                <a:cs typeface="宋体"/>
              </a:rPr>
              <a:t>、短</a:t>
            </a:r>
            <a:r>
              <a:rPr dirty="0" sz="1800" spc="35">
                <a:latin typeface="宋体"/>
                <a:cs typeface="宋体"/>
              </a:rPr>
              <a:t>路及</a:t>
            </a:r>
            <a:r>
              <a:rPr dirty="0" sz="1800" spc="45">
                <a:latin typeface="宋体"/>
                <a:cs typeface="宋体"/>
              </a:rPr>
              <a:t>欠</a:t>
            </a:r>
            <a:r>
              <a:rPr dirty="0" sz="1800" spc="35">
                <a:latin typeface="宋体"/>
                <a:cs typeface="宋体"/>
              </a:rPr>
              <a:t>电压</a:t>
            </a:r>
            <a:r>
              <a:rPr dirty="0" sz="1800" spc="45">
                <a:latin typeface="宋体"/>
                <a:cs typeface="宋体"/>
              </a:rPr>
              <a:t>等</a:t>
            </a:r>
            <a:r>
              <a:rPr dirty="0" sz="1800" spc="35">
                <a:latin typeface="宋体"/>
                <a:cs typeface="宋体"/>
              </a:rPr>
              <a:t>故障</a:t>
            </a:r>
            <a:r>
              <a:rPr dirty="0" sz="1800" spc="45">
                <a:latin typeface="宋体"/>
                <a:cs typeface="宋体"/>
              </a:rPr>
              <a:t>时</a:t>
            </a:r>
            <a:r>
              <a:rPr dirty="0" sz="1800" spc="35">
                <a:latin typeface="宋体"/>
                <a:cs typeface="宋体"/>
              </a:rPr>
              <a:t>能自</a:t>
            </a:r>
            <a:r>
              <a:rPr dirty="0" sz="1800" spc="45">
                <a:latin typeface="宋体"/>
                <a:cs typeface="宋体"/>
              </a:rPr>
              <a:t>动</a:t>
            </a:r>
            <a:r>
              <a:rPr dirty="0" sz="1800" spc="35">
                <a:latin typeface="宋体"/>
                <a:cs typeface="宋体"/>
              </a:rPr>
              <a:t>切断</a:t>
            </a:r>
            <a:r>
              <a:rPr dirty="0" sz="1800" spc="45">
                <a:latin typeface="宋体"/>
                <a:cs typeface="宋体"/>
              </a:rPr>
              <a:t>电</a:t>
            </a:r>
            <a:r>
              <a:rPr dirty="0" sz="1800" spc="35">
                <a:latin typeface="宋体"/>
                <a:cs typeface="宋体"/>
              </a:rPr>
              <a:t>路，</a:t>
            </a:r>
            <a:r>
              <a:rPr dirty="0" sz="1800" spc="45">
                <a:latin typeface="宋体"/>
                <a:cs typeface="宋体"/>
              </a:rPr>
              <a:t>因</a:t>
            </a:r>
            <a:r>
              <a:rPr dirty="0" sz="1800" spc="35">
                <a:latin typeface="宋体"/>
                <a:cs typeface="宋体"/>
              </a:rPr>
              <a:t>此</a:t>
            </a:r>
            <a:r>
              <a:rPr dirty="0" sz="1800">
                <a:latin typeface="宋体"/>
                <a:cs typeface="宋体"/>
              </a:rPr>
              <a:t>， 低压断路器是低压配电网中一种重要的保护电</a:t>
            </a:r>
            <a:r>
              <a:rPr dirty="0" sz="1800" spc="5">
                <a:latin typeface="宋体"/>
                <a:cs typeface="宋体"/>
              </a:rPr>
              <a:t>器</a:t>
            </a:r>
            <a:r>
              <a:rPr dirty="0" sz="1800">
                <a:latin typeface="宋体"/>
                <a:cs typeface="宋体"/>
              </a:rPr>
              <a:t>。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77" name="object 177"/>
          <p:cNvSpPr/>
          <p:nvPr/>
        </p:nvSpPr>
        <p:spPr>
          <a:xfrm>
            <a:off x="220979" y="5727191"/>
            <a:ext cx="931544" cy="902335"/>
          </a:xfrm>
          <a:custGeom>
            <a:avLst/>
            <a:gdLst/>
            <a:ahLst/>
            <a:cxnLst/>
            <a:rect l="l" t="t" r="r" b="b"/>
            <a:pathLst>
              <a:path w="931544" h="902334">
                <a:moveTo>
                  <a:pt x="823607" y="0"/>
                </a:moveTo>
                <a:lnTo>
                  <a:pt x="107556" y="0"/>
                </a:lnTo>
                <a:lnTo>
                  <a:pt x="65692" y="8452"/>
                </a:lnTo>
                <a:lnTo>
                  <a:pt x="31503" y="31503"/>
                </a:lnTo>
                <a:lnTo>
                  <a:pt x="8452" y="65692"/>
                </a:lnTo>
                <a:lnTo>
                  <a:pt x="0" y="107556"/>
                </a:lnTo>
                <a:lnTo>
                  <a:pt x="0" y="794651"/>
                </a:lnTo>
                <a:lnTo>
                  <a:pt x="8452" y="836515"/>
                </a:lnTo>
                <a:lnTo>
                  <a:pt x="31503" y="870704"/>
                </a:lnTo>
                <a:lnTo>
                  <a:pt x="65692" y="893755"/>
                </a:lnTo>
                <a:lnTo>
                  <a:pt x="107556" y="902208"/>
                </a:lnTo>
                <a:lnTo>
                  <a:pt x="823607" y="902208"/>
                </a:lnTo>
                <a:lnTo>
                  <a:pt x="865471" y="893755"/>
                </a:lnTo>
                <a:lnTo>
                  <a:pt x="899660" y="870704"/>
                </a:lnTo>
                <a:lnTo>
                  <a:pt x="922711" y="836515"/>
                </a:lnTo>
                <a:lnTo>
                  <a:pt x="931163" y="794651"/>
                </a:lnTo>
                <a:lnTo>
                  <a:pt x="931163" y="107556"/>
                </a:lnTo>
                <a:lnTo>
                  <a:pt x="922711" y="65692"/>
                </a:lnTo>
                <a:lnTo>
                  <a:pt x="899660" y="31503"/>
                </a:lnTo>
                <a:lnTo>
                  <a:pt x="865471" y="8452"/>
                </a:lnTo>
                <a:lnTo>
                  <a:pt x="823607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 txBox="1"/>
          <p:nvPr/>
        </p:nvSpPr>
        <p:spPr>
          <a:xfrm>
            <a:off x="330809" y="5815380"/>
            <a:ext cx="711200" cy="683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0" marR="5080" indent="-114300">
              <a:lnSpc>
                <a:spcPct val="120000"/>
              </a:lnSpc>
              <a:spcBef>
                <a:spcPts val="100"/>
              </a:spcBef>
            </a:pPr>
            <a:r>
              <a:rPr dirty="0" sz="1800" b="1">
                <a:latin typeface="微软雅黑"/>
                <a:cs typeface="微软雅黑"/>
              </a:rPr>
              <a:t>断路器 用途</a:t>
            </a:r>
            <a:endParaRPr sz="1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6136" y="693419"/>
            <a:ext cx="931544" cy="1106805"/>
          </a:xfrm>
          <a:custGeom>
            <a:avLst/>
            <a:gdLst/>
            <a:ahLst/>
            <a:cxnLst/>
            <a:rect l="l" t="t" r="r" b="b"/>
            <a:pathLst>
              <a:path w="931544" h="1106805">
                <a:moveTo>
                  <a:pt x="820166" y="0"/>
                </a:moveTo>
                <a:lnTo>
                  <a:pt x="110998" y="0"/>
                </a:lnTo>
                <a:lnTo>
                  <a:pt x="67792" y="8717"/>
                </a:lnTo>
                <a:lnTo>
                  <a:pt x="32510" y="32496"/>
                </a:lnTo>
                <a:lnTo>
                  <a:pt x="8722" y="67776"/>
                </a:lnTo>
                <a:lnTo>
                  <a:pt x="0" y="110997"/>
                </a:lnTo>
                <a:lnTo>
                  <a:pt x="0" y="995426"/>
                </a:lnTo>
                <a:lnTo>
                  <a:pt x="8722" y="1038647"/>
                </a:lnTo>
                <a:lnTo>
                  <a:pt x="32510" y="1073927"/>
                </a:lnTo>
                <a:lnTo>
                  <a:pt x="67792" y="1097706"/>
                </a:lnTo>
                <a:lnTo>
                  <a:pt x="110998" y="1106424"/>
                </a:lnTo>
                <a:lnTo>
                  <a:pt x="820166" y="1106424"/>
                </a:lnTo>
                <a:lnTo>
                  <a:pt x="863371" y="1097706"/>
                </a:lnTo>
                <a:lnTo>
                  <a:pt x="898653" y="1073927"/>
                </a:lnTo>
                <a:lnTo>
                  <a:pt x="922441" y="1038647"/>
                </a:lnTo>
                <a:lnTo>
                  <a:pt x="931163" y="995426"/>
                </a:lnTo>
                <a:lnTo>
                  <a:pt x="931163" y="110997"/>
                </a:lnTo>
                <a:lnTo>
                  <a:pt x="922441" y="67776"/>
                </a:lnTo>
                <a:lnTo>
                  <a:pt x="898653" y="32496"/>
                </a:lnTo>
                <a:lnTo>
                  <a:pt x="863371" y="8717"/>
                </a:lnTo>
                <a:lnTo>
                  <a:pt x="820166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35660" y="718184"/>
            <a:ext cx="711200" cy="1013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0" marR="5080" indent="-114300">
              <a:lnSpc>
                <a:spcPct val="120000"/>
              </a:lnSpc>
              <a:spcBef>
                <a:spcPts val="100"/>
              </a:spcBef>
            </a:pPr>
            <a:r>
              <a:rPr dirty="0" sz="1800" b="1">
                <a:latin typeface="微软雅黑"/>
                <a:cs typeface="微软雅黑"/>
              </a:rPr>
              <a:t>接触器 结构 原理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0347" y="260604"/>
            <a:ext cx="7630795" cy="1945005"/>
          </a:xfrm>
          <a:custGeom>
            <a:avLst/>
            <a:gdLst/>
            <a:ahLst/>
            <a:cxnLst/>
            <a:rect l="l" t="t" r="r" b="b"/>
            <a:pathLst>
              <a:path w="7630795" h="1945005">
                <a:moveTo>
                  <a:pt x="0" y="223774"/>
                </a:moveTo>
                <a:lnTo>
                  <a:pt x="4546" y="178680"/>
                </a:lnTo>
                <a:lnTo>
                  <a:pt x="17587" y="136677"/>
                </a:lnTo>
                <a:lnTo>
                  <a:pt x="38221" y="98666"/>
                </a:lnTo>
                <a:lnTo>
                  <a:pt x="65547" y="65547"/>
                </a:lnTo>
                <a:lnTo>
                  <a:pt x="98666" y="38221"/>
                </a:lnTo>
                <a:lnTo>
                  <a:pt x="136677" y="17587"/>
                </a:lnTo>
                <a:lnTo>
                  <a:pt x="178680" y="4546"/>
                </a:lnTo>
                <a:lnTo>
                  <a:pt x="223774" y="0"/>
                </a:lnTo>
                <a:lnTo>
                  <a:pt x="7406894" y="0"/>
                </a:lnTo>
                <a:lnTo>
                  <a:pt x="7451987" y="4546"/>
                </a:lnTo>
                <a:lnTo>
                  <a:pt x="7493990" y="17587"/>
                </a:lnTo>
                <a:lnTo>
                  <a:pt x="7532001" y="38221"/>
                </a:lnTo>
                <a:lnTo>
                  <a:pt x="7565120" y="65547"/>
                </a:lnTo>
                <a:lnTo>
                  <a:pt x="7592446" y="98666"/>
                </a:lnTo>
                <a:lnTo>
                  <a:pt x="7613080" y="136677"/>
                </a:lnTo>
                <a:lnTo>
                  <a:pt x="7626121" y="178680"/>
                </a:lnTo>
                <a:lnTo>
                  <a:pt x="7630668" y="223774"/>
                </a:lnTo>
                <a:lnTo>
                  <a:pt x="7630668" y="1720850"/>
                </a:lnTo>
                <a:lnTo>
                  <a:pt x="7626121" y="1765943"/>
                </a:lnTo>
                <a:lnTo>
                  <a:pt x="7613080" y="1807946"/>
                </a:lnTo>
                <a:lnTo>
                  <a:pt x="7592446" y="1845957"/>
                </a:lnTo>
                <a:lnTo>
                  <a:pt x="7565120" y="1879076"/>
                </a:lnTo>
                <a:lnTo>
                  <a:pt x="7532001" y="1906402"/>
                </a:lnTo>
                <a:lnTo>
                  <a:pt x="7493990" y="1927036"/>
                </a:lnTo>
                <a:lnTo>
                  <a:pt x="7451987" y="1940077"/>
                </a:lnTo>
                <a:lnTo>
                  <a:pt x="7406894" y="1944624"/>
                </a:lnTo>
                <a:lnTo>
                  <a:pt x="223774" y="1944624"/>
                </a:lnTo>
                <a:lnTo>
                  <a:pt x="178680" y="1940077"/>
                </a:lnTo>
                <a:lnTo>
                  <a:pt x="136677" y="1927036"/>
                </a:lnTo>
                <a:lnTo>
                  <a:pt x="98666" y="1906402"/>
                </a:lnTo>
                <a:lnTo>
                  <a:pt x="65547" y="1879076"/>
                </a:lnTo>
                <a:lnTo>
                  <a:pt x="38221" y="1845957"/>
                </a:lnTo>
                <a:lnTo>
                  <a:pt x="17587" y="1807946"/>
                </a:lnTo>
                <a:lnTo>
                  <a:pt x="4546" y="1765943"/>
                </a:lnTo>
                <a:lnTo>
                  <a:pt x="0" y="1720850"/>
                </a:lnTo>
                <a:lnTo>
                  <a:pt x="0" y="223774"/>
                </a:lnTo>
                <a:close/>
              </a:path>
            </a:pathLst>
          </a:custGeom>
          <a:ln w="15875">
            <a:solidFill>
              <a:srgbClr val="BADF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5663" y="529844"/>
            <a:ext cx="576389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宋体"/>
                <a:cs typeface="宋体"/>
              </a:rPr>
              <a:t>接触器在结构上由</a:t>
            </a:r>
            <a:r>
              <a:rPr dirty="0">
                <a:latin typeface="宋体"/>
                <a:cs typeface="宋体"/>
              </a:rPr>
              <a:t>电磁系统、触头系统、灭弧装</a:t>
            </a:r>
            <a:r>
              <a:rPr dirty="0" spc="5">
                <a:latin typeface="宋体"/>
                <a:cs typeface="宋体"/>
              </a:rPr>
              <a:t>置</a:t>
            </a:r>
            <a:r>
              <a:rPr dirty="0" b="0">
                <a:latin typeface="宋体"/>
                <a:cs typeface="宋体"/>
              </a:rPr>
              <a:t>组成。 交直流接触器的触头按其所控制的电路可分为：</a:t>
            </a:r>
          </a:p>
          <a:p>
            <a:pPr marL="12700" marR="2085339">
              <a:lnSpc>
                <a:spcPct val="100000"/>
              </a:lnSpc>
            </a:pPr>
            <a:r>
              <a:rPr dirty="0" b="0">
                <a:latin typeface="宋体"/>
                <a:cs typeface="宋体"/>
              </a:rPr>
              <a:t>主触头：可用于主电路和控制电路。 辅助触头：用于控制电路。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75663" y="1627378"/>
            <a:ext cx="64427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宋体"/>
                <a:cs typeface="宋体"/>
              </a:rPr>
              <a:t>使用时，一般交流负载用</a:t>
            </a:r>
            <a:r>
              <a:rPr dirty="0" sz="1800" b="1">
                <a:latin typeface="宋体"/>
                <a:cs typeface="宋体"/>
              </a:rPr>
              <a:t>交流接触</a:t>
            </a:r>
            <a:r>
              <a:rPr dirty="0" sz="1800" spc="5" b="1">
                <a:latin typeface="宋体"/>
                <a:cs typeface="宋体"/>
              </a:rPr>
              <a:t>器</a:t>
            </a:r>
            <a:r>
              <a:rPr dirty="0" sz="1800">
                <a:latin typeface="宋体"/>
                <a:cs typeface="宋体"/>
              </a:rPr>
              <a:t>，直流负载用</a:t>
            </a:r>
            <a:r>
              <a:rPr dirty="0" sz="1800" b="1">
                <a:latin typeface="宋体"/>
                <a:cs typeface="宋体"/>
              </a:rPr>
              <a:t>直流接触器</a:t>
            </a:r>
            <a:r>
              <a:rPr dirty="0" sz="1800">
                <a:latin typeface="宋体"/>
                <a:cs typeface="宋体"/>
              </a:rPr>
              <a:t>，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88077" y="4677197"/>
            <a:ext cx="1396365" cy="789305"/>
          </a:xfrm>
          <a:custGeom>
            <a:avLst/>
            <a:gdLst/>
            <a:ahLst/>
            <a:cxnLst/>
            <a:rect l="l" t="t" r="r" b="b"/>
            <a:pathLst>
              <a:path w="1396364" h="789304">
                <a:moveTo>
                  <a:pt x="0" y="0"/>
                </a:moveTo>
                <a:lnTo>
                  <a:pt x="0" y="788874"/>
                </a:lnTo>
                <a:lnTo>
                  <a:pt x="1396248" y="788874"/>
                </a:lnTo>
                <a:lnTo>
                  <a:pt x="1396248" y="0"/>
                </a:lnTo>
                <a:lnTo>
                  <a:pt x="1073981" y="0"/>
                </a:lnTo>
                <a:lnTo>
                  <a:pt x="1073981" y="563593"/>
                </a:lnTo>
                <a:lnTo>
                  <a:pt x="850277" y="563593"/>
                </a:lnTo>
                <a:lnTo>
                  <a:pt x="850277" y="0"/>
                </a:lnTo>
                <a:lnTo>
                  <a:pt x="536972" y="0"/>
                </a:lnTo>
                <a:lnTo>
                  <a:pt x="536972" y="563593"/>
                </a:lnTo>
                <a:lnTo>
                  <a:pt x="313304" y="563593"/>
                </a:lnTo>
                <a:lnTo>
                  <a:pt x="313304" y="0"/>
                </a:lnTo>
                <a:lnTo>
                  <a:pt x="0" y="0"/>
                </a:lnTo>
              </a:path>
            </a:pathLst>
          </a:custGeom>
          <a:ln w="92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684325" y="4226612"/>
            <a:ext cx="313690" cy="0"/>
          </a:xfrm>
          <a:custGeom>
            <a:avLst/>
            <a:gdLst/>
            <a:ahLst/>
            <a:cxnLst/>
            <a:rect l="l" t="t" r="r" b="b"/>
            <a:pathLst>
              <a:path w="313689" h="0">
                <a:moveTo>
                  <a:pt x="0" y="0"/>
                </a:moveTo>
                <a:lnTo>
                  <a:pt x="313209" y="0"/>
                </a:lnTo>
              </a:path>
            </a:pathLst>
          </a:custGeom>
          <a:ln w="93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974763" y="4226612"/>
            <a:ext cx="313690" cy="0"/>
          </a:xfrm>
          <a:custGeom>
            <a:avLst/>
            <a:gdLst/>
            <a:ahLst/>
            <a:cxnLst/>
            <a:rect l="l" t="t" r="r" b="b"/>
            <a:pathLst>
              <a:path w="313689" h="0">
                <a:moveTo>
                  <a:pt x="313314" y="0"/>
                </a:moveTo>
                <a:lnTo>
                  <a:pt x="0" y="0"/>
                </a:lnTo>
              </a:path>
            </a:pathLst>
          </a:custGeom>
          <a:ln w="93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500792" y="3877045"/>
            <a:ext cx="967105" cy="0"/>
          </a:xfrm>
          <a:custGeom>
            <a:avLst/>
            <a:gdLst/>
            <a:ahLst/>
            <a:cxnLst/>
            <a:rect l="l" t="t" r="r" b="b"/>
            <a:pathLst>
              <a:path w="967104" h="0">
                <a:moveTo>
                  <a:pt x="0" y="0"/>
                </a:moveTo>
                <a:lnTo>
                  <a:pt x="966741" y="0"/>
                </a:lnTo>
              </a:path>
            </a:pathLst>
          </a:custGeom>
          <a:ln w="281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502806" y="3888548"/>
            <a:ext cx="107950" cy="28575"/>
          </a:xfrm>
          <a:custGeom>
            <a:avLst/>
            <a:gdLst/>
            <a:ahLst/>
            <a:cxnLst/>
            <a:rect l="l" t="t" r="r" b="b"/>
            <a:pathLst>
              <a:path w="107950" h="28575">
                <a:moveTo>
                  <a:pt x="0" y="0"/>
                </a:moveTo>
                <a:lnTo>
                  <a:pt x="3356" y="12234"/>
                </a:lnTo>
                <a:lnTo>
                  <a:pt x="13442" y="20988"/>
                </a:lnTo>
                <a:lnTo>
                  <a:pt x="30283" y="26249"/>
                </a:lnTo>
                <a:lnTo>
                  <a:pt x="53905" y="28005"/>
                </a:lnTo>
                <a:lnTo>
                  <a:pt x="73590" y="26249"/>
                </a:lnTo>
                <a:lnTo>
                  <a:pt x="90761" y="20988"/>
                </a:lnTo>
                <a:lnTo>
                  <a:pt x="102906" y="12234"/>
                </a:lnTo>
                <a:lnTo>
                  <a:pt x="107513" y="0"/>
                </a:lnTo>
              </a:path>
            </a:pathLst>
          </a:custGeom>
          <a:ln w="93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362058" y="3888548"/>
            <a:ext cx="107950" cy="28575"/>
          </a:xfrm>
          <a:custGeom>
            <a:avLst/>
            <a:gdLst/>
            <a:ahLst/>
            <a:cxnLst/>
            <a:rect l="l" t="t" r="r" b="b"/>
            <a:pathLst>
              <a:path w="107950" h="28575">
                <a:moveTo>
                  <a:pt x="0" y="0"/>
                </a:moveTo>
                <a:lnTo>
                  <a:pt x="3351" y="12234"/>
                </a:lnTo>
                <a:lnTo>
                  <a:pt x="13407" y="20988"/>
                </a:lnTo>
                <a:lnTo>
                  <a:pt x="30167" y="26249"/>
                </a:lnTo>
                <a:lnTo>
                  <a:pt x="53631" y="28005"/>
                </a:lnTo>
                <a:lnTo>
                  <a:pt x="73462" y="26249"/>
                </a:lnTo>
                <a:lnTo>
                  <a:pt x="90712" y="20988"/>
                </a:lnTo>
                <a:lnTo>
                  <a:pt x="102889" y="12234"/>
                </a:lnTo>
                <a:lnTo>
                  <a:pt x="107501" y="0"/>
                </a:lnTo>
              </a:path>
            </a:pathLst>
          </a:custGeom>
          <a:ln w="93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502806" y="4001319"/>
            <a:ext cx="107950" cy="28575"/>
          </a:xfrm>
          <a:custGeom>
            <a:avLst/>
            <a:gdLst/>
            <a:ahLst/>
            <a:cxnLst/>
            <a:rect l="l" t="t" r="r" b="b"/>
            <a:pathLst>
              <a:path w="107950" h="28575">
                <a:moveTo>
                  <a:pt x="107513" y="28005"/>
                </a:moveTo>
                <a:lnTo>
                  <a:pt x="102906" y="19673"/>
                </a:lnTo>
                <a:lnTo>
                  <a:pt x="90761" y="10486"/>
                </a:lnTo>
                <a:lnTo>
                  <a:pt x="73590" y="3057"/>
                </a:lnTo>
                <a:lnTo>
                  <a:pt x="53905" y="0"/>
                </a:lnTo>
                <a:lnTo>
                  <a:pt x="30283" y="3057"/>
                </a:lnTo>
                <a:lnTo>
                  <a:pt x="13442" y="10486"/>
                </a:lnTo>
                <a:lnTo>
                  <a:pt x="3356" y="19673"/>
                </a:lnTo>
                <a:lnTo>
                  <a:pt x="0" y="28005"/>
                </a:lnTo>
              </a:path>
            </a:pathLst>
          </a:custGeom>
          <a:ln w="93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362058" y="4001319"/>
            <a:ext cx="107950" cy="28575"/>
          </a:xfrm>
          <a:custGeom>
            <a:avLst/>
            <a:gdLst/>
            <a:ahLst/>
            <a:cxnLst/>
            <a:rect l="l" t="t" r="r" b="b"/>
            <a:pathLst>
              <a:path w="107950" h="28575">
                <a:moveTo>
                  <a:pt x="107501" y="28005"/>
                </a:moveTo>
                <a:lnTo>
                  <a:pt x="102889" y="19673"/>
                </a:lnTo>
                <a:lnTo>
                  <a:pt x="90712" y="10486"/>
                </a:lnTo>
                <a:lnTo>
                  <a:pt x="73462" y="3057"/>
                </a:lnTo>
                <a:lnTo>
                  <a:pt x="53631" y="0"/>
                </a:lnTo>
                <a:lnTo>
                  <a:pt x="30167" y="3057"/>
                </a:lnTo>
                <a:lnTo>
                  <a:pt x="13407" y="10486"/>
                </a:lnTo>
                <a:lnTo>
                  <a:pt x="3351" y="19673"/>
                </a:lnTo>
                <a:lnTo>
                  <a:pt x="0" y="28005"/>
                </a:lnTo>
              </a:path>
            </a:pathLst>
          </a:custGeom>
          <a:ln w="93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500792" y="3651753"/>
            <a:ext cx="967105" cy="0"/>
          </a:xfrm>
          <a:custGeom>
            <a:avLst/>
            <a:gdLst/>
            <a:ahLst/>
            <a:cxnLst/>
            <a:rect l="l" t="t" r="r" b="b"/>
            <a:pathLst>
              <a:path w="967104" h="0">
                <a:moveTo>
                  <a:pt x="0" y="0"/>
                </a:moveTo>
                <a:lnTo>
                  <a:pt x="966741" y="0"/>
                </a:lnTo>
              </a:path>
            </a:pathLst>
          </a:custGeom>
          <a:ln w="281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502806" y="3663255"/>
            <a:ext cx="107950" cy="28575"/>
          </a:xfrm>
          <a:custGeom>
            <a:avLst/>
            <a:gdLst/>
            <a:ahLst/>
            <a:cxnLst/>
            <a:rect l="l" t="t" r="r" b="b"/>
            <a:pathLst>
              <a:path w="107950" h="28575">
                <a:moveTo>
                  <a:pt x="0" y="0"/>
                </a:moveTo>
                <a:lnTo>
                  <a:pt x="3356" y="12234"/>
                </a:lnTo>
                <a:lnTo>
                  <a:pt x="13442" y="20988"/>
                </a:lnTo>
                <a:lnTo>
                  <a:pt x="30283" y="26249"/>
                </a:lnTo>
                <a:lnTo>
                  <a:pt x="53905" y="28005"/>
                </a:lnTo>
                <a:lnTo>
                  <a:pt x="73590" y="26249"/>
                </a:lnTo>
                <a:lnTo>
                  <a:pt x="90761" y="20988"/>
                </a:lnTo>
                <a:lnTo>
                  <a:pt x="102906" y="12234"/>
                </a:lnTo>
                <a:lnTo>
                  <a:pt x="107513" y="0"/>
                </a:lnTo>
              </a:path>
            </a:pathLst>
          </a:custGeom>
          <a:ln w="93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362058" y="3663255"/>
            <a:ext cx="107950" cy="28575"/>
          </a:xfrm>
          <a:custGeom>
            <a:avLst/>
            <a:gdLst/>
            <a:ahLst/>
            <a:cxnLst/>
            <a:rect l="l" t="t" r="r" b="b"/>
            <a:pathLst>
              <a:path w="107950" h="28575">
                <a:moveTo>
                  <a:pt x="0" y="0"/>
                </a:moveTo>
                <a:lnTo>
                  <a:pt x="3351" y="12234"/>
                </a:lnTo>
                <a:lnTo>
                  <a:pt x="13407" y="20988"/>
                </a:lnTo>
                <a:lnTo>
                  <a:pt x="30167" y="26249"/>
                </a:lnTo>
                <a:lnTo>
                  <a:pt x="53631" y="28005"/>
                </a:lnTo>
                <a:lnTo>
                  <a:pt x="73462" y="26249"/>
                </a:lnTo>
                <a:lnTo>
                  <a:pt x="90712" y="20988"/>
                </a:lnTo>
                <a:lnTo>
                  <a:pt x="102889" y="12234"/>
                </a:lnTo>
                <a:lnTo>
                  <a:pt x="107501" y="0"/>
                </a:lnTo>
              </a:path>
            </a:pathLst>
          </a:custGeom>
          <a:ln w="93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502806" y="3775651"/>
            <a:ext cx="107950" cy="28575"/>
          </a:xfrm>
          <a:custGeom>
            <a:avLst/>
            <a:gdLst/>
            <a:ahLst/>
            <a:cxnLst/>
            <a:rect l="l" t="t" r="r" b="b"/>
            <a:pathLst>
              <a:path w="107950" h="28575">
                <a:moveTo>
                  <a:pt x="107513" y="28380"/>
                </a:moveTo>
                <a:lnTo>
                  <a:pt x="102906" y="19990"/>
                </a:lnTo>
                <a:lnTo>
                  <a:pt x="90761" y="10673"/>
                </a:lnTo>
                <a:lnTo>
                  <a:pt x="73590" y="3115"/>
                </a:lnTo>
                <a:lnTo>
                  <a:pt x="53905" y="0"/>
                </a:lnTo>
                <a:lnTo>
                  <a:pt x="30283" y="3115"/>
                </a:lnTo>
                <a:lnTo>
                  <a:pt x="13442" y="10673"/>
                </a:lnTo>
                <a:lnTo>
                  <a:pt x="3356" y="19990"/>
                </a:lnTo>
                <a:lnTo>
                  <a:pt x="0" y="2838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362058" y="3775651"/>
            <a:ext cx="107950" cy="28575"/>
          </a:xfrm>
          <a:custGeom>
            <a:avLst/>
            <a:gdLst/>
            <a:ahLst/>
            <a:cxnLst/>
            <a:rect l="l" t="t" r="r" b="b"/>
            <a:pathLst>
              <a:path w="107950" h="28575">
                <a:moveTo>
                  <a:pt x="107501" y="28380"/>
                </a:moveTo>
                <a:lnTo>
                  <a:pt x="102889" y="19990"/>
                </a:lnTo>
                <a:lnTo>
                  <a:pt x="90712" y="10673"/>
                </a:lnTo>
                <a:lnTo>
                  <a:pt x="73462" y="3115"/>
                </a:lnTo>
                <a:lnTo>
                  <a:pt x="53631" y="0"/>
                </a:lnTo>
                <a:lnTo>
                  <a:pt x="30167" y="3115"/>
                </a:lnTo>
                <a:lnTo>
                  <a:pt x="13407" y="10673"/>
                </a:lnTo>
                <a:lnTo>
                  <a:pt x="3351" y="19990"/>
                </a:lnTo>
                <a:lnTo>
                  <a:pt x="0" y="2838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500792" y="3426210"/>
            <a:ext cx="967105" cy="0"/>
          </a:xfrm>
          <a:custGeom>
            <a:avLst/>
            <a:gdLst/>
            <a:ahLst/>
            <a:cxnLst/>
            <a:rect l="l" t="t" r="r" b="b"/>
            <a:pathLst>
              <a:path w="967104" h="0">
                <a:moveTo>
                  <a:pt x="0" y="0"/>
                </a:moveTo>
                <a:lnTo>
                  <a:pt x="966741" y="0"/>
                </a:lnTo>
              </a:path>
            </a:pathLst>
          </a:custGeom>
          <a:ln w="281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502806" y="3437963"/>
            <a:ext cx="107950" cy="28575"/>
          </a:xfrm>
          <a:custGeom>
            <a:avLst/>
            <a:gdLst/>
            <a:ahLst/>
            <a:cxnLst/>
            <a:rect l="l" t="t" r="r" b="b"/>
            <a:pathLst>
              <a:path w="107950" h="28575">
                <a:moveTo>
                  <a:pt x="0" y="0"/>
                </a:moveTo>
                <a:lnTo>
                  <a:pt x="3356" y="12234"/>
                </a:lnTo>
                <a:lnTo>
                  <a:pt x="13442" y="20988"/>
                </a:lnTo>
                <a:lnTo>
                  <a:pt x="30283" y="26249"/>
                </a:lnTo>
                <a:lnTo>
                  <a:pt x="53905" y="28005"/>
                </a:lnTo>
                <a:lnTo>
                  <a:pt x="73590" y="26249"/>
                </a:lnTo>
                <a:lnTo>
                  <a:pt x="90761" y="20988"/>
                </a:lnTo>
                <a:lnTo>
                  <a:pt x="102906" y="12234"/>
                </a:lnTo>
                <a:lnTo>
                  <a:pt x="107513" y="0"/>
                </a:lnTo>
              </a:path>
            </a:pathLst>
          </a:custGeom>
          <a:ln w="93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362058" y="3437963"/>
            <a:ext cx="107950" cy="28575"/>
          </a:xfrm>
          <a:custGeom>
            <a:avLst/>
            <a:gdLst/>
            <a:ahLst/>
            <a:cxnLst/>
            <a:rect l="l" t="t" r="r" b="b"/>
            <a:pathLst>
              <a:path w="107950" h="28575">
                <a:moveTo>
                  <a:pt x="0" y="0"/>
                </a:moveTo>
                <a:lnTo>
                  <a:pt x="3351" y="12234"/>
                </a:lnTo>
                <a:lnTo>
                  <a:pt x="13407" y="20988"/>
                </a:lnTo>
                <a:lnTo>
                  <a:pt x="30167" y="26249"/>
                </a:lnTo>
                <a:lnTo>
                  <a:pt x="53631" y="28005"/>
                </a:lnTo>
                <a:lnTo>
                  <a:pt x="73462" y="26249"/>
                </a:lnTo>
                <a:lnTo>
                  <a:pt x="90712" y="20988"/>
                </a:lnTo>
                <a:lnTo>
                  <a:pt x="102889" y="12234"/>
                </a:lnTo>
                <a:lnTo>
                  <a:pt x="107501" y="0"/>
                </a:lnTo>
              </a:path>
            </a:pathLst>
          </a:custGeom>
          <a:ln w="93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502806" y="3550484"/>
            <a:ext cx="107950" cy="28575"/>
          </a:xfrm>
          <a:custGeom>
            <a:avLst/>
            <a:gdLst/>
            <a:ahLst/>
            <a:cxnLst/>
            <a:rect l="l" t="t" r="r" b="b"/>
            <a:pathLst>
              <a:path w="107950" h="28575">
                <a:moveTo>
                  <a:pt x="107513" y="28255"/>
                </a:moveTo>
                <a:lnTo>
                  <a:pt x="102906" y="19779"/>
                </a:lnTo>
                <a:lnTo>
                  <a:pt x="90761" y="10517"/>
                </a:lnTo>
                <a:lnTo>
                  <a:pt x="73590" y="3061"/>
                </a:lnTo>
                <a:lnTo>
                  <a:pt x="53905" y="0"/>
                </a:lnTo>
                <a:lnTo>
                  <a:pt x="30283" y="3061"/>
                </a:lnTo>
                <a:lnTo>
                  <a:pt x="13442" y="10517"/>
                </a:lnTo>
                <a:lnTo>
                  <a:pt x="3356" y="19779"/>
                </a:lnTo>
                <a:lnTo>
                  <a:pt x="0" y="28255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362058" y="3550484"/>
            <a:ext cx="107950" cy="28575"/>
          </a:xfrm>
          <a:custGeom>
            <a:avLst/>
            <a:gdLst/>
            <a:ahLst/>
            <a:cxnLst/>
            <a:rect l="l" t="t" r="r" b="b"/>
            <a:pathLst>
              <a:path w="107950" h="28575">
                <a:moveTo>
                  <a:pt x="107501" y="28255"/>
                </a:moveTo>
                <a:lnTo>
                  <a:pt x="102889" y="19779"/>
                </a:lnTo>
                <a:lnTo>
                  <a:pt x="90712" y="10517"/>
                </a:lnTo>
                <a:lnTo>
                  <a:pt x="73462" y="3061"/>
                </a:lnTo>
                <a:lnTo>
                  <a:pt x="53631" y="0"/>
                </a:lnTo>
                <a:lnTo>
                  <a:pt x="30167" y="3061"/>
                </a:lnTo>
                <a:lnTo>
                  <a:pt x="13407" y="10517"/>
                </a:lnTo>
                <a:lnTo>
                  <a:pt x="3351" y="19779"/>
                </a:lnTo>
                <a:lnTo>
                  <a:pt x="0" y="28255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362058" y="3578739"/>
            <a:ext cx="313690" cy="0"/>
          </a:xfrm>
          <a:custGeom>
            <a:avLst/>
            <a:gdLst/>
            <a:ahLst/>
            <a:cxnLst/>
            <a:rect l="l" t="t" r="r" b="b"/>
            <a:pathLst>
              <a:path w="313689" h="0">
                <a:moveTo>
                  <a:pt x="0" y="0"/>
                </a:moveTo>
                <a:lnTo>
                  <a:pt x="313328" y="0"/>
                </a:lnTo>
              </a:path>
            </a:pathLst>
          </a:custGeom>
          <a:ln w="93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297003" y="3578739"/>
            <a:ext cx="313690" cy="0"/>
          </a:xfrm>
          <a:custGeom>
            <a:avLst/>
            <a:gdLst/>
            <a:ahLst/>
            <a:cxnLst/>
            <a:rect l="l" t="t" r="r" b="b"/>
            <a:pathLst>
              <a:path w="313689" h="0">
                <a:moveTo>
                  <a:pt x="313316" y="0"/>
                </a:moveTo>
                <a:lnTo>
                  <a:pt x="0" y="0"/>
                </a:lnTo>
              </a:path>
            </a:pathLst>
          </a:custGeom>
          <a:ln w="93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610320" y="3240675"/>
            <a:ext cx="107314" cy="28575"/>
          </a:xfrm>
          <a:custGeom>
            <a:avLst/>
            <a:gdLst/>
            <a:ahLst/>
            <a:cxnLst/>
            <a:rect l="l" t="t" r="r" b="b"/>
            <a:pathLst>
              <a:path w="107314" h="28575">
                <a:moveTo>
                  <a:pt x="107227" y="28130"/>
                </a:moveTo>
                <a:lnTo>
                  <a:pt x="102618" y="19779"/>
                </a:lnTo>
                <a:lnTo>
                  <a:pt x="90469" y="10548"/>
                </a:lnTo>
                <a:lnTo>
                  <a:pt x="73293" y="3076"/>
                </a:lnTo>
                <a:lnTo>
                  <a:pt x="53607" y="0"/>
                </a:lnTo>
                <a:lnTo>
                  <a:pt x="30152" y="3076"/>
                </a:lnTo>
                <a:lnTo>
                  <a:pt x="13400" y="10548"/>
                </a:lnTo>
                <a:lnTo>
                  <a:pt x="3349" y="19779"/>
                </a:lnTo>
                <a:lnTo>
                  <a:pt x="0" y="28130"/>
                </a:lnTo>
              </a:path>
            </a:pathLst>
          </a:custGeom>
          <a:ln w="93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254795" y="3240675"/>
            <a:ext cx="107314" cy="28575"/>
          </a:xfrm>
          <a:custGeom>
            <a:avLst/>
            <a:gdLst/>
            <a:ahLst/>
            <a:cxnLst/>
            <a:rect l="l" t="t" r="r" b="b"/>
            <a:pathLst>
              <a:path w="107314" h="28575">
                <a:moveTo>
                  <a:pt x="107263" y="28130"/>
                </a:moveTo>
                <a:lnTo>
                  <a:pt x="102654" y="19779"/>
                </a:lnTo>
                <a:lnTo>
                  <a:pt x="90503" y="10548"/>
                </a:lnTo>
                <a:lnTo>
                  <a:pt x="73324" y="3076"/>
                </a:lnTo>
                <a:lnTo>
                  <a:pt x="53631" y="0"/>
                </a:lnTo>
                <a:lnTo>
                  <a:pt x="30167" y="3076"/>
                </a:lnTo>
                <a:lnTo>
                  <a:pt x="13407" y="10548"/>
                </a:lnTo>
                <a:lnTo>
                  <a:pt x="3351" y="19779"/>
                </a:lnTo>
                <a:lnTo>
                  <a:pt x="0" y="28130"/>
                </a:lnTo>
              </a:path>
            </a:pathLst>
          </a:custGeom>
          <a:ln w="93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608306" y="3032011"/>
            <a:ext cx="751840" cy="0"/>
          </a:xfrm>
          <a:custGeom>
            <a:avLst/>
            <a:gdLst/>
            <a:ahLst/>
            <a:cxnLst/>
            <a:rect l="l" t="t" r="r" b="b"/>
            <a:pathLst>
              <a:path w="751839" h="0">
                <a:moveTo>
                  <a:pt x="0" y="0"/>
                </a:moveTo>
                <a:lnTo>
                  <a:pt x="751726" y="0"/>
                </a:lnTo>
              </a:path>
            </a:pathLst>
          </a:custGeom>
          <a:ln w="281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610320" y="2996379"/>
            <a:ext cx="107314" cy="28575"/>
          </a:xfrm>
          <a:custGeom>
            <a:avLst/>
            <a:gdLst/>
            <a:ahLst/>
            <a:cxnLst/>
            <a:rect l="l" t="t" r="r" b="b"/>
            <a:pathLst>
              <a:path w="107314" h="28575">
                <a:moveTo>
                  <a:pt x="107227" y="28380"/>
                </a:moveTo>
                <a:lnTo>
                  <a:pt x="102618" y="19990"/>
                </a:lnTo>
                <a:lnTo>
                  <a:pt x="90469" y="10673"/>
                </a:lnTo>
                <a:lnTo>
                  <a:pt x="73293" y="3115"/>
                </a:lnTo>
                <a:lnTo>
                  <a:pt x="53607" y="0"/>
                </a:lnTo>
                <a:lnTo>
                  <a:pt x="30152" y="3115"/>
                </a:lnTo>
                <a:lnTo>
                  <a:pt x="13400" y="10673"/>
                </a:lnTo>
                <a:lnTo>
                  <a:pt x="3349" y="19990"/>
                </a:lnTo>
                <a:lnTo>
                  <a:pt x="0" y="2838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254795" y="2996379"/>
            <a:ext cx="107314" cy="28575"/>
          </a:xfrm>
          <a:custGeom>
            <a:avLst/>
            <a:gdLst/>
            <a:ahLst/>
            <a:cxnLst/>
            <a:rect l="l" t="t" r="r" b="b"/>
            <a:pathLst>
              <a:path w="107314" h="28575">
                <a:moveTo>
                  <a:pt x="107263" y="28380"/>
                </a:moveTo>
                <a:lnTo>
                  <a:pt x="102654" y="19990"/>
                </a:lnTo>
                <a:lnTo>
                  <a:pt x="90503" y="10673"/>
                </a:lnTo>
                <a:lnTo>
                  <a:pt x="73324" y="3115"/>
                </a:lnTo>
                <a:lnTo>
                  <a:pt x="53631" y="0"/>
                </a:lnTo>
                <a:lnTo>
                  <a:pt x="30167" y="3115"/>
                </a:lnTo>
                <a:lnTo>
                  <a:pt x="13407" y="10673"/>
                </a:lnTo>
                <a:lnTo>
                  <a:pt x="3351" y="19990"/>
                </a:lnTo>
                <a:lnTo>
                  <a:pt x="0" y="2838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610320" y="3137281"/>
            <a:ext cx="107314" cy="28575"/>
          </a:xfrm>
          <a:custGeom>
            <a:avLst/>
            <a:gdLst/>
            <a:ahLst/>
            <a:cxnLst/>
            <a:rect l="l" t="t" r="r" b="b"/>
            <a:pathLst>
              <a:path w="107314" h="28575">
                <a:moveTo>
                  <a:pt x="0" y="0"/>
                </a:moveTo>
                <a:lnTo>
                  <a:pt x="3349" y="12451"/>
                </a:lnTo>
                <a:lnTo>
                  <a:pt x="13400" y="21316"/>
                </a:lnTo>
                <a:lnTo>
                  <a:pt x="30152" y="26618"/>
                </a:lnTo>
                <a:lnTo>
                  <a:pt x="53607" y="28380"/>
                </a:lnTo>
                <a:lnTo>
                  <a:pt x="73293" y="26618"/>
                </a:lnTo>
                <a:lnTo>
                  <a:pt x="90469" y="21316"/>
                </a:lnTo>
                <a:lnTo>
                  <a:pt x="102618" y="12451"/>
                </a:lnTo>
                <a:lnTo>
                  <a:pt x="107227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254795" y="3137281"/>
            <a:ext cx="107314" cy="28575"/>
          </a:xfrm>
          <a:custGeom>
            <a:avLst/>
            <a:gdLst/>
            <a:ahLst/>
            <a:cxnLst/>
            <a:rect l="l" t="t" r="r" b="b"/>
            <a:pathLst>
              <a:path w="107314" h="28575">
                <a:moveTo>
                  <a:pt x="0" y="0"/>
                </a:moveTo>
                <a:lnTo>
                  <a:pt x="3351" y="12451"/>
                </a:lnTo>
                <a:lnTo>
                  <a:pt x="13407" y="21316"/>
                </a:lnTo>
                <a:lnTo>
                  <a:pt x="30167" y="26618"/>
                </a:lnTo>
                <a:lnTo>
                  <a:pt x="53631" y="28380"/>
                </a:lnTo>
                <a:lnTo>
                  <a:pt x="73324" y="26618"/>
                </a:lnTo>
                <a:lnTo>
                  <a:pt x="90503" y="21316"/>
                </a:lnTo>
                <a:lnTo>
                  <a:pt x="102654" y="12451"/>
                </a:lnTo>
                <a:lnTo>
                  <a:pt x="107263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610320" y="2968374"/>
            <a:ext cx="107314" cy="28575"/>
          </a:xfrm>
          <a:custGeom>
            <a:avLst/>
            <a:gdLst/>
            <a:ahLst/>
            <a:cxnLst/>
            <a:rect l="l" t="t" r="r" b="b"/>
            <a:pathLst>
              <a:path w="107314" h="28575">
                <a:moveTo>
                  <a:pt x="0" y="0"/>
                </a:moveTo>
                <a:lnTo>
                  <a:pt x="3349" y="12287"/>
                </a:lnTo>
                <a:lnTo>
                  <a:pt x="13400" y="21035"/>
                </a:lnTo>
                <a:lnTo>
                  <a:pt x="30152" y="26266"/>
                </a:lnTo>
                <a:lnTo>
                  <a:pt x="53607" y="28005"/>
                </a:lnTo>
                <a:lnTo>
                  <a:pt x="73293" y="26266"/>
                </a:lnTo>
                <a:lnTo>
                  <a:pt x="90469" y="21035"/>
                </a:lnTo>
                <a:lnTo>
                  <a:pt x="102618" y="12287"/>
                </a:lnTo>
                <a:lnTo>
                  <a:pt x="107227" y="0"/>
                </a:lnTo>
              </a:path>
            </a:pathLst>
          </a:custGeom>
          <a:ln w="93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254795" y="2968374"/>
            <a:ext cx="107314" cy="28575"/>
          </a:xfrm>
          <a:custGeom>
            <a:avLst/>
            <a:gdLst/>
            <a:ahLst/>
            <a:cxnLst/>
            <a:rect l="l" t="t" r="r" b="b"/>
            <a:pathLst>
              <a:path w="107314" h="28575">
                <a:moveTo>
                  <a:pt x="0" y="0"/>
                </a:moveTo>
                <a:lnTo>
                  <a:pt x="3351" y="12287"/>
                </a:lnTo>
                <a:lnTo>
                  <a:pt x="13407" y="21035"/>
                </a:lnTo>
                <a:lnTo>
                  <a:pt x="30167" y="26266"/>
                </a:lnTo>
                <a:lnTo>
                  <a:pt x="53631" y="28005"/>
                </a:lnTo>
                <a:lnTo>
                  <a:pt x="73324" y="26266"/>
                </a:lnTo>
                <a:lnTo>
                  <a:pt x="90503" y="21035"/>
                </a:lnTo>
                <a:lnTo>
                  <a:pt x="102654" y="12287"/>
                </a:lnTo>
                <a:lnTo>
                  <a:pt x="107263" y="0"/>
                </a:lnTo>
              </a:path>
            </a:pathLst>
          </a:custGeom>
          <a:ln w="93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297003" y="2968374"/>
            <a:ext cx="421005" cy="0"/>
          </a:xfrm>
          <a:custGeom>
            <a:avLst/>
            <a:gdLst/>
            <a:ahLst/>
            <a:cxnLst/>
            <a:rect l="l" t="t" r="r" b="b"/>
            <a:pathLst>
              <a:path w="421005" h="0">
                <a:moveTo>
                  <a:pt x="420544" y="0"/>
                </a:moveTo>
                <a:lnTo>
                  <a:pt x="0" y="0"/>
                </a:lnTo>
              </a:path>
            </a:pathLst>
          </a:custGeom>
          <a:ln w="93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254795" y="2968374"/>
            <a:ext cx="421005" cy="0"/>
          </a:xfrm>
          <a:custGeom>
            <a:avLst/>
            <a:gdLst/>
            <a:ahLst/>
            <a:cxnLst/>
            <a:rect l="l" t="t" r="r" b="b"/>
            <a:pathLst>
              <a:path w="421004" h="0">
                <a:moveTo>
                  <a:pt x="0" y="0"/>
                </a:moveTo>
                <a:lnTo>
                  <a:pt x="420592" y="0"/>
                </a:lnTo>
              </a:path>
            </a:pathLst>
          </a:custGeom>
          <a:ln w="93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682300" y="3999193"/>
            <a:ext cx="53975" cy="56515"/>
          </a:xfrm>
          <a:custGeom>
            <a:avLst/>
            <a:gdLst/>
            <a:ahLst/>
            <a:cxnLst/>
            <a:rect l="l" t="t" r="r" b="b"/>
            <a:pathLst>
              <a:path w="53975" h="56514">
                <a:moveTo>
                  <a:pt x="0" y="28005"/>
                </a:moveTo>
                <a:lnTo>
                  <a:pt x="1675" y="15770"/>
                </a:lnTo>
                <a:lnTo>
                  <a:pt x="6703" y="7016"/>
                </a:lnTo>
                <a:lnTo>
                  <a:pt x="15083" y="1756"/>
                </a:lnTo>
                <a:lnTo>
                  <a:pt x="26815" y="0"/>
                </a:lnTo>
                <a:lnTo>
                  <a:pt x="38547" y="1756"/>
                </a:lnTo>
                <a:lnTo>
                  <a:pt x="46927" y="7016"/>
                </a:lnTo>
                <a:lnTo>
                  <a:pt x="51955" y="15770"/>
                </a:lnTo>
                <a:lnTo>
                  <a:pt x="53631" y="28005"/>
                </a:lnTo>
                <a:lnTo>
                  <a:pt x="51955" y="40351"/>
                </a:lnTo>
                <a:lnTo>
                  <a:pt x="46927" y="49228"/>
                </a:lnTo>
                <a:lnTo>
                  <a:pt x="38547" y="54588"/>
                </a:lnTo>
                <a:lnTo>
                  <a:pt x="26815" y="56385"/>
                </a:lnTo>
                <a:lnTo>
                  <a:pt x="15083" y="54588"/>
                </a:lnTo>
                <a:lnTo>
                  <a:pt x="6703" y="49228"/>
                </a:lnTo>
                <a:lnTo>
                  <a:pt x="1675" y="40351"/>
                </a:lnTo>
                <a:lnTo>
                  <a:pt x="0" y="28005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682300" y="3773651"/>
            <a:ext cx="53975" cy="56515"/>
          </a:xfrm>
          <a:custGeom>
            <a:avLst/>
            <a:gdLst/>
            <a:ahLst/>
            <a:cxnLst/>
            <a:rect l="l" t="t" r="r" b="b"/>
            <a:pathLst>
              <a:path w="53975" h="56514">
                <a:moveTo>
                  <a:pt x="0" y="28255"/>
                </a:moveTo>
                <a:lnTo>
                  <a:pt x="1675" y="15981"/>
                </a:lnTo>
                <a:lnTo>
                  <a:pt x="6703" y="7141"/>
                </a:lnTo>
                <a:lnTo>
                  <a:pt x="15083" y="1795"/>
                </a:lnTo>
                <a:lnTo>
                  <a:pt x="26815" y="0"/>
                </a:lnTo>
                <a:lnTo>
                  <a:pt x="38547" y="1795"/>
                </a:lnTo>
                <a:lnTo>
                  <a:pt x="46927" y="7141"/>
                </a:lnTo>
                <a:lnTo>
                  <a:pt x="51955" y="15981"/>
                </a:lnTo>
                <a:lnTo>
                  <a:pt x="53631" y="28255"/>
                </a:lnTo>
                <a:lnTo>
                  <a:pt x="51955" y="40562"/>
                </a:lnTo>
                <a:lnTo>
                  <a:pt x="46927" y="49353"/>
                </a:lnTo>
                <a:lnTo>
                  <a:pt x="38547" y="54627"/>
                </a:lnTo>
                <a:lnTo>
                  <a:pt x="26815" y="56385"/>
                </a:lnTo>
                <a:lnTo>
                  <a:pt x="15083" y="54627"/>
                </a:lnTo>
                <a:lnTo>
                  <a:pt x="6703" y="49353"/>
                </a:lnTo>
                <a:lnTo>
                  <a:pt x="1675" y="40562"/>
                </a:lnTo>
                <a:lnTo>
                  <a:pt x="0" y="28255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682300" y="3548358"/>
            <a:ext cx="53975" cy="56515"/>
          </a:xfrm>
          <a:custGeom>
            <a:avLst/>
            <a:gdLst/>
            <a:ahLst/>
            <a:cxnLst/>
            <a:rect l="l" t="t" r="r" b="b"/>
            <a:pathLst>
              <a:path w="53975" h="56514">
                <a:moveTo>
                  <a:pt x="0" y="28255"/>
                </a:moveTo>
                <a:lnTo>
                  <a:pt x="1675" y="15823"/>
                </a:lnTo>
                <a:lnTo>
                  <a:pt x="6703" y="7001"/>
                </a:lnTo>
                <a:lnTo>
                  <a:pt x="15083" y="1742"/>
                </a:lnTo>
                <a:lnTo>
                  <a:pt x="26815" y="0"/>
                </a:lnTo>
                <a:lnTo>
                  <a:pt x="38547" y="1742"/>
                </a:lnTo>
                <a:lnTo>
                  <a:pt x="46927" y="7001"/>
                </a:lnTo>
                <a:lnTo>
                  <a:pt x="51955" y="15823"/>
                </a:lnTo>
                <a:lnTo>
                  <a:pt x="53631" y="28255"/>
                </a:lnTo>
                <a:lnTo>
                  <a:pt x="51955" y="40562"/>
                </a:lnTo>
                <a:lnTo>
                  <a:pt x="46927" y="49353"/>
                </a:lnTo>
                <a:lnTo>
                  <a:pt x="38547" y="54627"/>
                </a:lnTo>
                <a:lnTo>
                  <a:pt x="26815" y="56385"/>
                </a:lnTo>
                <a:lnTo>
                  <a:pt x="15083" y="54627"/>
                </a:lnTo>
                <a:lnTo>
                  <a:pt x="6703" y="49353"/>
                </a:lnTo>
                <a:lnTo>
                  <a:pt x="1675" y="40562"/>
                </a:lnTo>
                <a:lnTo>
                  <a:pt x="0" y="28255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682300" y="3238550"/>
            <a:ext cx="53975" cy="56515"/>
          </a:xfrm>
          <a:custGeom>
            <a:avLst/>
            <a:gdLst/>
            <a:ahLst/>
            <a:cxnLst/>
            <a:rect l="l" t="t" r="r" b="b"/>
            <a:pathLst>
              <a:path w="53975" h="56514">
                <a:moveTo>
                  <a:pt x="0" y="28130"/>
                </a:moveTo>
                <a:lnTo>
                  <a:pt x="1675" y="15823"/>
                </a:lnTo>
                <a:lnTo>
                  <a:pt x="6703" y="7032"/>
                </a:lnTo>
                <a:lnTo>
                  <a:pt x="15083" y="1758"/>
                </a:lnTo>
                <a:lnTo>
                  <a:pt x="26815" y="0"/>
                </a:lnTo>
                <a:lnTo>
                  <a:pt x="38547" y="1758"/>
                </a:lnTo>
                <a:lnTo>
                  <a:pt x="46927" y="7032"/>
                </a:lnTo>
                <a:lnTo>
                  <a:pt x="51955" y="15823"/>
                </a:lnTo>
                <a:lnTo>
                  <a:pt x="53631" y="28130"/>
                </a:lnTo>
                <a:lnTo>
                  <a:pt x="51955" y="40404"/>
                </a:lnTo>
                <a:lnTo>
                  <a:pt x="46927" y="49243"/>
                </a:lnTo>
                <a:lnTo>
                  <a:pt x="38547" y="54590"/>
                </a:lnTo>
                <a:lnTo>
                  <a:pt x="26815" y="56385"/>
                </a:lnTo>
                <a:lnTo>
                  <a:pt x="15083" y="54590"/>
                </a:lnTo>
                <a:lnTo>
                  <a:pt x="6703" y="49243"/>
                </a:lnTo>
                <a:lnTo>
                  <a:pt x="1675" y="40404"/>
                </a:lnTo>
                <a:lnTo>
                  <a:pt x="0" y="2813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682300" y="2937868"/>
            <a:ext cx="53975" cy="56515"/>
          </a:xfrm>
          <a:custGeom>
            <a:avLst/>
            <a:gdLst/>
            <a:ahLst/>
            <a:cxnLst/>
            <a:rect l="l" t="t" r="r" b="b"/>
            <a:pathLst>
              <a:path w="53975" h="56514">
                <a:moveTo>
                  <a:pt x="0" y="28380"/>
                </a:moveTo>
                <a:lnTo>
                  <a:pt x="1675" y="16087"/>
                </a:lnTo>
                <a:lnTo>
                  <a:pt x="6703" y="7204"/>
                </a:lnTo>
                <a:lnTo>
                  <a:pt x="15083" y="1814"/>
                </a:lnTo>
                <a:lnTo>
                  <a:pt x="26815" y="0"/>
                </a:lnTo>
                <a:lnTo>
                  <a:pt x="38547" y="1814"/>
                </a:lnTo>
                <a:lnTo>
                  <a:pt x="46927" y="7204"/>
                </a:lnTo>
                <a:lnTo>
                  <a:pt x="51955" y="16087"/>
                </a:lnTo>
                <a:lnTo>
                  <a:pt x="53631" y="28380"/>
                </a:lnTo>
                <a:lnTo>
                  <a:pt x="51955" y="40667"/>
                </a:lnTo>
                <a:lnTo>
                  <a:pt x="46927" y="49415"/>
                </a:lnTo>
                <a:lnTo>
                  <a:pt x="38547" y="54647"/>
                </a:lnTo>
                <a:lnTo>
                  <a:pt x="26815" y="56385"/>
                </a:lnTo>
                <a:lnTo>
                  <a:pt x="15083" y="54647"/>
                </a:lnTo>
                <a:lnTo>
                  <a:pt x="6703" y="49415"/>
                </a:lnTo>
                <a:lnTo>
                  <a:pt x="1675" y="40667"/>
                </a:lnTo>
                <a:lnTo>
                  <a:pt x="0" y="2838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232443" y="2937868"/>
            <a:ext cx="53975" cy="56515"/>
          </a:xfrm>
          <a:custGeom>
            <a:avLst/>
            <a:gdLst/>
            <a:ahLst/>
            <a:cxnLst/>
            <a:rect l="l" t="t" r="r" b="b"/>
            <a:pathLst>
              <a:path w="53975" h="56514">
                <a:moveTo>
                  <a:pt x="0" y="28380"/>
                </a:moveTo>
                <a:lnTo>
                  <a:pt x="1675" y="16087"/>
                </a:lnTo>
                <a:lnTo>
                  <a:pt x="6702" y="7204"/>
                </a:lnTo>
                <a:lnTo>
                  <a:pt x="15078" y="1814"/>
                </a:lnTo>
                <a:lnTo>
                  <a:pt x="26803" y="0"/>
                </a:lnTo>
                <a:lnTo>
                  <a:pt x="38534" y="1814"/>
                </a:lnTo>
                <a:lnTo>
                  <a:pt x="46909" y="7204"/>
                </a:lnTo>
                <a:lnTo>
                  <a:pt x="51933" y="16087"/>
                </a:lnTo>
                <a:lnTo>
                  <a:pt x="53607" y="28380"/>
                </a:lnTo>
                <a:lnTo>
                  <a:pt x="51933" y="40667"/>
                </a:lnTo>
                <a:lnTo>
                  <a:pt x="46909" y="49415"/>
                </a:lnTo>
                <a:lnTo>
                  <a:pt x="38534" y="54647"/>
                </a:lnTo>
                <a:lnTo>
                  <a:pt x="26803" y="56385"/>
                </a:lnTo>
                <a:lnTo>
                  <a:pt x="15078" y="54647"/>
                </a:lnTo>
                <a:lnTo>
                  <a:pt x="6702" y="49415"/>
                </a:lnTo>
                <a:lnTo>
                  <a:pt x="1675" y="40667"/>
                </a:lnTo>
                <a:lnTo>
                  <a:pt x="0" y="2838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232443" y="3238550"/>
            <a:ext cx="53975" cy="56515"/>
          </a:xfrm>
          <a:custGeom>
            <a:avLst/>
            <a:gdLst/>
            <a:ahLst/>
            <a:cxnLst/>
            <a:rect l="l" t="t" r="r" b="b"/>
            <a:pathLst>
              <a:path w="53975" h="56514">
                <a:moveTo>
                  <a:pt x="0" y="28130"/>
                </a:moveTo>
                <a:lnTo>
                  <a:pt x="1675" y="15823"/>
                </a:lnTo>
                <a:lnTo>
                  <a:pt x="6702" y="7032"/>
                </a:lnTo>
                <a:lnTo>
                  <a:pt x="15078" y="1758"/>
                </a:lnTo>
                <a:lnTo>
                  <a:pt x="26803" y="0"/>
                </a:lnTo>
                <a:lnTo>
                  <a:pt x="38534" y="1758"/>
                </a:lnTo>
                <a:lnTo>
                  <a:pt x="46909" y="7032"/>
                </a:lnTo>
                <a:lnTo>
                  <a:pt x="51933" y="15823"/>
                </a:lnTo>
                <a:lnTo>
                  <a:pt x="53607" y="28130"/>
                </a:lnTo>
                <a:lnTo>
                  <a:pt x="51933" y="40404"/>
                </a:lnTo>
                <a:lnTo>
                  <a:pt x="46909" y="49243"/>
                </a:lnTo>
                <a:lnTo>
                  <a:pt x="38534" y="54590"/>
                </a:lnTo>
                <a:lnTo>
                  <a:pt x="26803" y="56385"/>
                </a:lnTo>
                <a:lnTo>
                  <a:pt x="15078" y="54590"/>
                </a:lnTo>
                <a:lnTo>
                  <a:pt x="6702" y="49243"/>
                </a:lnTo>
                <a:lnTo>
                  <a:pt x="1675" y="40404"/>
                </a:lnTo>
                <a:lnTo>
                  <a:pt x="0" y="2813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232443" y="3548358"/>
            <a:ext cx="53975" cy="56515"/>
          </a:xfrm>
          <a:custGeom>
            <a:avLst/>
            <a:gdLst/>
            <a:ahLst/>
            <a:cxnLst/>
            <a:rect l="l" t="t" r="r" b="b"/>
            <a:pathLst>
              <a:path w="53975" h="56514">
                <a:moveTo>
                  <a:pt x="0" y="28255"/>
                </a:moveTo>
                <a:lnTo>
                  <a:pt x="1675" y="15823"/>
                </a:lnTo>
                <a:lnTo>
                  <a:pt x="6702" y="7001"/>
                </a:lnTo>
                <a:lnTo>
                  <a:pt x="15078" y="1742"/>
                </a:lnTo>
                <a:lnTo>
                  <a:pt x="26803" y="0"/>
                </a:lnTo>
                <a:lnTo>
                  <a:pt x="38534" y="1742"/>
                </a:lnTo>
                <a:lnTo>
                  <a:pt x="46909" y="7001"/>
                </a:lnTo>
                <a:lnTo>
                  <a:pt x="51933" y="15823"/>
                </a:lnTo>
                <a:lnTo>
                  <a:pt x="53607" y="28255"/>
                </a:lnTo>
                <a:lnTo>
                  <a:pt x="51933" y="40562"/>
                </a:lnTo>
                <a:lnTo>
                  <a:pt x="46909" y="49353"/>
                </a:lnTo>
                <a:lnTo>
                  <a:pt x="38534" y="54627"/>
                </a:lnTo>
                <a:lnTo>
                  <a:pt x="26803" y="56385"/>
                </a:lnTo>
                <a:lnTo>
                  <a:pt x="15078" y="54627"/>
                </a:lnTo>
                <a:lnTo>
                  <a:pt x="6702" y="49353"/>
                </a:lnTo>
                <a:lnTo>
                  <a:pt x="1675" y="40562"/>
                </a:lnTo>
                <a:lnTo>
                  <a:pt x="0" y="28255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232443" y="3773651"/>
            <a:ext cx="53975" cy="56515"/>
          </a:xfrm>
          <a:custGeom>
            <a:avLst/>
            <a:gdLst/>
            <a:ahLst/>
            <a:cxnLst/>
            <a:rect l="l" t="t" r="r" b="b"/>
            <a:pathLst>
              <a:path w="53975" h="56514">
                <a:moveTo>
                  <a:pt x="0" y="28255"/>
                </a:moveTo>
                <a:lnTo>
                  <a:pt x="1675" y="15981"/>
                </a:lnTo>
                <a:lnTo>
                  <a:pt x="6702" y="7141"/>
                </a:lnTo>
                <a:lnTo>
                  <a:pt x="15078" y="1795"/>
                </a:lnTo>
                <a:lnTo>
                  <a:pt x="26803" y="0"/>
                </a:lnTo>
                <a:lnTo>
                  <a:pt x="38534" y="1795"/>
                </a:lnTo>
                <a:lnTo>
                  <a:pt x="46909" y="7141"/>
                </a:lnTo>
                <a:lnTo>
                  <a:pt x="51933" y="15981"/>
                </a:lnTo>
                <a:lnTo>
                  <a:pt x="53607" y="28255"/>
                </a:lnTo>
                <a:lnTo>
                  <a:pt x="51933" y="40562"/>
                </a:lnTo>
                <a:lnTo>
                  <a:pt x="46909" y="49353"/>
                </a:lnTo>
                <a:lnTo>
                  <a:pt x="38534" y="54627"/>
                </a:lnTo>
                <a:lnTo>
                  <a:pt x="26803" y="56385"/>
                </a:lnTo>
                <a:lnTo>
                  <a:pt x="15078" y="54627"/>
                </a:lnTo>
                <a:lnTo>
                  <a:pt x="6702" y="49353"/>
                </a:lnTo>
                <a:lnTo>
                  <a:pt x="1675" y="40562"/>
                </a:lnTo>
                <a:lnTo>
                  <a:pt x="0" y="28255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232443" y="3999193"/>
            <a:ext cx="53975" cy="56515"/>
          </a:xfrm>
          <a:custGeom>
            <a:avLst/>
            <a:gdLst/>
            <a:ahLst/>
            <a:cxnLst/>
            <a:rect l="l" t="t" r="r" b="b"/>
            <a:pathLst>
              <a:path w="53975" h="56514">
                <a:moveTo>
                  <a:pt x="0" y="28005"/>
                </a:moveTo>
                <a:lnTo>
                  <a:pt x="1675" y="15770"/>
                </a:lnTo>
                <a:lnTo>
                  <a:pt x="6702" y="7016"/>
                </a:lnTo>
                <a:lnTo>
                  <a:pt x="15078" y="1756"/>
                </a:lnTo>
                <a:lnTo>
                  <a:pt x="26803" y="0"/>
                </a:lnTo>
                <a:lnTo>
                  <a:pt x="38534" y="1756"/>
                </a:lnTo>
                <a:lnTo>
                  <a:pt x="46909" y="7016"/>
                </a:lnTo>
                <a:lnTo>
                  <a:pt x="51933" y="15770"/>
                </a:lnTo>
                <a:lnTo>
                  <a:pt x="53607" y="28005"/>
                </a:lnTo>
                <a:lnTo>
                  <a:pt x="51933" y="40351"/>
                </a:lnTo>
                <a:lnTo>
                  <a:pt x="46909" y="49228"/>
                </a:lnTo>
                <a:lnTo>
                  <a:pt x="38534" y="54588"/>
                </a:lnTo>
                <a:lnTo>
                  <a:pt x="26803" y="56385"/>
                </a:lnTo>
                <a:lnTo>
                  <a:pt x="15078" y="54588"/>
                </a:lnTo>
                <a:lnTo>
                  <a:pt x="6702" y="49228"/>
                </a:lnTo>
                <a:lnTo>
                  <a:pt x="1675" y="40351"/>
                </a:lnTo>
                <a:lnTo>
                  <a:pt x="0" y="28005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2147972" y="3450842"/>
            <a:ext cx="92710" cy="1949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00" spc="-25">
                <a:latin typeface="宋体"/>
                <a:cs typeface="宋体"/>
              </a:rPr>
              <a:t>1</a:t>
            </a:r>
            <a:endParaRPr sz="1100">
              <a:latin typeface="宋体"/>
              <a:cs typeface="宋体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768163" y="3469471"/>
            <a:ext cx="92710" cy="1949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00" spc="-25">
                <a:latin typeface="宋体"/>
                <a:cs typeface="宋体"/>
              </a:rPr>
              <a:t>2</a:t>
            </a:r>
            <a:endParaRPr sz="1100">
              <a:latin typeface="宋体"/>
              <a:cs typeface="宋体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139033" y="3666758"/>
            <a:ext cx="545465" cy="1949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32130" algn="l"/>
              </a:tabLst>
            </a:pPr>
            <a:r>
              <a:rPr dirty="0" sz="1100" spc="-25">
                <a:latin typeface="宋体"/>
                <a:cs typeface="宋体"/>
              </a:rPr>
              <a:t>3</a:t>
            </a:r>
            <a:r>
              <a:rPr dirty="0" sz="1100" spc="60">
                <a:latin typeface="宋体"/>
                <a:cs typeface="宋体"/>
              </a:rPr>
              <a:t> </a:t>
            </a:r>
            <a:r>
              <a:rPr dirty="0" u="sng" sz="1100" spc="-25">
                <a:uFill>
                  <a:solidFill>
                    <a:srgbClr val="000000"/>
                  </a:solidFill>
                </a:uFill>
                <a:latin typeface="宋体"/>
                <a:cs typeface="宋体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宋体"/>
                <a:cs typeface="宋体"/>
              </a:rPr>
              <a:t>	</a:t>
            </a:r>
            <a:endParaRPr sz="1100">
              <a:latin typeface="宋体"/>
              <a:cs typeface="宋体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349358" y="3666758"/>
            <a:ext cx="511809" cy="1949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86715" algn="l"/>
              </a:tabLst>
            </a:pPr>
            <a:r>
              <a:rPr dirty="0" u="sng" sz="1100" spc="-25">
                <a:uFill>
                  <a:solidFill>
                    <a:srgbClr val="000000"/>
                  </a:solidFill>
                </a:uFill>
                <a:latin typeface="宋体"/>
                <a:cs typeface="宋体"/>
              </a:rPr>
              <a:t> </a:t>
            </a:r>
            <a:r>
              <a:rPr dirty="0" u="sng" sz="1100" spc="-25">
                <a:uFill>
                  <a:solidFill>
                    <a:srgbClr val="000000"/>
                  </a:solidFill>
                </a:uFill>
                <a:latin typeface="宋体"/>
                <a:cs typeface="宋体"/>
              </a:rPr>
              <a:t>	</a:t>
            </a:r>
            <a:r>
              <a:rPr dirty="0" sz="1100" spc="-204">
                <a:latin typeface="宋体"/>
                <a:cs typeface="宋体"/>
              </a:rPr>
              <a:t> </a:t>
            </a:r>
            <a:r>
              <a:rPr dirty="0" baseline="-10101" sz="1650" spc="-37">
                <a:latin typeface="宋体"/>
                <a:cs typeface="宋体"/>
              </a:rPr>
              <a:t>4</a:t>
            </a:r>
            <a:endParaRPr baseline="-10101" sz="1650">
              <a:latin typeface="宋体"/>
              <a:cs typeface="宋体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147972" y="3892051"/>
            <a:ext cx="536575" cy="1949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23240" algn="l"/>
              </a:tabLst>
            </a:pPr>
            <a:r>
              <a:rPr dirty="0" sz="1100" spc="-25">
                <a:latin typeface="宋体"/>
                <a:cs typeface="宋体"/>
              </a:rPr>
              <a:t>5</a:t>
            </a:r>
            <a:r>
              <a:rPr dirty="0" sz="1100" spc="-10">
                <a:latin typeface="宋体"/>
                <a:cs typeface="宋体"/>
              </a:rPr>
              <a:t> </a:t>
            </a:r>
            <a:r>
              <a:rPr dirty="0" u="sng" sz="1100" spc="-25">
                <a:uFill>
                  <a:solidFill>
                    <a:srgbClr val="000000"/>
                  </a:solidFill>
                </a:uFill>
                <a:latin typeface="宋体"/>
                <a:cs typeface="宋体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宋体"/>
                <a:cs typeface="宋体"/>
              </a:rPr>
              <a:t>	</a:t>
            </a:r>
            <a:endParaRPr sz="1100">
              <a:latin typeface="宋体"/>
              <a:cs typeface="宋体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349358" y="3892051"/>
            <a:ext cx="511809" cy="1949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86715" algn="l"/>
              </a:tabLst>
            </a:pPr>
            <a:r>
              <a:rPr dirty="0" u="sng" sz="1100" spc="-25">
                <a:uFill>
                  <a:solidFill>
                    <a:srgbClr val="000000"/>
                  </a:solidFill>
                </a:uFill>
                <a:latin typeface="宋体"/>
                <a:cs typeface="宋体"/>
              </a:rPr>
              <a:t> </a:t>
            </a:r>
            <a:r>
              <a:rPr dirty="0" u="sng" sz="1100" spc="-25">
                <a:uFill>
                  <a:solidFill>
                    <a:srgbClr val="000000"/>
                  </a:solidFill>
                </a:uFill>
                <a:latin typeface="宋体"/>
                <a:cs typeface="宋体"/>
              </a:rPr>
              <a:t>	</a:t>
            </a:r>
            <a:r>
              <a:rPr dirty="0" sz="1100" spc="-204">
                <a:latin typeface="宋体"/>
                <a:cs typeface="宋体"/>
              </a:rPr>
              <a:t> </a:t>
            </a:r>
            <a:r>
              <a:rPr dirty="0" baseline="-7575" sz="1650" spc="-37">
                <a:latin typeface="宋体"/>
                <a:cs typeface="宋体"/>
              </a:rPr>
              <a:t>6</a:t>
            </a:r>
            <a:endParaRPr baseline="-7575" sz="1650">
              <a:latin typeface="宋体"/>
              <a:cs typeface="宋体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932564" y="2451776"/>
            <a:ext cx="0" cy="1775460"/>
          </a:xfrm>
          <a:custGeom>
            <a:avLst/>
            <a:gdLst/>
            <a:ahLst/>
            <a:cxnLst/>
            <a:rect l="l" t="t" r="r" b="b"/>
            <a:pathLst>
              <a:path w="0" h="1775460">
                <a:moveTo>
                  <a:pt x="0" y="1774835"/>
                </a:moveTo>
                <a:lnTo>
                  <a:pt x="0" y="0"/>
                </a:lnTo>
              </a:path>
            </a:pathLst>
          </a:custGeom>
          <a:ln w="89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039791" y="2442399"/>
            <a:ext cx="0" cy="1784350"/>
          </a:xfrm>
          <a:custGeom>
            <a:avLst/>
            <a:gdLst/>
            <a:ahLst/>
            <a:cxnLst/>
            <a:rect l="l" t="t" r="r" b="b"/>
            <a:pathLst>
              <a:path w="0" h="1784350">
                <a:moveTo>
                  <a:pt x="0" y="1784212"/>
                </a:moveTo>
                <a:lnTo>
                  <a:pt x="0" y="0"/>
                </a:lnTo>
              </a:path>
            </a:pathLst>
          </a:custGeom>
          <a:ln w="89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4090072" y="3657381"/>
            <a:ext cx="374015" cy="1841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000" spc="-90">
                <a:latin typeface="宋体"/>
                <a:cs typeface="宋体"/>
              </a:rPr>
              <a:t>主触点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188635" y="2859106"/>
            <a:ext cx="490220" cy="1841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000" spc="-90">
                <a:latin typeface="宋体"/>
                <a:cs typeface="宋体"/>
              </a:rPr>
              <a:t>辅助触点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152881" y="4680987"/>
            <a:ext cx="257810" cy="1841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000" spc="-90">
                <a:latin typeface="宋体"/>
                <a:cs typeface="宋体"/>
              </a:rPr>
              <a:t>铁心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152881" y="5056458"/>
            <a:ext cx="257810" cy="1841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000" spc="-90">
                <a:latin typeface="宋体"/>
                <a:cs typeface="宋体"/>
              </a:rPr>
              <a:t>线圈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090072" y="4389645"/>
            <a:ext cx="490220" cy="1841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000" spc="-90">
                <a:latin typeface="宋体"/>
                <a:cs typeface="宋体"/>
              </a:rPr>
              <a:t>反力弹簧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072195" y="4023576"/>
            <a:ext cx="490220" cy="1841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000" spc="-90">
                <a:latin typeface="宋体"/>
                <a:cs typeface="宋体"/>
              </a:rPr>
              <a:t>绝缘连杆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952961" y="2630310"/>
            <a:ext cx="179070" cy="187960"/>
          </a:xfrm>
          <a:custGeom>
            <a:avLst/>
            <a:gdLst/>
            <a:ahLst/>
            <a:cxnLst/>
            <a:rect l="l" t="t" r="r" b="b"/>
            <a:pathLst>
              <a:path w="179070" h="187960">
                <a:moveTo>
                  <a:pt x="0" y="0"/>
                </a:moveTo>
                <a:lnTo>
                  <a:pt x="178891" y="18791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934726" y="2808844"/>
            <a:ext cx="179705" cy="56515"/>
          </a:xfrm>
          <a:custGeom>
            <a:avLst/>
            <a:gdLst/>
            <a:ahLst/>
            <a:cxnLst/>
            <a:rect l="l" t="t" r="r" b="b"/>
            <a:pathLst>
              <a:path w="179704" h="56514">
                <a:moveTo>
                  <a:pt x="0" y="0"/>
                </a:moveTo>
                <a:lnTo>
                  <a:pt x="179368" y="56135"/>
                </a:lnTo>
              </a:path>
            </a:pathLst>
          </a:custGeom>
          <a:ln w="93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952961" y="2939993"/>
            <a:ext cx="179070" cy="28575"/>
          </a:xfrm>
          <a:custGeom>
            <a:avLst/>
            <a:gdLst/>
            <a:ahLst/>
            <a:cxnLst/>
            <a:rect l="l" t="t" r="r" b="b"/>
            <a:pathLst>
              <a:path w="179070" h="28575">
                <a:moveTo>
                  <a:pt x="0" y="28380"/>
                </a:moveTo>
                <a:lnTo>
                  <a:pt x="178891" y="0"/>
                </a:lnTo>
              </a:path>
            </a:pathLst>
          </a:custGeom>
          <a:ln w="93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979777" y="3080895"/>
            <a:ext cx="187960" cy="141605"/>
          </a:xfrm>
          <a:custGeom>
            <a:avLst/>
            <a:gdLst/>
            <a:ahLst/>
            <a:cxnLst/>
            <a:rect l="l" t="t" r="r" b="b"/>
            <a:pathLst>
              <a:path w="187960" h="141605">
                <a:moveTo>
                  <a:pt x="187830" y="0"/>
                </a:moveTo>
                <a:lnTo>
                  <a:pt x="0" y="141151"/>
                </a:lnTo>
              </a:path>
            </a:pathLst>
          </a:custGeom>
          <a:ln w="92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916849" y="3597493"/>
            <a:ext cx="152400" cy="160020"/>
          </a:xfrm>
          <a:custGeom>
            <a:avLst/>
            <a:gdLst/>
            <a:ahLst/>
            <a:cxnLst/>
            <a:rect l="l" t="t" r="r" b="b"/>
            <a:pathLst>
              <a:path w="152400" h="160020">
                <a:moveTo>
                  <a:pt x="0" y="0"/>
                </a:moveTo>
                <a:lnTo>
                  <a:pt x="152194" y="15953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916849" y="3794655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194" y="0"/>
                </a:lnTo>
              </a:path>
            </a:pathLst>
          </a:custGeom>
          <a:ln w="93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916849" y="3832162"/>
            <a:ext cx="152400" cy="160020"/>
          </a:xfrm>
          <a:custGeom>
            <a:avLst/>
            <a:gdLst/>
            <a:ahLst/>
            <a:cxnLst/>
            <a:rect l="l" t="t" r="r" b="b"/>
            <a:pathLst>
              <a:path w="152400" h="160020">
                <a:moveTo>
                  <a:pt x="0" y="159780"/>
                </a:moveTo>
                <a:lnTo>
                  <a:pt x="152194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093685" y="4113840"/>
            <a:ext cx="939800" cy="0"/>
          </a:xfrm>
          <a:custGeom>
            <a:avLst/>
            <a:gdLst/>
            <a:ahLst/>
            <a:cxnLst/>
            <a:rect l="l" t="t" r="r" b="b"/>
            <a:pathLst>
              <a:path w="939800" h="0">
                <a:moveTo>
                  <a:pt x="0" y="0"/>
                </a:moveTo>
                <a:lnTo>
                  <a:pt x="939604" y="0"/>
                </a:lnTo>
              </a:path>
            </a:pathLst>
          </a:custGeom>
          <a:ln w="93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093685" y="4085710"/>
            <a:ext cx="53975" cy="56515"/>
          </a:xfrm>
          <a:custGeom>
            <a:avLst/>
            <a:gdLst/>
            <a:ahLst/>
            <a:cxnLst/>
            <a:rect l="l" t="t" r="r" b="b"/>
            <a:pathLst>
              <a:path w="53975" h="56514">
                <a:moveTo>
                  <a:pt x="53607" y="0"/>
                </a:moveTo>
                <a:lnTo>
                  <a:pt x="0" y="28130"/>
                </a:lnTo>
                <a:lnTo>
                  <a:pt x="53607" y="56385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925787" y="4498913"/>
            <a:ext cx="134620" cy="0"/>
          </a:xfrm>
          <a:custGeom>
            <a:avLst/>
            <a:gdLst/>
            <a:ahLst/>
            <a:cxnLst/>
            <a:rect l="l" t="t" r="r" b="b"/>
            <a:pathLst>
              <a:path w="134620" h="0">
                <a:moveTo>
                  <a:pt x="0" y="0"/>
                </a:moveTo>
                <a:lnTo>
                  <a:pt x="134317" y="0"/>
                </a:lnTo>
              </a:path>
            </a:pathLst>
          </a:custGeom>
          <a:ln w="93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925787" y="4470532"/>
            <a:ext cx="54610" cy="56515"/>
          </a:xfrm>
          <a:custGeom>
            <a:avLst/>
            <a:gdLst/>
            <a:ahLst/>
            <a:cxnLst/>
            <a:rect l="l" t="t" r="r" b="b"/>
            <a:pathLst>
              <a:path w="54610" h="56514">
                <a:moveTo>
                  <a:pt x="53989" y="0"/>
                </a:moveTo>
                <a:lnTo>
                  <a:pt x="0" y="28380"/>
                </a:lnTo>
                <a:lnTo>
                  <a:pt x="53989" y="5638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720080" y="4817973"/>
            <a:ext cx="421005" cy="56515"/>
          </a:xfrm>
          <a:custGeom>
            <a:avLst/>
            <a:gdLst/>
            <a:ahLst/>
            <a:cxnLst/>
            <a:rect l="l" t="t" r="r" b="b"/>
            <a:pathLst>
              <a:path w="421004" h="56514">
                <a:moveTo>
                  <a:pt x="420711" y="0"/>
                </a:moveTo>
                <a:lnTo>
                  <a:pt x="0" y="56398"/>
                </a:lnTo>
              </a:path>
            </a:pathLst>
          </a:custGeom>
          <a:ln w="936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711142" y="4846328"/>
            <a:ext cx="53975" cy="56515"/>
          </a:xfrm>
          <a:custGeom>
            <a:avLst/>
            <a:gdLst/>
            <a:ahLst/>
            <a:cxnLst/>
            <a:rect l="l" t="t" r="r" b="b"/>
            <a:pathLst>
              <a:path w="53975" h="56514">
                <a:moveTo>
                  <a:pt x="53512" y="0"/>
                </a:moveTo>
                <a:lnTo>
                  <a:pt x="0" y="28042"/>
                </a:lnTo>
                <a:lnTo>
                  <a:pt x="53512" y="56385"/>
                </a:lnTo>
              </a:path>
            </a:pathLst>
          </a:custGeom>
          <a:ln w="91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711142" y="4536295"/>
            <a:ext cx="421005" cy="254000"/>
          </a:xfrm>
          <a:custGeom>
            <a:avLst/>
            <a:gdLst/>
            <a:ahLst/>
            <a:cxnLst/>
            <a:rect l="l" t="t" r="r" b="b"/>
            <a:pathLst>
              <a:path w="421004" h="254000">
                <a:moveTo>
                  <a:pt x="0" y="0"/>
                </a:moveTo>
                <a:lnTo>
                  <a:pt x="420711" y="253635"/>
                </a:lnTo>
              </a:path>
            </a:pathLst>
          </a:custGeom>
          <a:ln w="92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711142" y="4536295"/>
            <a:ext cx="53975" cy="56515"/>
          </a:xfrm>
          <a:custGeom>
            <a:avLst/>
            <a:gdLst/>
            <a:ahLst/>
            <a:cxnLst/>
            <a:rect l="l" t="t" r="r" b="b"/>
            <a:pathLst>
              <a:path w="53975" h="56514">
                <a:moveTo>
                  <a:pt x="53512" y="0"/>
                </a:moveTo>
                <a:lnTo>
                  <a:pt x="0" y="0"/>
                </a:lnTo>
                <a:lnTo>
                  <a:pt x="26696" y="56385"/>
                </a:lnTo>
              </a:path>
            </a:pathLst>
          </a:custGeom>
          <a:ln w="91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236679" y="5128007"/>
            <a:ext cx="904240" cy="0"/>
          </a:xfrm>
          <a:custGeom>
            <a:avLst/>
            <a:gdLst/>
            <a:ahLst/>
            <a:cxnLst/>
            <a:rect l="l" t="t" r="r" b="b"/>
            <a:pathLst>
              <a:path w="904239" h="0">
                <a:moveTo>
                  <a:pt x="904111" y="0"/>
                </a:moveTo>
                <a:lnTo>
                  <a:pt x="0" y="0"/>
                </a:lnTo>
              </a:path>
            </a:pathLst>
          </a:custGeom>
          <a:ln w="93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916849" y="3597493"/>
            <a:ext cx="45085" cy="56515"/>
          </a:xfrm>
          <a:custGeom>
            <a:avLst/>
            <a:gdLst/>
            <a:ahLst/>
            <a:cxnLst/>
            <a:rect l="l" t="t" r="r" b="b"/>
            <a:pathLst>
              <a:path w="45085" h="56514">
                <a:moveTo>
                  <a:pt x="45050" y="18628"/>
                </a:moveTo>
                <a:lnTo>
                  <a:pt x="0" y="0"/>
                </a:lnTo>
                <a:lnTo>
                  <a:pt x="17877" y="56385"/>
                </a:lnTo>
              </a:path>
            </a:pathLst>
          </a:custGeom>
          <a:ln w="91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916849" y="3766399"/>
            <a:ext cx="45085" cy="47625"/>
          </a:xfrm>
          <a:custGeom>
            <a:avLst/>
            <a:gdLst/>
            <a:ahLst/>
            <a:cxnLst/>
            <a:rect l="l" t="t" r="r" b="b"/>
            <a:pathLst>
              <a:path w="45085" h="47625">
                <a:moveTo>
                  <a:pt x="36112" y="0"/>
                </a:moveTo>
                <a:lnTo>
                  <a:pt x="0" y="28255"/>
                </a:lnTo>
                <a:lnTo>
                  <a:pt x="45050" y="4700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3916849" y="3944933"/>
            <a:ext cx="45085" cy="47625"/>
          </a:xfrm>
          <a:custGeom>
            <a:avLst/>
            <a:gdLst/>
            <a:ahLst/>
            <a:cxnLst/>
            <a:rect l="l" t="t" r="r" b="b"/>
            <a:pathLst>
              <a:path w="45085" h="47625">
                <a:moveTo>
                  <a:pt x="17877" y="0"/>
                </a:moveTo>
                <a:lnTo>
                  <a:pt x="0" y="47008"/>
                </a:lnTo>
                <a:lnTo>
                  <a:pt x="45050" y="2800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952961" y="2630310"/>
            <a:ext cx="45085" cy="56515"/>
          </a:xfrm>
          <a:custGeom>
            <a:avLst/>
            <a:gdLst/>
            <a:ahLst/>
            <a:cxnLst/>
            <a:rect l="l" t="t" r="r" b="b"/>
            <a:pathLst>
              <a:path w="45085" h="56514">
                <a:moveTo>
                  <a:pt x="44573" y="18628"/>
                </a:moveTo>
                <a:lnTo>
                  <a:pt x="0" y="0"/>
                </a:lnTo>
                <a:lnTo>
                  <a:pt x="17877" y="56385"/>
                </a:lnTo>
              </a:path>
            </a:pathLst>
          </a:custGeom>
          <a:ln w="91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934726" y="2799217"/>
            <a:ext cx="45085" cy="47625"/>
          </a:xfrm>
          <a:custGeom>
            <a:avLst/>
            <a:gdLst/>
            <a:ahLst/>
            <a:cxnLst/>
            <a:rect l="l" t="t" r="r" b="b"/>
            <a:pathLst>
              <a:path w="45085" h="47625">
                <a:moveTo>
                  <a:pt x="36112" y="47008"/>
                </a:moveTo>
                <a:lnTo>
                  <a:pt x="0" y="9626"/>
                </a:lnTo>
                <a:lnTo>
                  <a:pt x="4505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952961" y="2939993"/>
            <a:ext cx="45085" cy="47625"/>
          </a:xfrm>
          <a:custGeom>
            <a:avLst/>
            <a:gdLst/>
            <a:ahLst/>
            <a:cxnLst/>
            <a:rect l="l" t="t" r="r" b="b"/>
            <a:pathLst>
              <a:path w="45085" h="47625">
                <a:moveTo>
                  <a:pt x="26815" y="0"/>
                </a:moveTo>
                <a:lnTo>
                  <a:pt x="0" y="28380"/>
                </a:lnTo>
                <a:lnTo>
                  <a:pt x="44573" y="47133"/>
                </a:lnTo>
              </a:path>
            </a:pathLst>
          </a:custGeom>
          <a:ln w="91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970838" y="3184290"/>
            <a:ext cx="53975" cy="47625"/>
          </a:xfrm>
          <a:custGeom>
            <a:avLst/>
            <a:gdLst/>
            <a:ahLst/>
            <a:cxnLst/>
            <a:rect l="l" t="t" r="r" b="b"/>
            <a:pathLst>
              <a:path w="53975" h="47625">
                <a:moveTo>
                  <a:pt x="17877" y="0"/>
                </a:moveTo>
                <a:lnTo>
                  <a:pt x="0" y="47008"/>
                </a:lnTo>
                <a:lnTo>
                  <a:pt x="53512" y="37757"/>
                </a:lnTo>
              </a:path>
            </a:pathLst>
          </a:custGeom>
          <a:ln w="91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2261273" y="4226612"/>
            <a:ext cx="1423670" cy="338455"/>
          </a:xfrm>
          <a:custGeom>
            <a:avLst/>
            <a:gdLst/>
            <a:ahLst/>
            <a:cxnLst/>
            <a:rect l="l" t="t" r="r" b="b"/>
            <a:pathLst>
              <a:path w="1423670" h="338454">
                <a:moveTo>
                  <a:pt x="26803" y="0"/>
                </a:moveTo>
                <a:lnTo>
                  <a:pt x="26803" y="338063"/>
                </a:lnTo>
                <a:lnTo>
                  <a:pt x="349047" y="338063"/>
                </a:lnTo>
                <a:lnTo>
                  <a:pt x="349047" y="225292"/>
                </a:lnTo>
                <a:lnTo>
                  <a:pt x="563776" y="225292"/>
                </a:lnTo>
                <a:lnTo>
                  <a:pt x="563776" y="338063"/>
                </a:lnTo>
                <a:lnTo>
                  <a:pt x="886020" y="338063"/>
                </a:lnTo>
                <a:lnTo>
                  <a:pt x="886020" y="225292"/>
                </a:lnTo>
                <a:lnTo>
                  <a:pt x="1100785" y="225292"/>
                </a:lnTo>
                <a:lnTo>
                  <a:pt x="1100785" y="338063"/>
                </a:lnTo>
                <a:lnTo>
                  <a:pt x="1423052" y="338063"/>
                </a:lnTo>
                <a:lnTo>
                  <a:pt x="1423052" y="0"/>
                </a:lnTo>
                <a:lnTo>
                  <a:pt x="0" y="0"/>
                </a:lnTo>
              </a:path>
            </a:pathLst>
          </a:custGeom>
          <a:ln w="93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684325" y="4742884"/>
            <a:ext cx="340360" cy="0"/>
          </a:xfrm>
          <a:custGeom>
            <a:avLst/>
            <a:gdLst/>
            <a:ahLst/>
            <a:cxnLst/>
            <a:rect l="l" t="t" r="r" b="b"/>
            <a:pathLst>
              <a:path w="340360" h="0">
                <a:moveTo>
                  <a:pt x="0" y="0"/>
                </a:moveTo>
                <a:lnTo>
                  <a:pt x="340025" y="0"/>
                </a:lnTo>
              </a:path>
            </a:pathLst>
          </a:custGeom>
          <a:ln w="93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3693264" y="4742884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877" y="0"/>
                </a:moveTo>
                <a:lnTo>
                  <a:pt x="0" y="18991"/>
                </a:lnTo>
              </a:path>
            </a:pathLst>
          </a:custGeom>
          <a:ln w="91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3773950" y="4742884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877" y="0"/>
                </a:moveTo>
                <a:lnTo>
                  <a:pt x="0" y="18991"/>
                </a:lnTo>
              </a:path>
            </a:pathLst>
          </a:custGeom>
          <a:ln w="91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3854398" y="4742884"/>
            <a:ext cx="17780" cy="19050"/>
          </a:xfrm>
          <a:custGeom>
            <a:avLst/>
            <a:gdLst/>
            <a:ahLst/>
            <a:cxnLst/>
            <a:rect l="l" t="t" r="r" b="b"/>
            <a:pathLst>
              <a:path w="17779" h="19050">
                <a:moveTo>
                  <a:pt x="17758" y="0"/>
                </a:moveTo>
                <a:lnTo>
                  <a:pt x="0" y="18991"/>
                </a:lnTo>
              </a:path>
            </a:pathLst>
          </a:custGeom>
          <a:ln w="91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934726" y="4742884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8234" y="0"/>
                </a:moveTo>
                <a:lnTo>
                  <a:pt x="0" y="18991"/>
                </a:lnTo>
              </a:path>
            </a:pathLst>
          </a:custGeom>
          <a:ln w="91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4015412" y="4742884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877" y="0"/>
                </a:moveTo>
                <a:lnTo>
                  <a:pt x="0" y="18991"/>
                </a:lnTo>
              </a:path>
            </a:pathLst>
          </a:custGeom>
          <a:ln w="91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764654" y="4235863"/>
            <a:ext cx="134620" cy="507365"/>
          </a:xfrm>
          <a:custGeom>
            <a:avLst/>
            <a:gdLst/>
            <a:ahLst/>
            <a:cxnLst/>
            <a:rect l="l" t="t" r="r" b="b"/>
            <a:pathLst>
              <a:path w="134620" h="507364">
                <a:moveTo>
                  <a:pt x="0" y="0"/>
                </a:moveTo>
                <a:lnTo>
                  <a:pt x="134317" y="56510"/>
                </a:lnTo>
                <a:lnTo>
                  <a:pt x="0" y="112896"/>
                </a:lnTo>
                <a:lnTo>
                  <a:pt x="134317" y="169281"/>
                </a:lnTo>
                <a:lnTo>
                  <a:pt x="0" y="225292"/>
                </a:lnTo>
                <a:lnTo>
                  <a:pt x="134317" y="281678"/>
                </a:lnTo>
                <a:lnTo>
                  <a:pt x="0" y="338188"/>
                </a:lnTo>
                <a:lnTo>
                  <a:pt x="134317" y="394574"/>
                </a:lnTo>
                <a:lnTo>
                  <a:pt x="0" y="450960"/>
                </a:lnTo>
                <a:lnTo>
                  <a:pt x="134317" y="507020"/>
                </a:lnTo>
              </a:path>
            </a:pathLst>
          </a:custGeom>
          <a:ln w="89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1939021" y="4742884"/>
            <a:ext cx="340360" cy="0"/>
          </a:xfrm>
          <a:custGeom>
            <a:avLst/>
            <a:gdLst/>
            <a:ahLst/>
            <a:cxnLst/>
            <a:rect l="l" t="t" r="r" b="b"/>
            <a:pathLst>
              <a:path w="340360" h="0">
                <a:moveTo>
                  <a:pt x="0" y="0"/>
                </a:moveTo>
                <a:lnTo>
                  <a:pt x="340117" y="0"/>
                </a:lnTo>
              </a:path>
            </a:pathLst>
          </a:custGeom>
          <a:ln w="93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1947956" y="4742884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869" y="0"/>
                </a:moveTo>
                <a:lnTo>
                  <a:pt x="0" y="18991"/>
                </a:lnTo>
              </a:path>
            </a:pathLst>
          </a:custGeom>
          <a:ln w="91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2028662" y="4742884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870" y="0"/>
                </a:moveTo>
                <a:lnTo>
                  <a:pt x="0" y="18991"/>
                </a:lnTo>
              </a:path>
            </a:pathLst>
          </a:custGeom>
          <a:ln w="91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2109078" y="4742884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877" y="0"/>
                </a:moveTo>
                <a:lnTo>
                  <a:pt x="0" y="18991"/>
                </a:lnTo>
              </a:path>
            </a:pathLst>
          </a:custGeom>
          <a:ln w="91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2189502" y="4742884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8151" y="0"/>
                </a:moveTo>
                <a:lnTo>
                  <a:pt x="0" y="1899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2270200" y="4742884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877" y="0"/>
                </a:moveTo>
                <a:lnTo>
                  <a:pt x="0" y="18991"/>
                </a:lnTo>
              </a:path>
            </a:pathLst>
          </a:custGeom>
          <a:ln w="91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2073335" y="4235863"/>
            <a:ext cx="134620" cy="507365"/>
          </a:xfrm>
          <a:custGeom>
            <a:avLst/>
            <a:gdLst/>
            <a:ahLst/>
            <a:cxnLst/>
            <a:rect l="l" t="t" r="r" b="b"/>
            <a:pathLst>
              <a:path w="134619" h="507364">
                <a:moveTo>
                  <a:pt x="0" y="0"/>
                </a:moveTo>
                <a:lnTo>
                  <a:pt x="134317" y="56510"/>
                </a:lnTo>
                <a:lnTo>
                  <a:pt x="0" y="112896"/>
                </a:lnTo>
                <a:lnTo>
                  <a:pt x="134317" y="169281"/>
                </a:lnTo>
                <a:lnTo>
                  <a:pt x="0" y="225292"/>
                </a:lnTo>
                <a:lnTo>
                  <a:pt x="134317" y="281678"/>
                </a:lnTo>
                <a:lnTo>
                  <a:pt x="0" y="338188"/>
                </a:lnTo>
                <a:lnTo>
                  <a:pt x="134317" y="394574"/>
                </a:lnTo>
                <a:lnTo>
                  <a:pt x="0" y="450960"/>
                </a:lnTo>
                <a:lnTo>
                  <a:pt x="134317" y="507020"/>
                </a:lnTo>
              </a:path>
            </a:pathLst>
          </a:custGeom>
          <a:ln w="89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5080539" y="5052905"/>
            <a:ext cx="375920" cy="225425"/>
          </a:xfrm>
          <a:custGeom>
            <a:avLst/>
            <a:gdLst/>
            <a:ahLst/>
            <a:cxnLst/>
            <a:rect l="l" t="t" r="r" b="b"/>
            <a:pathLst>
              <a:path w="375920" h="225425">
                <a:moveTo>
                  <a:pt x="0" y="0"/>
                </a:moveTo>
                <a:lnTo>
                  <a:pt x="375779" y="0"/>
                </a:lnTo>
                <a:lnTo>
                  <a:pt x="375779" y="225280"/>
                </a:lnTo>
                <a:lnTo>
                  <a:pt x="0" y="225280"/>
                </a:lnTo>
                <a:lnTo>
                  <a:pt x="0" y="0"/>
                </a:lnTo>
              </a:path>
            </a:pathLst>
          </a:custGeom>
          <a:ln w="925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5268369" y="4883723"/>
            <a:ext cx="0" cy="160020"/>
          </a:xfrm>
          <a:custGeom>
            <a:avLst/>
            <a:gdLst/>
            <a:ahLst/>
            <a:cxnLst/>
            <a:rect l="l" t="t" r="r" b="b"/>
            <a:pathLst>
              <a:path w="0" h="160020">
                <a:moveTo>
                  <a:pt x="0" y="0"/>
                </a:moveTo>
                <a:lnTo>
                  <a:pt x="0" y="159830"/>
                </a:lnTo>
              </a:path>
            </a:pathLst>
          </a:custGeom>
          <a:ln w="89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5268369" y="5278185"/>
            <a:ext cx="0" cy="160020"/>
          </a:xfrm>
          <a:custGeom>
            <a:avLst/>
            <a:gdLst/>
            <a:ahLst/>
            <a:cxnLst/>
            <a:rect l="l" t="t" r="r" b="b"/>
            <a:pathLst>
              <a:path w="0" h="160020">
                <a:moveTo>
                  <a:pt x="0" y="0"/>
                </a:moveTo>
                <a:lnTo>
                  <a:pt x="0" y="159542"/>
                </a:lnTo>
              </a:path>
            </a:pathLst>
          </a:custGeom>
          <a:ln w="89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5751769" y="4883723"/>
            <a:ext cx="0" cy="160020"/>
          </a:xfrm>
          <a:custGeom>
            <a:avLst/>
            <a:gdLst/>
            <a:ahLst/>
            <a:cxnLst/>
            <a:rect l="l" t="t" r="r" b="b"/>
            <a:pathLst>
              <a:path w="0" h="160020">
                <a:moveTo>
                  <a:pt x="0" y="0"/>
                </a:moveTo>
                <a:lnTo>
                  <a:pt x="0" y="159830"/>
                </a:lnTo>
              </a:path>
            </a:pathLst>
          </a:custGeom>
          <a:ln w="89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5644268" y="5024562"/>
            <a:ext cx="107950" cy="422909"/>
          </a:xfrm>
          <a:custGeom>
            <a:avLst/>
            <a:gdLst/>
            <a:ahLst/>
            <a:cxnLst/>
            <a:rect l="l" t="t" r="r" b="b"/>
            <a:pathLst>
              <a:path w="107950" h="422910">
                <a:moveTo>
                  <a:pt x="107501" y="422517"/>
                </a:moveTo>
                <a:lnTo>
                  <a:pt x="107501" y="253622"/>
                </a:lnTo>
                <a:lnTo>
                  <a:pt x="0" y="0"/>
                </a:lnTo>
              </a:path>
            </a:pathLst>
          </a:custGeom>
          <a:ln w="89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5724954" y="4996507"/>
            <a:ext cx="27305" cy="56515"/>
          </a:xfrm>
          <a:custGeom>
            <a:avLst/>
            <a:gdLst/>
            <a:ahLst/>
            <a:cxnLst/>
            <a:rect l="l" t="t" r="r" b="b"/>
            <a:pathLst>
              <a:path w="27304" h="56514">
                <a:moveTo>
                  <a:pt x="26815" y="0"/>
                </a:moveTo>
                <a:lnTo>
                  <a:pt x="15083" y="3068"/>
                </a:lnTo>
                <a:lnTo>
                  <a:pt x="6703" y="10520"/>
                </a:lnTo>
                <a:lnTo>
                  <a:pt x="1675" y="19726"/>
                </a:lnTo>
                <a:lnTo>
                  <a:pt x="0" y="28055"/>
                </a:lnTo>
                <a:lnTo>
                  <a:pt x="1675" y="40495"/>
                </a:lnTo>
                <a:lnTo>
                  <a:pt x="6703" y="49348"/>
                </a:lnTo>
                <a:lnTo>
                  <a:pt x="15083" y="54640"/>
                </a:lnTo>
                <a:lnTo>
                  <a:pt x="26815" y="56398"/>
                </a:lnTo>
              </a:path>
            </a:pathLst>
          </a:custGeom>
          <a:ln w="90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5912903" y="4883723"/>
            <a:ext cx="0" cy="160020"/>
          </a:xfrm>
          <a:custGeom>
            <a:avLst/>
            <a:gdLst/>
            <a:ahLst/>
            <a:cxnLst/>
            <a:rect l="l" t="t" r="r" b="b"/>
            <a:pathLst>
              <a:path w="0" h="160020">
                <a:moveTo>
                  <a:pt x="0" y="0"/>
                </a:moveTo>
                <a:lnTo>
                  <a:pt x="0" y="159830"/>
                </a:lnTo>
              </a:path>
            </a:pathLst>
          </a:custGeom>
          <a:ln w="89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5805401" y="5024562"/>
            <a:ext cx="107950" cy="422909"/>
          </a:xfrm>
          <a:custGeom>
            <a:avLst/>
            <a:gdLst/>
            <a:ahLst/>
            <a:cxnLst/>
            <a:rect l="l" t="t" r="r" b="b"/>
            <a:pathLst>
              <a:path w="107950" h="422910">
                <a:moveTo>
                  <a:pt x="107501" y="422517"/>
                </a:moveTo>
                <a:lnTo>
                  <a:pt x="107501" y="253622"/>
                </a:lnTo>
                <a:lnTo>
                  <a:pt x="0" y="0"/>
                </a:lnTo>
              </a:path>
            </a:pathLst>
          </a:custGeom>
          <a:ln w="89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5886087" y="4996507"/>
            <a:ext cx="27305" cy="56515"/>
          </a:xfrm>
          <a:custGeom>
            <a:avLst/>
            <a:gdLst/>
            <a:ahLst/>
            <a:cxnLst/>
            <a:rect l="l" t="t" r="r" b="b"/>
            <a:pathLst>
              <a:path w="27304" h="56514">
                <a:moveTo>
                  <a:pt x="26815" y="0"/>
                </a:moveTo>
                <a:lnTo>
                  <a:pt x="15083" y="3068"/>
                </a:lnTo>
                <a:lnTo>
                  <a:pt x="6703" y="10520"/>
                </a:lnTo>
                <a:lnTo>
                  <a:pt x="1675" y="19726"/>
                </a:lnTo>
                <a:lnTo>
                  <a:pt x="0" y="28055"/>
                </a:lnTo>
                <a:lnTo>
                  <a:pt x="1675" y="40495"/>
                </a:lnTo>
                <a:lnTo>
                  <a:pt x="6703" y="49348"/>
                </a:lnTo>
                <a:lnTo>
                  <a:pt x="15083" y="54640"/>
                </a:lnTo>
                <a:lnTo>
                  <a:pt x="26815" y="56398"/>
                </a:lnTo>
              </a:path>
            </a:pathLst>
          </a:custGeom>
          <a:ln w="90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6047221" y="4883723"/>
            <a:ext cx="0" cy="160020"/>
          </a:xfrm>
          <a:custGeom>
            <a:avLst/>
            <a:gdLst/>
            <a:ahLst/>
            <a:cxnLst/>
            <a:rect l="l" t="t" r="r" b="b"/>
            <a:pathLst>
              <a:path w="0" h="160020">
                <a:moveTo>
                  <a:pt x="0" y="0"/>
                </a:moveTo>
                <a:lnTo>
                  <a:pt x="0" y="159830"/>
                </a:lnTo>
              </a:path>
            </a:pathLst>
          </a:custGeom>
          <a:ln w="89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5939719" y="5024562"/>
            <a:ext cx="107950" cy="422909"/>
          </a:xfrm>
          <a:custGeom>
            <a:avLst/>
            <a:gdLst/>
            <a:ahLst/>
            <a:cxnLst/>
            <a:rect l="l" t="t" r="r" b="b"/>
            <a:pathLst>
              <a:path w="107950" h="422910">
                <a:moveTo>
                  <a:pt x="107501" y="422517"/>
                </a:moveTo>
                <a:lnTo>
                  <a:pt x="107501" y="253622"/>
                </a:lnTo>
                <a:lnTo>
                  <a:pt x="0" y="0"/>
                </a:lnTo>
              </a:path>
            </a:pathLst>
          </a:custGeom>
          <a:ln w="89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6020167" y="4996507"/>
            <a:ext cx="27305" cy="56515"/>
          </a:xfrm>
          <a:custGeom>
            <a:avLst/>
            <a:gdLst/>
            <a:ahLst/>
            <a:cxnLst/>
            <a:rect l="l" t="t" r="r" b="b"/>
            <a:pathLst>
              <a:path w="27304" h="56514">
                <a:moveTo>
                  <a:pt x="27054" y="0"/>
                </a:moveTo>
                <a:lnTo>
                  <a:pt x="15285" y="3068"/>
                </a:lnTo>
                <a:lnTo>
                  <a:pt x="6823" y="10520"/>
                </a:lnTo>
                <a:lnTo>
                  <a:pt x="1713" y="19726"/>
                </a:lnTo>
                <a:lnTo>
                  <a:pt x="0" y="28055"/>
                </a:lnTo>
                <a:lnTo>
                  <a:pt x="1713" y="40495"/>
                </a:lnTo>
                <a:lnTo>
                  <a:pt x="6823" y="49348"/>
                </a:lnTo>
                <a:lnTo>
                  <a:pt x="15285" y="54640"/>
                </a:lnTo>
                <a:lnTo>
                  <a:pt x="27054" y="56398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5698138" y="5165401"/>
            <a:ext cx="45085" cy="0"/>
          </a:xfrm>
          <a:custGeom>
            <a:avLst/>
            <a:gdLst/>
            <a:ahLst/>
            <a:cxnLst/>
            <a:rect l="l" t="t" r="r" b="b"/>
            <a:pathLst>
              <a:path w="45085" h="0">
                <a:moveTo>
                  <a:pt x="0" y="0"/>
                </a:moveTo>
                <a:lnTo>
                  <a:pt x="44693" y="0"/>
                </a:lnTo>
              </a:path>
            </a:pathLst>
          </a:custGeom>
          <a:ln w="93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5778585" y="5165401"/>
            <a:ext cx="45085" cy="0"/>
          </a:xfrm>
          <a:custGeom>
            <a:avLst/>
            <a:gdLst/>
            <a:ahLst/>
            <a:cxnLst/>
            <a:rect l="l" t="t" r="r" b="b"/>
            <a:pathLst>
              <a:path w="45085" h="0">
                <a:moveTo>
                  <a:pt x="0" y="0"/>
                </a:moveTo>
                <a:lnTo>
                  <a:pt x="44693" y="0"/>
                </a:lnTo>
              </a:path>
            </a:pathLst>
          </a:custGeom>
          <a:ln w="93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5859271" y="5165401"/>
            <a:ext cx="45085" cy="0"/>
          </a:xfrm>
          <a:custGeom>
            <a:avLst/>
            <a:gdLst/>
            <a:ahLst/>
            <a:cxnLst/>
            <a:rect l="l" t="t" r="r" b="b"/>
            <a:pathLst>
              <a:path w="45085" h="0">
                <a:moveTo>
                  <a:pt x="0" y="0"/>
                </a:moveTo>
                <a:lnTo>
                  <a:pt x="44693" y="0"/>
                </a:lnTo>
              </a:path>
            </a:pathLst>
          </a:custGeom>
          <a:ln w="93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5939719" y="5165401"/>
            <a:ext cx="45085" cy="0"/>
          </a:xfrm>
          <a:custGeom>
            <a:avLst/>
            <a:gdLst/>
            <a:ahLst/>
            <a:cxnLst/>
            <a:rect l="l" t="t" r="r" b="b"/>
            <a:pathLst>
              <a:path w="45085" h="0">
                <a:moveTo>
                  <a:pt x="0" y="0"/>
                </a:moveTo>
                <a:lnTo>
                  <a:pt x="44693" y="0"/>
                </a:lnTo>
              </a:path>
            </a:pathLst>
          </a:custGeom>
          <a:ln w="93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369131" y="4893375"/>
            <a:ext cx="0" cy="160020"/>
          </a:xfrm>
          <a:custGeom>
            <a:avLst/>
            <a:gdLst/>
            <a:ahLst/>
            <a:cxnLst/>
            <a:rect l="l" t="t" r="r" b="b"/>
            <a:pathLst>
              <a:path w="0" h="160020">
                <a:moveTo>
                  <a:pt x="0" y="0"/>
                </a:moveTo>
                <a:lnTo>
                  <a:pt x="0" y="159530"/>
                </a:lnTo>
              </a:path>
            </a:pathLst>
          </a:custGeom>
          <a:ln w="89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6261986" y="5034214"/>
            <a:ext cx="107314" cy="422909"/>
          </a:xfrm>
          <a:custGeom>
            <a:avLst/>
            <a:gdLst/>
            <a:ahLst/>
            <a:cxnLst/>
            <a:rect l="l" t="t" r="r" b="b"/>
            <a:pathLst>
              <a:path w="107314" h="422910">
                <a:moveTo>
                  <a:pt x="107144" y="422517"/>
                </a:moveTo>
                <a:lnTo>
                  <a:pt x="107144" y="253322"/>
                </a:lnTo>
                <a:lnTo>
                  <a:pt x="0" y="0"/>
                </a:lnTo>
              </a:path>
            </a:pathLst>
          </a:custGeom>
          <a:ln w="89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6584253" y="4893375"/>
            <a:ext cx="107314" cy="168910"/>
          </a:xfrm>
          <a:custGeom>
            <a:avLst/>
            <a:gdLst/>
            <a:ahLst/>
            <a:cxnLst/>
            <a:rect l="l" t="t" r="r" b="b"/>
            <a:pathLst>
              <a:path w="107315" h="168910">
                <a:moveTo>
                  <a:pt x="0" y="0"/>
                </a:moveTo>
                <a:lnTo>
                  <a:pt x="0" y="168881"/>
                </a:lnTo>
                <a:lnTo>
                  <a:pt x="107144" y="168881"/>
                </a:lnTo>
              </a:path>
            </a:pathLst>
          </a:custGeom>
          <a:ln w="9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6584253" y="5034214"/>
            <a:ext cx="107314" cy="422909"/>
          </a:xfrm>
          <a:custGeom>
            <a:avLst/>
            <a:gdLst/>
            <a:ahLst/>
            <a:cxnLst/>
            <a:rect l="l" t="t" r="r" b="b"/>
            <a:pathLst>
              <a:path w="107315" h="422910">
                <a:moveTo>
                  <a:pt x="107144" y="0"/>
                </a:moveTo>
                <a:lnTo>
                  <a:pt x="0" y="253322"/>
                </a:lnTo>
                <a:lnTo>
                  <a:pt x="0" y="422517"/>
                </a:lnTo>
              </a:path>
            </a:pathLst>
          </a:custGeom>
          <a:ln w="89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7067297" y="4893375"/>
            <a:ext cx="0" cy="160020"/>
          </a:xfrm>
          <a:custGeom>
            <a:avLst/>
            <a:gdLst/>
            <a:ahLst/>
            <a:cxnLst/>
            <a:rect l="l" t="t" r="r" b="b"/>
            <a:pathLst>
              <a:path w="0" h="160020">
                <a:moveTo>
                  <a:pt x="0" y="0"/>
                </a:moveTo>
                <a:lnTo>
                  <a:pt x="0" y="159530"/>
                </a:lnTo>
              </a:path>
            </a:pathLst>
          </a:custGeom>
          <a:ln w="89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6960033" y="5034214"/>
            <a:ext cx="107314" cy="422909"/>
          </a:xfrm>
          <a:custGeom>
            <a:avLst/>
            <a:gdLst/>
            <a:ahLst/>
            <a:cxnLst/>
            <a:rect l="l" t="t" r="r" b="b"/>
            <a:pathLst>
              <a:path w="107315" h="422910">
                <a:moveTo>
                  <a:pt x="107263" y="422517"/>
                </a:moveTo>
                <a:lnTo>
                  <a:pt x="107263" y="253322"/>
                </a:lnTo>
                <a:lnTo>
                  <a:pt x="0" y="0"/>
                </a:lnTo>
              </a:path>
            </a:pathLst>
          </a:custGeom>
          <a:ln w="89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6798899" y="4893375"/>
            <a:ext cx="107950" cy="168910"/>
          </a:xfrm>
          <a:custGeom>
            <a:avLst/>
            <a:gdLst/>
            <a:ahLst/>
            <a:cxnLst/>
            <a:rect l="l" t="t" r="r" b="b"/>
            <a:pathLst>
              <a:path w="107950" h="168910">
                <a:moveTo>
                  <a:pt x="0" y="0"/>
                </a:moveTo>
                <a:lnTo>
                  <a:pt x="0" y="168881"/>
                </a:lnTo>
                <a:lnTo>
                  <a:pt x="107501" y="168881"/>
                </a:lnTo>
              </a:path>
            </a:pathLst>
          </a:custGeom>
          <a:ln w="90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6798899" y="5034214"/>
            <a:ext cx="107950" cy="422909"/>
          </a:xfrm>
          <a:custGeom>
            <a:avLst/>
            <a:gdLst/>
            <a:ahLst/>
            <a:cxnLst/>
            <a:rect l="l" t="t" r="r" b="b"/>
            <a:pathLst>
              <a:path w="107950" h="422910">
                <a:moveTo>
                  <a:pt x="107501" y="0"/>
                </a:moveTo>
                <a:lnTo>
                  <a:pt x="0" y="253322"/>
                </a:lnTo>
                <a:lnTo>
                  <a:pt x="0" y="422517"/>
                </a:lnTo>
              </a:path>
            </a:pathLst>
          </a:custGeom>
          <a:ln w="89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6315618" y="5175053"/>
            <a:ext cx="45085" cy="0"/>
          </a:xfrm>
          <a:custGeom>
            <a:avLst/>
            <a:gdLst/>
            <a:ahLst/>
            <a:cxnLst/>
            <a:rect l="l" t="t" r="r" b="b"/>
            <a:pathLst>
              <a:path w="45085" h="0">
                <a:moveTo>
                  <a:pt x="0" y="0"/>
                </a:moveTo>
                <a:lnTo>
                  <a:pt x="44693" y="0"/>
                </a:lnTo>
              </a:path>
            </a:pathLst>
          </a:custGeom>
          <a:ln w="93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6396304" y="5175053"/>
            <a:ext cx="45085" cy="0"/>
          </a:xfrm>
          <a:custGeom>
            <a:avLst/>
            <a:gdLst/>
            <a:ahLst/>
            <a:cxnLst/>
            <a:rect l="l" t="t" r="r" b="b"/>
            <a:pathLst>
              <a:path w="45085" h="0">
                <a:moveTo>
                  <a:pt x="0" y="0"/>
                </a:moveTo>
                <a:lnTo>
                  <a:pt x="44693" y="0"/>
                </a:lnTo>
              </a:path>
            </a:pathLst>
          </a:custGeom>
          <a:ln w="93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6494509" y="5175053"/>
            <a:ext cx="45085" cy="0"/>
          </a:xfrm>
          <a:custGeom>
            <a:avLst/>
            <a:gdLst/>
            <a:ahLst/>
            <a:cxnLst/>
            <a:rect l="l" t="t" r="r" b="b"/>
            <a:pathLst>
              <a:path w="45084" h="0">
                <a:moveTo>
                  <a:pt x="0" y="0"/>
                </a:moveTo>
                <a:lnTo>
                  <a:pt x="44693" y="0"/>
                </a:lnTo>
              </a:path>
            </a:pathLst>
          </a:custGeom>
          <a:ln w="93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6575314" y="5175053"/>
            <a:ext cx="45085" cy="0"/>
          </a:xfrm>
          <a:custGeom>
            <a:avLst/>
            <a:gdLst/>
            <a:ahLst/>
            <a:cxnLst/>
            <a:rect l="l" t="t" r="r" b="b"/>
            <a:pathLst>
              <a:path w="45084" h="0">
                <a:moveTo>
                  <a:pt x="0" y="0"/>
                </a:moveTo>
                <a:lnTo>
                  <a:pt x="44693" y="0"/>
                </a:lnTo>
              </a:path>
            </a:pathLst>
          </a:custGeom>
          <a:ln w="93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6781022" y="5175053"/>
            <a:ext cx="45085" cy="0"/>
          </a:xfrm>
          <a:custGeom>
            <a:avLst/>
            <a:gdLst/>
            <a:ahLst/>
            <a:cxnLst/>
            <a:rect l="l" t="t" r="r" b="b"/>
            <a:pathLst>
              <a:path w="45084" h="0">
                <a:moveTo>
                  <a:pt x="0" y="0"/>
                </a:moveTo>
                <a:lnTo>
                  <a:pt x="44693" y="0"/>
                </a:lnTo>
              </a:path>
            </a:pathLst>
          </a:custGeom>
          <a:ln w="93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6861470" y="5175053"/>
            <a:ext cx="45085" cy="0"/>
          </a:xfrm>
          <a:custGeom>
            <a:avLst/>
            <a:gdLst/>
            <a:ahLst/>
            <a:cxnLst/>
            <a:rect l="l" t="t" r="r" b="b"/>
            <a:pathLst>
              <a:path w="45084" h="0">
                <a:moveTo>
                  <a:pt x="0" y="0"/>
                </a:moveTo>
                <a:lnTo>
                  <a:pt x="44931" y="0"/>
                </a:lnTo>
              </a:path>
            </a:pathLst>
          </a:custGeom>
          <a:ln w="93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6942156" y="5175053"/>
            <a:ext cx="45085" cy="0"/>
          </a:xfrm>
          <a:custGeom>
            <a:avLst/>
            <a:gdLst/>
            <a:ahLst/>
            <a:cxnLst/>
            <a:rect l="l" t="t" r="r" b="b"/>
            <a:pathLst>
              <a:path w="45084" h="0">
                <a:moveTo>
                  <a:pt x="0" y="0"/>
                </a:moveTo>
                <a:lnTo>
                  <a:pt x="44693" y="0"/>
                </a:lnTo>
              </a:path>
            </a:pathLst>
          </a:custGeom>
          <a:ln w="93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6682459" y="5175053"/>
            <a:ext cx="45085" cy="0"/>
          </a:xfrm>
          <a:custGeom>
            <a:avLst/>
            <a:gdLst/>
            <a:ahLst/>
            <a:cxnLst/>
            <a:rect l="l" t="t" r="r" b="b"/>
            <a:pathLst>
              <a:path w="45084" h="0">
                <a:moveTo>
                  <a:pt x="0" y="0"/>
                </a:moveTo>
                <a:lnTo>
                  <a:pt x="45050" y="0"/>
                </a:lnTo>
              </a:path>
            </a:pathLst>
          </a:custGeom>
          <a:ln w="93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 txBox="1"/>
          <p:nvPr/>
        </p:nvSpPr>
        <p:spPr>
          <a:xfrm>
            <a:off x="5468408" y="5056458"/>
            <a:ext cx="150495" cy="1841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000" spc="-15">
                <a:latin typeface="宋体"/>
                <a:cs typeface="宋体"/>
              </a:rPr>
              <a:t>KM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6041433" y="5056458"/>
            <a:ext cx="150495" cy="1841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000" spc="-15">
                <a:latin typeface="宋体"/>
                <a:cs typeface="宋体"/>
              </a:rPr>
              <a:t>KM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7079625" y="5056458"/>
            <a:ext cx="150495" cy="1841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000" spc="-15">
                <a:latin typeface="宋体"/>
                <a:cs typeface="宋体"/>
              </a:rPr>
              <a:t>KM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2757822" y="4710151"/>
            <a:ext cx="438841" cy="338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3191986" y="5203096"/>
            <a:ext cx="0" cy="338455"/>
          </a:xfrm>
          <a:custGeom>
            <a:avLst/>
            <a:gdLst/>
            <a:ahLst/>
            <a:cxnLst/>
            <a:rect l="l" t="t" r="r" b="b"/>
            <a:pathLst>
              <a:path w="0" h="338454">
                <a:moveTo>
                  <a:pt x="0" y="0"/>
                </a:moveTo>
                <a:lnTo>
                  <a:pt x="0" y="338076"/>
                </a:lnTo>
              </a:path>
            </a:pathLst>
          </a:custGeom>
          <a:ln w="89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3163144" y="5548411"/>
            <a:ext cx="53975" cy="56515"/>
          </a:xfrm>
          <a:custGeom>
            <a:avLst/>
            <a:gdLst/>
            <a:ahLst/>
            <a:cxnLst/>
            <a:rect l="l" t="t" r="r" b="b"/>
            <a:pathLst>
              <a:path w="53975" h="56514">
                <a:moveTo>
                  <a:pt x="0" y="28042"/>
                </a:moveTo>
                <a:lnTo>
                  <a:pt x="1675" y="15770"/>
                </a:lnTo>
                <a:lnTo>
                  <a:pt x="6703" y="7007"/>
                </a:lnTo>
                <a:lnTo>
                  <a:pt x="15083" y="1751"/>
                </a:lnTo>
                <a:lnTo>
                  <a:pt x="26815" y="0"/>
                </a:lnTo>
                <a:lnTo>
                  <a:pt x="38547" y="1751"/>
                </a:lnTo>
                <a:lnTo>
                  <a:pt x="46927" y="7007"/>
                </a:lnTo>
                <a:lnTo>
                  <a:pt x="51955" y="15770"/>
                </a:lnTo>
                <a:lnTo>
                  <a:pt x="53631" y="28042"/>
                </a:lnTo>
                <a:lnTo>
                  <a:pt x="51955" y="40488"/>
                </a:lnTo>
                <a:lnTo>
                  <a:pt x="46927" y="49340"/>
                </a:lnTo>
                <a:lnTo>
                  <a:pt x="38547" y="54629"/>
                </a:lnTo>
                <a:lnTo>
                  <a:pt x="26815" y="56385"/>
                </a:lnTo>
                <a:lnTo>
                  <a:pt x="15083" y="54629"/>
                </a:lnTo>
                <a:lnTo>
                  <a:pt x="6703" y="49340"/>
                </a:lnTo>
                <a:lnTo>
                  <a:pt x="1675" y="40488"/>
                </a:lnTo>
                <a:lnTo>
                  <a:pt x="0" y="28042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2679779" y="5548411"/>
            <a:ext cx="53975" cy="56515"/>
          </a:xfrm>
          <a:custGeom>
            <a:avLst/>
            <a:gdLst/>
            <a:ahLst/>
            <a:cxnLst/>
            <a:rect l="l" t="t" r="r" b="b"/>
            <a:pathLst>
              <a:path w="53975" h="56514">
                <a:moveTo>
                  <a:pt x="0" y="28042"/>
                </a:moveTo>
                <a:lnTo>
                  <a:pt x="1675" y="15770"/>
                </a:lnTo>
                <a:lnTo>
                  <a:pt x="6703" y="7007"/>
                </a:lnTo>
                <a:lnTo>
                  <a:pt x="15083" y="1751"/>
                </a:lnTo>
                <a:lnTo>
                  <a:pt x="26815" y="0"/>
                </a:lnTo>
                <a:lnTo>
                  <a:pt x="38706" y="1751"/>
                </a:lnTo>
                <a:lnTo>
                  <a:pt x="47167" y="7007"/>
                </a:lnTo>
                <a:lnTo>
                  <a:pt x="52225" y="15770"/>
                </a:lnTo>
                <a:lnTo>
                  <a:pt x="53905" y="28042"/>
                </a:lnTo>
                <a:lnTo>
                  <a:pt x="52225" y="40488"/>
                </a:lnTo>
                <a:lnTo>
                  <a:pt x="47167" y="49340"/>
                </a:lnTo>
                <a:lnTo>
                  <a:pt x="38706" y="54629"/>
                </a:lnTo>
                <a:lnTo>
                  <a:pt x="26815" y="56385"/>
                </a:lnTo>
                <a:lnTo>
                  <a:pt x="15083" y="54629"/>
                </a:lnTo>
                <a:lnTo>
                  <a:pt x="6703" y="49340"/>
                </a:lnTo>
                <a:lnTo>
                  <a:pt x="1675" y="40488"/>
                </a:lnTo>
                <a:lnTo>
                  <a:pt x="0" y="2804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 txBox="1"/>
          <p:nvPr/>
        </p:nvSpPr>
        <p:spPr>
          <a:xfrm>
            <a:off x="2595606" y="5486677"/>
            <a:ext cx="919480" cy="514350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57150">
              <a:lnSpc>
                <a:spcPct val="100000"/>
              </a:lnSpc>
              <a:spcBef>
                <a:spcPts val="815"/>
              </a:spcBef>
              <a:tabLst>
                <a:tab pos="549275" algn="l"/>
              </a:tabLst>
            </a:pPr>
            <a:r>
              <a:rPr dirty="0" sz="1000" spc="-10">
                <a:latin typeface="宋体"/>
                <a:cs typeface="宋体"/>
              </a:rPr>
              <a:t>A1	</a:t>
            </a:r>
            <a:r>
              <a:rPr dirty="0" sz="1000" spc="-15">
                <a:latin typeface="宋体"/>
                <a:cs typeface="宋体"/>
              </a:rPr>
              <a:t>A2</a:t>
            </a:r>
            <a:endParaRPr sz="1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1000" spc="-10">
                <a:latin typeface="宋体"/>
                <a:cs typeface="宋体"/>
              </a:rPr>
              <a:t>(a)</a:t>
            </a:r>
            <a:r>
              <a:rPr dirty="0" sz="1000" spc="-95">
                <a:latin typeface="宋体"/>
                <a:cs typeface="宋体"/>
              </a:rPr>
              <a:t>接触器示意</a:t>
            </a:r>
            <a:r>
              <a:rPr dirty="0" sz="1000" spc="-15">
                <a:latin typeface="宋体"/>
                <a:cs typeface="宋体"/>
              </a:rPr>
              <a:t>图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2708609" y="4714829"/>
            <a:ext cx="259715" cy="836294"/>
          </a:xfrm>
          <a:custGeom>
            <a:avLst/>
            <a:gdLst/>
            <a:ahLst/>
            <a:cxnLst/>
            <a:rect l="l" t="t" r="r" b="b"/>
            <a:pathLst>
              <a:path w="259714" h="836295">
                <a:moveTo>
                  <a:pt x="259696" y="0"/>
                </a:moveTo>
                <a:lnTo>
                  <a:pt x="0" y="0"/>
                </a:lnTo>
                <a:lnTo>
                  <a:pt x="0" y="835682"/>
                </a:lnTo>
              </a:path>
            </a:pathLst>
          </a:custGeom>
          <a:ln w="89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2757822" y="5057576"/>
            <a:ext cx="438841" cy="1502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3227741" y="5099651"/>
            <a:ext cx="53975" cy="56515"/>
          </a:xfrm>
          <a:custGeom>
            <a:avLst/>
            <a:gdLst/>
            <a:ahLst/>
            <a:cxnLst/>
            <a:rect l="l" t="t" r="r" b="b"/>
            <a:pathLst>
              <a:path w="53975" h="56514">
                <a:moveTo>
                  <a:pt x="53870" y="0"/>
                </a:moveTo>
                <a:lnTo>
                  <a:pt x="0" y="28355"/>
                </a:lnTo>
                <a:lnTo>
                  <a:pt x="53870" y="5639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 txBox="1"/>
          <p:nvPr/>
        </p:nvSpPr>
        <p:spPr>
          <a:xfrm>
            <a:off x="3768163" y="2849729"/>
            <a:ext cx="150495" cy="1841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000" spc="-15">
                <a:latin typeface="宋体"/>
                <a:cs typeface="宋体"/>
              </a:rPr>
              <a:t>32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2067560" y="3131407"/>
            <a:ext cx="720090" cy="1841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706755" algn="l"/>
              </a:tabLst>
            </a:pPr>
            <a:r>
              <a:rPr dirty="0" sz="1000" spc="-10">
                <a:latin typeface="宋体"/>
                <a:cs typeface="宋体"/>
              </a:rPr>
              <a:t>43</a:t>
            </a:r>
            <a:r>
              <a:rPr dirty="0" sz="1000" spc="215">
                <a:latin typeface="宋体"/>
                <a:cs typeface="宋体"/>
              </a:rPr>
              <a:t> </a:t>
            </a:r>
            <a:r>
              <a:rPr dirty="0" u="sng" sz="1000" spc="-10">
                <a:uFill>
                  <a:solidFill>
                    <a:srgbClr val="000000"/>
                  </a:solidFill>
                </a:uFill>
                <a:latin typeface="宋体"/>
                <a:cs typeface="宋体"/>
              </a:rPr>
              <a:t> </a:t>
            </a:r>
            <a:r>
              <a:rPr dirty="0" u="sng" sz="1000">
                <a:uFill>
                  <a:solidFill>
                    <a:srgbClr val="000000"/>
                  </a:solidFill>
                </a:uFill>
                <a:latin typeface="宋体"/>
                <a:cs typeface="宋体"/>
              </a:rPr>
              <a:t>	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3242095" y="3159787"/>
            <a:ext cx="676910" cy="1841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89584" algn="l"/>
              </a:tabLst>
            </a:pPr>
            <a:r>
              <a:rPr dirty="0" u="sng" baseline="11111" sz="1500" spc="-15">
                <a:uFill>
                  <a:solidFill>
                    <a:srgbClr val="000000"/>
                  </a:solidFill>
                </a:uFill>
                <a:latin typeface="宋体"/>
                <a:cs typeface="宋体"/>
              </a:rPr>
              <a:t> </a:t>
            </a:r>
            <a:r>
              <a:rPr dirty="0" u="sng" baseline="11111" sz="1500" spc="-15">
                <a:uFill>
                  <a:solidFill>
                    <a:srgbClr val="000000"/>
                  </a:solidFill>
                </a:uFill>
                <a:latin typeface="宋体"/>
                <a:cs typeface="宋体"/>
              </a:rPr>
              <a:t>	</a:t>
            </a:r>
            <a:r>
              <a:rPr dirty="0" baseline="11111" sz="1500" spc="-179">
                <a:latin typeface="宋体"/>
                <a:cs typeface="宋体"/>
              </a:rPr>
              <a:t> </a:t>
            </a:r>
            <a:r>
              <a:rPr dirty="0" sz="1000" spc="-15">
                <a:latin typeface="宋体"/>
                <a:cs typeface="宋体"/>
              </a:rPr>
              <a:t>44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2941502" y="3034136"/>
            <a:ext cx="98425" cy="103505"/>
          </a:xfrm>
          <a:custGeom>
            <a:avLst/>
            <a:gdLst/>
            <a:ahLst/>
            <a:cxnLst/>
            <a:rect l="l" t="t" r="r" b="b"/>
            <a:pathLst>
              <a:path w="98425" h="103505">
                <a:moveTo>
                  <a:pt x="98289" y="0"/>
                </a:moveTo>
                <a:lnTo>
                  <a:pt x="0" y="103144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2941502" y="3203043"/>
            <a:ext cx="98425" cy="103505"/>
          </a:xfrm>
          <a:custGeom>
            <a:avLst/>
            <a:gdLst/>
            <a:ahLst/>
            <a:cxnLst/>
            <a:rect l="l" t="t" r="r" b="b"/>
            <a:pathLst>
              <a:path w="98425" h="103504">
                <a:moveTo>
                  <a:pt x="98289" y="0"/>
                </a:moveTo>
                <a:lnTo>
                  <a:pt x="0" y="103394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2941502" y="3372200"/>
            <a:ext cx="98425" cy="103505"/>
          </a:xfrm>
          <a:custGeom>
            <a:avLst/>
            <a:gdLst/>
            <a:ahLst/>
            <a:cxnLst/>
            <a:rect l="l" t="t" r="r" b="b"/>
            <a:pathLst>
              <a:path w="98425" h="103504">
                <a:moveTo>
                  <a:pt x="98289" y="0"/>
                </a:moveTo>
                <a:lnTo>
                  <a:pt x="0" y="103144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2941502" y="3541107"/>
            <a:ext cx="98425" cy="103505"/>
          </a:xfrm>
          <a:custGeom>
            <a:avLst/>
            <a:gdLst/>
            <a:ahLst/>
            <a:cxnLst/>
            <a:rect l="l" t="t" r="r" b="b"/>
            <a:pathLst>
              <a:path w="98425" h="103504">
                <a:moveTo>
                  <a:pt x="98289" y="0"/>
                </a:moveTo>
                <a:lnTo>
                  <a:pt x="0" y="103394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2941502" y="3710264"/>
            <a:ext cx="98425" cy="103505"/>
          </a:xfrm>
          <a:custGeom>
            <a:avLst/>
            <a:gdLst/>
            <a:ahLst/>
            <a:cxnLst/>
            <a:rect l="l" t="t" r="r" b="b"/>
            <a:pathLst>
              <a:path w="98425" h="103504">
                <a:moveTo>
                  <a:pt x="98289" y="0"/>
                </a:moveTo>
                <a:lnTo>
                  <a:pt x="0" y="103144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2941502" y="3907176"/>
            <a:ext cx="98425" cy="104139"/>
          </a:xfrm>
          <a:custGeom>
            <a:avLst/>
            <a:gdLst/>
            <a:ahLst/>
            <a:cxnLst/>
            <a:rect l="l" t="t" r="r" b="b"/>
            <a:pathLst>
              <a:path w="98425" h="104139">
                <a:moveTo>
                  <a:pt x="98289" y="0"/>
                </a:moveTo>
                <a:lnTo>
                  <a:pt x="0" y="103519"/>
                </a:lnTo>
              </a:path>
            </a:pathLst>
          </a:custGeom>
          <a:ln w="91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2941502" y="4076333"/>
            <a:ext cx="98425" cy="103505"/>
          </a:xfrm>
          <a:custGeom>
            <a:avLst/>
            <a:gdLst/>
            <a:ahLst/>
            <a:cxnLst/>
            <a:rect l="l" t="t" r="r" b="b"/>
            <a:pathLst>
              <a:path w="98425" h="103504">
                <a:moveTo>
                  <a:pt x="98289" y="0"/>
                </a:moveTo>
                <a:lnTo>
                  <a:pt x="0" y="103144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1965826" y="4198481"/>
            <a:ext cx="2040889" cy="28575"/>
          </a:xfrm>
          <a:custGeom>
            <a:avLst/>
            <a:gdLst/>
            <a:ahLst/>
            <a:cxnLst/>
            <a:rect l="l" t="t" r="r" b="b"/>
            <a:pathLst>
              <a:path w="2040889" h="28575">
                <a:moveTo>
                  <a:pt x="-4686" y="14065"/>
                </a:moveTo>
                <a:lnTo>
                  <a:pt x="2045333" y="14065"/>
                </a:lnTo>
              </a:path>
            </a:pathLst>
          </a:custGeom>
          <a:ln w="375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 txBox="1"/>
          <p:nvPr/>
        </p:nvSpPr>
        <p:spPr>
          <a:xfrm>
            <a:off x="5719166" y="5413200"/>
            <a:ext cx="415290" cy="33401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9370">
              <a:lnSpc>
                <a:spcPts val="1265"/>
              </a:lnSpc>
              <a:spcBef>
                <a:spcPts val="110"/>
              </a:spcBef>
            </a:pPr>
            <a:r>
              <a:rPr dirty="0" sz="1100" spc="-25">
                <a:latin typeface="宋体"/>
                <a:cs typeface="宋体"/>
              </a:rPr>
              <a:t>2 4</a:t>
            </a:r>
            <a:r>
              <a:rPr dirty="0" sz="1100" spc="105">
                <a:latin typeface="宋体"/>
                <a:cs typeface="宋体"/>
              </a:rPr>
              <a:t> </a:t>
            </a:r>
            <a:r>
              <a:rPr dirty="0" sz="1100" spc="-25">
                <a:latin typeface="宋体"/>
                <a:cs typeface="宋体"/>
              </a:rPr>
              <a:t>6</a:t>
            </a:r>
            <a:endParaRPr sz="1100">
              <a:latin typeface="宋体"/>
              <a:cs typeface="宋体"/>
            </a:endParaRPr>
          </a:p>
          <a:p>
            <a:pPr marL="12700">
              <a:lnSpc>
                <a:spcPts val="1145"/>
              </a:lnSpc>
            </a:pPr>
            <a:r>
              <a:rPr dirty="0" sz="1000" spc="-90">
                <a:latin typeface="宋体"/>
                <a:cs typeface="宋体"/>
              </a:rPr>
              <a:t>主触点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5701289" y="4671610"/>
            <a:ext cx="1466215" cy="1949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612140" algn="l"/>
                <a:tab pos="1327785" algn="l"/>
              </a:tabLst>
            </a:pPr>
            <a:r>
              <a:rPr dirty="0" sz="1100" spc="-25">
                <a:latin typeface="宋体"/>
                <a:cs typeface="宋体"/>
              </a:rPr>
              <a:t>1</a:t>
            </a:r>
            <a:r>
              <a:rPr dirty="0" sz="1100" spc="185">
                <a:latin typeface="宋体"/>
                <a:cs typeface="宋体"/>
              </a:rPr>
              <a:t> </a:t>
            </a:r>
            <a:r>
              <a:rPr dirty="0" sz="1100" spc="-25">
                <a:latin typeface="宋体"/>
                <a:cs typeface="宋体"/>
              </a:rPr>
              <a:t>3</a:t>
            </a:r>
            <a:r>
              <a:rPr dirty="0" sz="1100" spc="45">
                <a:latin typeface="宋体"/>
                <a:cs typeface="宋体"/>
              </a:rPr>
              <a:t> </a:t>
            </a:r>
            <a:r>
              <a:rPr dirty="0" sz="1100" spc="-25">
                <a:latin typeface="宋体"/>
                <a:cs typeface="宋体"/>
              </a:rPr>
              <a:t>5</a:t>
            </a:r>
            <a:r>
              <a:rPr dirty="0" sz="1100">
                <a:latin typeface="宋体"/>
                <a:cs typeface="宋体"/>
              </a:rPr>
              <a:t>	</a:t>
            </a:r>
            <a:r>
              <a:rPr dirty="0" sz="1000" spc="-15">
                <a:latin typeface="宋体"/>
                <a:cs typeface="宋体"/>
              </a:rPr>
              <a:t>1</a:t>
            </a:r>
            <a:r>
              <a:rPr dirty="0" sz="1000" spc="-10">
                <a:latin typeface="宋体"/>
                <a:cs typeface="宋体"/>
              </a:rPr>
              <a:t>3</a:t>
            </a:r>
            <a:r>
              <a:rPr dirty="0" sz="1000">
                <a:latin typeface="宋体"/>
                <a:cs typeface="宋体"/>
              </a:rPr>
              <a:t> </a:t>
            </a:r>
            <a:r>
              <a:rPr dirty="0" sz="1000" spc="-229">
                <a:latin typeface="宋体"/>
                <a:cs typeface="宋体"/>
              </a:rPr>
              <a:t> </a:t>
            </a:r>
            <a:r>
              <a:rPr dirty="0" sz="1000" spc="-15">
                <a:latin typeface="宋体"/>
                <a:cs typeface="宋体"/>
              </a:rPr>
              <a:t>2</a:t>
            </a:r>
            <a:r>
              <a:rPr dirty="0" sz="1000" spc="-10">
                <a:latin typeface="宋体"/>
                <a:cs typeface="宋体"/>
              </a:rPr>
              <a:t>1</a:t>
            </a:r>
            <a:r>
              <a:rPr dirty="0" sz="1000" spc="204">
                <a:latin typeface="宋体"/>
                <a:cs typeface="宋体"/>
              </a:rPr>
              <a:t> </a:t>
            </a:r>
            <a:r>
              <a:rPr dirty="0" sz="1000" spc="-15">
                <a:latin typeface="宋体"/>
                <a:cs typeface="宋体"/>
              </a:rPr>
              <a:t>3</a:t>
            </a:r>
            <a:r>
              <a:rPr dirty="0" sz="1000" spc="-10">
                <a:latin typeface="宋体"/>
                <a:cs typeface="宋体"/>
              </a:rPr>
              <a:t>1</a:t>
            </a:r>
            <a:r>
              <a:rPr dirty="0" sz="1000">
                <a:latin typeface="宋体"/>
                <a:cs typeface="宋体"/>
              </a:rPr>
              <a:t>	</a:t>
            </a:r>
            <a:r>
              <a:rPr dirty="0" sz="1000" spc="-15">
                <a:latin typeface="宋体"/>
                <a:cs typeface="宋体"/>
              </a:rPr>
              <a:t>43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6354523" y="5422577"/>
            <a:ext cx="848994" cy="32448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>
              <a:lnSpc>
                <a:spcPts val="1155"/>
              </a:lnSpc>
              <a:spcBef>
                <a:spcPts val="135"/>
              </a:spcBef>
              <a:tabLst>
                <a:tab pos="697865" algn="l"/>
              </a:tabLst>
            </a:pPr>
            <a:r>
              <a:rPr dirty="0" sz="1000" spc="-15">
                <a:latin typeface="宋体"/>
                <a:cs typeface="宋体"/>
              </a:rPr>
              <a:t>1</a:t>
            </a:r>
            <a:r>
              <a:rPr dirty="0" sz="1000" spc="-10">
                <a:latin typeface="宋体"/>
                <a:cs typeface="宋体"/>
              </a:rPr>
              <a:t>4</a:t>
            </a:r>
            <a:r>
              <a:rPr dirty="0" sz="1000" spc="65">
                <a:latin typeface="宋体"/>
                <a:cs typeface="宋体"/>
              </a:rPr>
              <a:t> </a:t>
            </a:r>
            <a:r>
              <a:rPr dirty="0" sz="1000" spc="-15">
                <a:latin typeface="宋体"/>
                <a:cs typeface="宋体"/>
              </a:rPr>
              <a:t>2</a:t>
            </a:r>
            <a:r>
              <a:rPr dirty="0" sz="1000" spc="-10">
                <a:latin typeface="宋体"/>
                <a:cs typeface="宋体"/>
              </a:rPr>
              <a:t>2</a:t>
            </a:r>
            <a:r>
              <a:rPr dirty="0" sz="1000">
                <a:latin typeface="宋体"/>
                <a:cs typeface="宋体"/>
              </a:rPr>
              <a:t> </a:t>
            </a:r>
            <a:r>
              <a:rPr dirty="0" sz="1000" spc="-160">
                <a:latin typeface="宋体"/>
                <a:cs typeface="宋体"/>
              </a:rPr>
              <a:t> </a:t>
            </a:r>
            <a:r>
              <a:rPr dirty="0" sz="1000" spc="-15">
                <a:latin typeface="宋体"/>
                <a:cs typeface="宋体"/>
              </a:rPr>
              <a:t>3</a:t>
            </a:r>
            <a:r>
              <a:rPr dirty="0" sz="1000" spc="-10">
                <a:latin typeface="宋体"/>
                <a:cs typeface="宋体"/>
              </a:rPr>
              <a:t>2</a:t>
            </a:r>
            <a:r>
              <a:rPr dirty="0" sz="1000">
                <a:latin typeface="宋体"/>
                <a:cs typeface="宋体"/>
              </a:rPr>
              <a:t>	</a:t>
            </a:r>
            <a:r>
              <a:rPr dirty="0" sz="1000" spc="-15">
                <a:latin typeface="宋体"/>
                <a:cs typeface="宋体"/>
              </a:rPr>
              <a:t>44</a:t>
            </a:r>
            <a:endParaRPr sz="1000">
              <a:latin typeface="宋体"/>
              <a:cs typeface="宋体"/>
            </a:endParaRPr>
          </a:p>
          <a:p>
            <a:pPr algn="ctr">
              <a:lnSpc>
                <a:spcPts val="1155"/>
              </a:lnSpc>
            </a:pPr>
            <a:r>
              <a:rPr dirty="0" sz="1000" spc="-90">
                <a:latin typeface="宋体"/>
                <a:cs typeface="宋体"/>
              </a:rPr>
              <a:t>辅助触点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2617233" y="2806718"/>
            <a:ext cx="751840" cy="0"/>
          </a:xfrm>
          <a:custGeom>
            <a:avLst/>
            <a:gdLst/>
            <a:ahLst/>
            <a:cxnLst/>
            <a:rect l="l" t="t" r="r" b="b"/>
            <a:pathLst>
              <a:path w="751839" h="0">
                <a:moveTo>
                  <a:pt x="0" y="0"/>
                </a:moveTo>
                <a:lnTo>
                  <a:pt x="751738" y="0"/>
                </a:lnTo>
              </a:path>
            </a:pathLst>
          </a:custGeom>
          <a:ln w="281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2619259" y="2771087"/>
            <a:ext cx="107950" cy="28575"/>
          </a:xfrm>
          <a:custGeom>
            <a:avLst/>
            <a:gdLst/>
            <a:ahLst/>
            <a:cxnLst/>
            <a:rect l="l" t="t" r="r" b="b"/>
            <a:pathLst>
              <a:path w="107950" h="28575">
                <a:moveTo>
                  <a:pt x="107501" y="28130"/>
                </a:moveTo>
                <a:lnTo>
                  <a:pt x="102850" y="19779"/>
                </a:lnTo>
                <a:lnTo>
                  <a:pt x="90606" y="10548"/>
                </a:lnTo>
                <a:lnTo>
                  <a:pt x="73336" y="3076"/>
                </a:lnTo>
                <a:lnTo>
                  <a:pt x="53607" y="0"/>
                </a:lnTo>
                <a:lnTo>
                  <a:pt x="30152" y="3076"/>
                </a:lnTo>
                <a:lnTo>
                  <a:pt x="13400" y="10548"/>
                </a:lnTo>
                <a:lnTo>
                  <a:pt x="3349" y="19779"/>
                </a:lnTo>
                <a:lnTo>
                  <a:pt x="0" y="28130"/>
                </a:lnTo>
              </a:path>
            </a:pathLst>
          </a:custGeom>
          <a:ln w="93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3263734" y="2771087"/>
            <a:ext cx="107314" cy="28575"/>
          </a:xfrm>
          <a:custGeom>
            <a:avLst/>
            <a:gdLst/>
            <a:ahLst/>
            <a:cxnLst/>
            <a:rect l="l" t="t" r="r" b="b"/>
            <a:pathLst>
              <a:path w="107314" h="28575">
                <a:moveTo>
                  <a:pt x="107263" y="28130"/>
                </a:moveTo>
                <a:lnTo>
                  <a:pt x="102654" y="19779"/>
                </a:lnTo>
                <a:lnTo>
                  <a:pt x="90503" y="10548"/>
                </a:lnTo>
                <a:lnTo>
                  <a:pt x="73324" y="3076"/>
                </a:lnTo>
                <a:lnTo>
                  <a:pt x="53631" y="0"/>
                </a:lnTo>
                <a:lnTo>
                  <a:pt x="30167" y="3076"/>
                </a:lnTo>
                <a:lnTo>
                  <a:pt x="13407" y="10548"/>
                </a:lnTo>
                <a:lnTo>
                  <a:pt x="3351" y="19779"/>
                </a:lnTo>
                <a:lnTo>
                  <a:pt x="0" y="28130"/>
                </a:lnTo>
              </a:path>
            </a:pathLst>
          </a:custGeom>
          <a:ln w="93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2619259" y="2743081"/>
            <a:ext cx="107950" cy="28575"/>
          </a:xfrm>
          <a:custGeom>
            <a:avLst/>
            <a:gdLst/>
            <a:ahLst/>
            <a:cxnLst/>
            <a:rect l="l" t="t" r="r" b="b"/>
            <a:pathLst>
              <a:path w="107950" h="28575">
                <a:moveTo>
                  <a:pt x="0" y="0"/>
                </a:moveTo>
                <a:lnTo>
                  <a:pt x="3349" y="12287"/>
                </a:lnTo>
                <a:lnTo>
                  <a:pt x="13400" y="21035"/>
                </a:lnTo>
                <a:lnTo>
                  <a:pt x="30152" y="26266"/>
                </a:lnTo>
                <a:lnTo>
                  <a:pt x="53607" y="28005"/>
                </a:lnTo>
                <a:lnTo>
                  <a:pt x="73336" y="26266"/>
                </a:lnTo>
                <a:lnTo>
                  <a:pt x="90606" y="21035"/>
                </a:lnTo>
                <a:lnTo>
                  <a:pt x="102850" y="12287"/>
                </a:lnTo>
                <a:lnTo>
                  <a:pt x="107501" y="0"/>
                </a:lnTo>
              </a:path>
            </a:pathLst>
          </a:custGeom>
          <a:ln w="93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3263734" y="2743081"/>
            <a:ext cx="107314" cy="28575"/>
          </a:xfrm>
          <a:custGeom>
            <a:avLst/>
            <a:gdLst/>
            <a:ahLst/>
            <a:cxnLst/>
            <a:rect l="l" t="t" r="r" b="b"/>
            <a:pathLst>
              <a:path w="107314" h="28575">
                <a:moveTo>
                  <a:pt x="0" y="0"/>
                </a:moveTo>
                <a:lnTo>
                  <a:pt x="3351" y="12287"/>
                </a:lnTo>
                <a:lnTo>
                  <a:pt x="13407" y="21035"/>
                </a:lnTo>
                <a:lnTo>
                  <a:pt x="30167" y="26266"/>
                </a:lnTo>
                <a:lnTo>
                  <a:pt x="53631" y="28005"/>
                </a:lnTo>
                <a:lnTo>
                  <a:pt x="73324" y="26266"/>
                </a:lnTo>
                <a:lnTo>
                  <a:pt x="90503" y="21035"/>
                </a:lnTo>
                <a:lnTo>
                  <a:pt x="102654" y="12287"/>
                </a:lnTo>
                <a:lnTo>
                  <a:pt x="107263" y="0"/>
                </a:lnTo>
              </a:path>
            </a:pathLst>
          </a:custGeom>
          <a:ln w="93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2305942" y="2743081"/>
            <a:ext cx="421005" cy="0"/>
          </a:xfrm>
          <a:custGeom>
            <a:avLst/>
            <a:gdLst/>
            <a:ahLst/>
            <a:cxnLst/>
            <a:rect l="l" t="t" r="r" b="b"/>
            <a:pathLst>
              <a:path w="421005" h="0">
                <a:moveTo>
                  <a:pt x="420818" y="0"/>
                </a:moveTo>
                <a:lnTo>
                  <a:pt x="0" y="0"/>
                </a:lnTo>
              </a:path>
            </a:pathLst>
          </a:custGeom>
          <a:ln w="93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3263734" y="2743081"/>
            <a:ext cx="421005" cy="0"/>
          </a:xfrm>
          <a:custGeom>
            <a:avLst/>
            <a:gdLst/>
            <a:ahLst/>
            <a:cxnLst/>
            <a:rect l="l" t="t" r="r" b="b"/>
            <a:pathLst>
              <a:path w="421004" h="0">
                <a:moveTo>
                  <a:pt x="0" y="0"/>
                </a:moveTo>
                <a:lnTo>
                  <a:pt x="420592" y="0"/>
                </a:lnTo>
              </a:path>
            </a:pathLst>
          </a:custGeom>
          <a:ln w="93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3691238" y="2712575"/>
            <a:ext cx="53975" cy="56515"/>
          </a:xfrm>
          <a:custGeom>
            <a:avLst/>
            <a:gdLst/>
            <a:ahLst/>
            <a:cxnLst/>
            <a:rect l="l" t="t" r="r" b="b"/>
            <a:pathLst>
              <a:path w="53975" h="56514">
                <a:moveTo>
                  <a:pt x="0" y="28380"/>
                </a:moveTo>
                <a:lnTo>
                  <a:pt x="1675" y="15928"/>
                </a:lnTo>
                <a:lnTo>
                  <a:pt x="6703" y="7063"/>
                </a:lnTo>
                <a:lnTo>
                  <a:pt x="15083" y="1762"/>
                </a:lnTo>
                <a:lnTo>
                  <a:pt x="26815" y="0"/>
                </a:lnTo>
                <a:lnTo>
                  <a:pt x="38547" y="1762"/>
                </a:lnTo>
                <a:lnTo>
                  <a:pt x="46927" y="7063"/>
                </a:lnTo>
                <a:lnTo>
                  <a:pt x="51955" y="15928"/>
                </a:lnTo>
                <a:lnTo>
                  <a:pt x="53631" y="28380"/>
                </a:lnTo>
                <a:lnTo>
                  <a:pt x="51955" y="40687"/>
                </a:lnTo>
                <a:lnTo>
                  <a:pt x="46927" y="49478"/>
                </a:lnTo>
                <a:lnTo>
                  <a:pt x="38547" y="54752"/>
                </a:lnTo>
                <a:lnTo>
                  <a:pt x="26815" y="56510"/>
                </a:lnTo>
                <a:lnTo>
                  <a:pt x="15083" y="54752"/>
                </a:lnTo>
                <a:lnTo>
                  <a:pt x="6703" y="49478"/>
                </a:lnTo>
                <a:lnTo>
                  <a:pt x="1675" y="40687"/>
                </a:lnTo>
                <a:lnTo>
                  <a:pt x="0" y="28380"/>
                </a:lnTo>
                <a:close/>
              </a:path>
            </a:pathLst>
          </a:custGeom>
          <a:ln w="91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2241381" y="2712575"/>
            <a:ext cx="53975" cy="56515"/>
          </a:xfrm>
          <a:custGeom>
            <a:avLst/>
            <a:gdLst/>
            <a:ahLst/>
            <a:cxnLst/>
            <a:rect l="l" t="t" r="r" b="b"/>
            <a:pathLst>
              <a:path w="53975" h="56514">
                <a:moveTo>
                  <a:pt x="0" y="28380"/>
                </a:moveTo>
                <a:lnTo>
                  <a:pt x="1675" y="15928"/>
                </a:lnTo>
                <a:lnTo>
                  <a:pt x="6702" y="7063"/>
                </a:lnTo>
                <a:lnTo>
                  <a:pt x="15078" y="1762"/>
                </a:lnTo>
                <a:lnTo>
                  <a:pt x="26803" y="0"/>
                </a:lnTo>
                <a:lnTo>
                  <a:pt x="38529" y="1762"/>
                </a:lnTo>
                <a:lnTo>
                  <a:pt x="46905" y="7063"/>
                </a:lnTo>
                <a:lnTo>
                  <a:pt x="51932" y="15928"/>
                </a:lnTo>
                <a:lnTo>
                  <a:pt x="53607" y="28380"/>
                </a:lnTo>
                <a:lnTo>
                  <a:pt x="51932" y="40687"/>
                </a:lnTo>
                <a:lnTo>
                  <a:pt x="46905" y="49478"/>
                </a:lnTo>
                <a:lnTo>
                  <a:pt x="38529" y="54752"/>
                </a:lnTo>
                <a:lnTo>
                  <a:pt x="26803" y="56510"/>
                </a:lnTo>
                <a:lnTo>
                  <a:pt x="15078" y="54752"/>
                </a:lnTo>
                <a:lnTo>
                  <a:pt x="6702" y="49478"/>
                </a:lnTo>
                <a:lnTo>
                  <a:pt x="1675" y="40687"/>
                </a:lnTo>
                <a:lnTo>
                  <a:pt x="0" y="28380"/>
                </a:lnTo>
                <a:close/>
              </a:path>
            </a:pathLst>
          </a:custGeom>
          <a:ln w="91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2619259" y="2564547"/>
            <a:ext cx="107950" cy="28575"/>
          </a:xfrm>
          <a:custGeom>
            <a:avLst/>
            <a:gdLst/>
            <a:ahLst/>
            <a:cxnLst/>
            <a:rect l="l" t="t" r="r" b="b"/>
            <a:pathLst>
              <a:path w="107950" h="28575">
                <a:moveTo>
                  <a:pt x="107501" y="28005"/>
                </a:moveTo>
                <a:lnTo>
                  <a:pt x="102850" y="19726"/>
                </a:lnTo>
                <a:lnTo>
                  <a:pt x="90606" y="10533"/>
                </a:lnTo>
                <a:lnTo>
                  <a:pt x="73336" y="3074"/>
                </a:lnTo>
                <a:lnTo>
                  <a:pt x="53607" y="0"/>
                </a:lnTo>
                <a:lnTo>
                  <a:pt x="30152" y="3074"/>
                </a:lnTo>
                <a:lnTo>
                  <a:pt x="13400" y="10533"/>
                </a:lnTo>
                <a:lnTo>
                  <a:pt x="3349" y="19726"/>
                </a:lnTo>
                <a:lnTo>
                  <a:pt x="0" y="28005"/>
                </a:lnTo>
              </a:path>
            </a:pathLst>
          </a:custGeom>
          <a:ln w="93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3263734" y="2564547"/>
            <a:ext cx="107314" cy="28575"/>
          </a:xfrm>
          <a:custGeom>
            <a:avLst/>
            <a:gdLst/>
            <a:ahLst/>
            <a:cxnLst/>
            <a:rect l="l" t="t" r="r" b="b"/>
            <a:pathLst>
              <a:path w="107314" h="28575">
                <a:moveTo>
                  <a:pt x="107263" y="28005"/>
                </a:moveTo>
                <a:lnTo>
                  <a:pt x="102654" y="19726"/>
                </a:lnTo>
                <a:lnTo>
                  <a:pt x="90503" y="10533"/>
                </a:lnTo>
                <a:lnTo>
                  <a:pt x="73324" y="3074"/>
                </a:lnTo>
                <a:lnTo>
                  <a:pt x="53631" y="0"/>
                </a:lnTo>
                <a:lnTo>
                  <a:pt x="30167" y="3074"/>
                </a:lnTo>
                <a:lnTo>
                  <a:pt x="13407" y="10533"/>
                </a:lnTo>
                <a:lnTo>
                  <a:pt x="3351" y="19726"/>
                </a:lnTo>
                <a:lnTo>
                  <a:pt x="0" y="28005"/>
                </a:lnTo>
              </a:path>
            </a:pathLst>
          </a:custGeom>
          <a:ln w="93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2619259" y="2451776"/>
            <a:ext cx="107950" cy="28575"/>
          </a:xfrm>
          <a:custGeom>
            <a:avLst/>
            <a:gdLst/>
            <a:ahLst/>
            <a:cxnLst/>
            <a:rect l="l" t="t" r="r" b="b"/>
            <a:pathLst>
              <a:path w="107950" h="28575">
                <a:moveTo>
                  <a:pt x="0" y="0"/>
                </a:moveTo>
                <a:lnTo>
                  <a:pt x="3349" y="12451"/>
                </a:lnTo>
                <a:lnTo>
                  <a:pt x="13400" y="21316"/>
                </a:lnTo>
                <a:lnTo>
                  <a:pt x="30152" y="26618"/>
                </a:lnTo>
                <a:lnTo>
                  <a:pt x="53607" y="28380"/>
                </a:lnTo>
                <a:lnTo>
                  <a:pt x="73336" y="26618"/>
                </a:lnTo>
                <a:lnTo>
                  <a:pt x="90606" y="21316"/>
                </a:lnTo>
                <a:lnTo>
                  <a:pt x="102850" y="12451"/>
                </a:lnTo>
                <a:lnTo>
                  <a:pt x="107501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3263734" y="2451776"/>
            <a:ext cx="107314" cy="28575"/>
          </a:xfrm>
          <a:custGeom>
            <a:avLst/>
            <a:gdLst/>
            <a:ahLst/>
            <a:cxnLst/>
            <a:rect l="l" t="t" r="r" b="b"/>
            <a:pathLst>
              <a:path w="107314" h="28575">
                <a:moveTo>
                  <a:pt x="0" y="0"/>
                </a:moveTo>
                <a:lnTo>
                  <a:pt x="3351" y="12451"/>
                </a:lnTo>
                <a:lnTo>
                  <a:pt x="13407" y="21316"/>
                </a:lnTo>
                <a:lnTo>
                  <a:pt x="30167" y="26618"/>
                </a:lnTo>
                <a:lnTo>
                  <a:pt x="53631" y="28380"/>
                </a:lnTo>
                <a:lnTo>
                  <a:pt x="73324" y="26618"/>
                </a:lnTo>
                <a:lnTo>
                  <a:pt x="90503" y="21316"/>
                </a:lnTo>
                <a:lnTo>
                  <a:pt x="102654" y="12451"/>
                </a:lnTo>
                <a:lnTo>
                  <a:pt x="107263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3691238" y="2562422"/>
            <a:ext cx="53975" cy="56515"/>
          </a:xfrm>
          <a:custGeom>
            <a:avLst/>
            <a:gdLst/>
            <a:ahLst/>
            <a:cxnLst/>
            <a:rect l="l" t="t" r="r" b="b"/>
            <a:pathLst>
              <a:path w="53975" h="56514">
                <a:moveTo>
                  <a:pt x="0" y="28130"/>
                </a:moveTo>
                <a:lnTo>
                  <a:pt x="1675" y="15823"/>
                </a:lnTo>
                <a:lnTo>
                  <a:pt x="6703" y="7032"/>
                </a:lnTo>
                <a:lnTo>
                  <a:pt x="15083" y="1758"/>
                </a:lnTo>
                <a:lnTo>
                  <a:pt x="26815" y="0"/>
                </a:lnTo>
                <a:lnTo>
                  <a:pt x="38547" y="1758"/>
                </a:lnTo>
                <a:lnTo>
                  <a:pt x="46927" y="7032"/>
                </a:lnTo>
                <a:lnTo>
                  <a:pt x="51955" y="15823"/>
                </a:lnTo>
                <a:lnTo>
                  <a:pt x="53631" y="28130"/>
                </a:lnTo>
                <a:lnTo>
                  <a:pt x="51955" y="40509"/>
                </a:lnTo>
                <a:lnTo>
                  <a:pt x="46927" y="49337"/>
                </a:lnTo>
                <a:lnTo>
                  <a:pt x="38547" y="54625"/>
                </a:lnTo>
                <a:lnTo>
                  <a:pt x="26815" y="56385"/>
                </a:lnTo>
                <a:lnTo>
                  <a:pt x="15083" y="54625"/>
                </a:lnTo>
                <a:lnTo>
                  <a:pt x="6703" y="49337"/>
                </a:lnTo>
                <a:lnTo>
                  <a:pt x="1675" y="40509"/>
                </a:lnTo>
                <a:lnTo>
                  <a:pt x="0" y="2813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2241381" y="2562422"/>
            <a:ext cx="53975" cy="56515"/>
          </a:xfrm>
          <a:custGeom>
            <a:avLst/>
            <a:gdLst/>
            <a:ahLst/>
            <a:cxnLst/>
            <a:rect l="l" t="t" r="r" b="b"/>
            <a:pathLst>
              <a:path w="53975" h="56514">
                <a:moveTo>
                  <a:pt x="0" y="28130"/>
                </a:moveTo>
                <a:lnTo>
                  <a:pt x="1675" y="15823"/>
                </a:lnTo>
                <a:lnTo>
                  <a:pt x="6702" y="7032"/>
                </a:lnTo>
                <a:lnTo>
                  <a:pt x="15078" y="1758"/>
                </a:lnTo>
                <a:lnTo>
                  <a:pt x="26803" y="0"/>
                </a:lnTo>
                <a:lnTo>
                  <a:pt x="38529" y="1758"/>
                </a:lnTo>
                <a:lnTo>
                  <a:pt x="46905" y="7032"/>
                </a:lnTo>
                <a:lnTo>
                  <a:pt x="51932" y="15823"/>
                </a:lnTo>
                <a:lnTo>
                  <a:pt x="53607" y="28130"/>
                </a:lnTo>
                <a:lnTo>
                  <a:pt x="51932" y="40509"/>
                </a:lnTo>
                <a:lnTo>
                  <a:pt x="46905" y="49337"/>
                </a:lnTo>
                <a:lnTo>
                  <a:pt x="38529" y="54625"/>
                </a:lnTo>
                <a:lnTo>
                  <a:pt x="26803" y="56385"/>
                </a:lnTo>
                <a:lnTo>
                  <a:pt x="15078" y="54625"/>
                </a:lnTo>
                <a:lnTo>
                  <a:pt x="6702" y="49337"/>
                </a:lnTo>
                <a:lnTo>
                  <a:pt x="1675" y="40509"/>
                </a:lnTo>
                <a:lnTo>
                  <a:pt x="0" y="2813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2941502" y="2855603"/>
            <a:ext cx="98425" cy="103505"/>
          </a:xfrm>
          <a:custGeom>
            <a:avLst/>
            <a:gdLst/>
            <a:ahLst/>
            <a:cxnLst/>
            <a:rect l="l" t="t" r="r" b="b"/>
            <a:pathLst>
              <a:path w="98425" h="103505">
                <a:moveTo>
                  <a:pt x="98289" y="0"/>
                </a:moveTo>
                <a:lnTo>
                  <a:pt x="0" y="103394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2626171" y="2440274"/>
            <a:ext cx="734060" cy="0"/>
          </a:xfrm>
          <a:custGeom>
            <a:avLst/>
            <a:gdLst/>
            <a:ahLst/>
            <a:cxnLst/>
            <a:rect l="l" t="t" r="r" b="b"/>
            <a:pathLst>
              <a:path w="734060" h="0">
                <a:moveTo>
                  <a:pt x="0" y="0"/>
                </a:moveTo>
                <a:lnTo>
                  <a:pt x="733860" y="0"/>
                </a:lnTo>
              </a:path>
            </a:pathLst>
          </a:custGeom>
          <a:ln w="281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2941502" y="2517539"/>
            <a:ext cx="98425" cy="103505"/>
          </a:xfrm>
          <a:custGeom>
            <a:avLst/>
            <a:gdLst/>
            <a:ahLst/>
            <a:cxnLst/>
            <a:rect l="l" t="t" r="r" b="b"/>
            <a:pathLst>
              <a:path w="98425" h="103505">
                <a:moveTo>
                  <a:pt x="98289" y="0"/>
                </a:moveTo>
                <a:lnTo>
                  <a:pt x="0" y="103394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2941502" y="2686696"/>
            <a:ext cx="98425" cy="103505"/>
          </a:xfrm>
          <a:custGeom>
            <a:avLst/>
            <a:gdLst/>
            <a:ahLst/>
            <a:cxnLst/>
            <a:rect l="l" t="t" r="r" b="b"/>
            <a:pathLst>
              <a:path w="98425" h="103505">
                <a:moveTo>
                  <a:pt x="98289" y="0"/>
                </a:moveTo>
                <a:lnTo>
                  <a:pt x="0" y="103144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 txBox="1"/>
          <p:nvPr/>
        </p:nvSpPr>
        <p:spPr>
          <a:xfrm>
            <a:off x="3251034" y="2483660"/>
            <a:ext cx="668020" cy="1841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89584" algn="l"/>
              </a:tabLst>
            </a:pPr>
            <a:r>
              <a:rPr dirty="0" u="sng" baseline="8333" sz="1500" spc="-15">
                <a:uFill>
                  <a:solidFill>
                    <a:srgbClr val="000000"/>
                  </a:solidFill>
                </a:uFill>
                <a:latin typeface="宋体"/>
                <a:cs typeface="宋体"/>
              </a:rPr>
              <a:t> </a:t>
            </a:r>
            <a:r>
              <a:rPr dirty="0" u="sng" baseline="8333" sz="1500" spc="-15">
                <a:uFill>
                  <a:solidFill>
                    <a:srgbClr val="000000"/>
                  </a:solidFill>
                </a:uFill>
                <a:latin typeface="宋体"/>
                <a:cs typeface="宋体"/>
              </a:rPr>
              <a:t>	</a:t>
            </a:r>
            <a:r>
              <a:rPr dirty="0" baseline="8333" sz="1500" spc="-284">
                <a:latin typeface="宋体"/>
                <a:cs typeface="宋体"/>
              </a:rPr>
              <a:t> </a:t>
            </a:r>
            <a:r>
              <a:rPr dirty="0" sz="1000" spc="-15">
                <a:latin typeface="宋体"/>
                <a:cs typeface="宋体"/>
              </a:rPr>
              <a:t>14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2067560" y="2454189"/>
            <a:ext cx="728980" cy="57975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715645" algn="l"/>
              </a:tabLst>
            </a:pPr>
            <a:r>
              <a:rPr dirty="0" sz="1000" spc="-10">
                <a:latin typeface="宋体"/>
                <a:cs typeface="宋体"/>
              </a:rPr>
              <a:t>13 </a:t>
            </a:r>
            <a:r>
              <a:rPr dirty="0" sz="1000" spc="-215">
                <a:latin typeface="宋体"/>
                <a:cs typeface="宋体"/>
              </a:rPr>
              <a:t> </a:t>
            </a:r>
            <a:r>
              <a:rPr dirty="0" u="sng" sz="1000" spc="-10">
                <a:uFill>
                  <a:solidFill>
                    <a:srgbClr val="000000"/>
                  </a:solidFill>
                </a:uFill>
                <a:latin typeface="宋体"/>
                <a:cs typeface="宋体"/>
              </a:rPr>
              <a:t> </a:t>
            </a:r>
            <a:r>
              <a:rPr dirty="0" u="sng" sz="1000">
                <a:uFill>
                  <a:solidFill>
                    <a:srgbClr val="000000"/>
                  </a:solidFill>
                </a:uFill>
                <a:latin typeface="宋体"/>
                <a:cs typeface="宋体"/>
              </a:rPr>
              <a:t>	</a:t>
            </a:r>
            <a:endParaRPr sz="1000">
              <a:latin typeface="宋体"/>
              <a:cs typeface="宋体"/>
            </a:endParaRPr>
          </a:p>
          <a:p>
            <a:pPr marL="30480">
              <a:lnSpc>
                <a:spcPct val="100000"/>
              </a:lnSpc>
              <a:spcBef>
                <a:spcPts val="130"/>
              </a:spcBef>
            </a:pPr>
            <a:r>
              <a:rPr dirty="0" sz="1000" spc="-15">
                <a:latin typeface="宋体"/>
                <a:cs typeface="宋体"/>
              </a:rPr>
              <a:t>21</a:t>
            </a:r>
            <a:endParaRPr sz="1000">
              <a:latin typeface="宋体"/>
              <a:cs typeface="宋体"/>
            </a:endParaRPr>
          </a:p>
          <a:p>
            <a:pPr marL="21590">
              <a:lnSpc>
                <a:spcPct val="100000"/>
              </a:lnSpc>
              <a:spcBef>
                <a:spcPts val="500"/>
              </a:spcBef>
            </a:pPr>
            <a:r>
              <a:rPr dirty="0" sz="1000" spc="-15">
                <a:latin typeface="宋体"/>
                <a:cs typeface="宋体"/>
              </a:rPr>
              <a:t>31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3768163" y="2652567"/>
            <a:ext cx="150495" cy="1841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000" spc="-15">
                <a:latin typeface="宋体"/>
                <a:cs typeface="宋体"/>
              </a:rPr>
              <a:t>22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5218007" y="4671335"/>
            <a:ext cx="150495" cy="1841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000" spc="-15">
                <a:latin typeface="宋体"/>
                <a:cs typeface="宋体"/>
              </a:rPr>
              <a:t>A1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5146498" y="5431929"/>
            <a:ext cx="257810" cy="32448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74930">
              <a:lnSpc>
                <a:spcPts val="1155"/>
              </a:lnSpc>
              <a:spcBef>
                <a:spcPts val="135"/>
              </a:spcBef>
            </a:pPr>
            <a:r>
              <a:rPr dirty="0" sz="1000" spc="-15">
                <a:latin typeface="宋体"/>
                <a:cs typeface="宋体"/>
              </a:rPr>
              <a:t>A2</a:t>
            </a:r>
            <a:endParaRPr sz="1000">
              <a:latin typeface="宋体"/>
              <a:cs typeface="宋体"/>
            </a:endParaRPr>
          </a:p>
          <a:p>
            <a:pPr marL="12700">
              <a:lnSpc>
                <a:spcPts val="1155"/>
              </a:lnSpc>
            </a:pPr>
            <a:r>
              <a:rPr dirty="0" sz="1000" spc="-90">
                <a:latin typeface="宋体"/>
                <a:cs typeface="宋体"/>
              </a:rPr>
              <a:t>线圈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181" name="object 181"/>
          <p:cNvSpPr/>
          <p:nvPr/>
        </p:nvSpPr>
        <p:spPr>
          <a:xfrm>
            <a:off x="5724954" y="4067081"/>
            <a:ext cx="215265" cy="394335"/>
          </a:xfrm>
          <a:custGeom>
            <a:avLst/>
            <a:gdLst/>
            <a:ahLst/>
            <a:cxnLst/>
            <a:rect l="l" t="t" r="r" b="b"/>
            <a:pathLst>
              <a:path w="215264" h="394335">
                <a:moveTo>
                  <a:pt x="0" y="394074"/>
                </a:moveTo>
                <a:lnTo>
                  <a:pt x="0" y="0"/>
                </a:lnTo>
                <a:lnTo>
                  <a:pt x="214765" y="0"/>
                </a:lnTo>
                <a:lnTo>
                  <a:pt x="214765" y="394074"/>
                </a:lnTo>
                <a:lnTo>
                  <a:pt x="0" y="394074"/>
                </a:lnTo>
              </a:path>
            </a:pathLst>
          </a:custGeom>
          <a:ln w="90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5563820" y="4263993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194" y="0"/>
                </a:lnTo>
              </a:path>
            </a:pathLst>
          </a:custGeom>
          <a:ln w="93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5939719" y="4263993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194" y="0"/>
                </a:lnTo>
              </a:path>
            </a:pathLst>
          </a:custGeom>
          <a:ln w="93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5698138" y="3869794"/>
            <a:ext cx="403225" cy="113030"/>
          </a:xfrm>
          <a:custGeom>
            <a:avLst/>
            <a:gdLst/>
            <a:ahLst/>
            <a:cxnLst/>
            <a:rect l="l" t="t" r="r" b="b"/>
            <a:pathLst>
              <a:path w="403225" h="113029">
                <a:moveTo>
                  <a:pt x="402714" y="0"/>
                </a:moveTo>
                <a:lnTo>
                  <a:pt x="241581" y="0"/>
                </a:lnTo>
                <a:lnTo>
                  <a:pt x="0" y="112521"/>
                </a:lnTo>
              </a:path>
            </a:pathLst>
          </a:custGeom>
          <a:ln w="93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5671084" y="3869794"/>
            <a:ext cx="53975" cy="28575"/>
          </a:xfrm>
          <a:custGeom>
            <a:avLst/>
            <a:gdLst/>
            <a:ahLst/>
            <a:cxnLst/>
            <a:rect l="l" t="t" r="r" b="b"/>
            <a:pathLst>
              <a:path w="53975" h="28575">
                <a:moveTo>
                  <a:pt x="0" y="0"/>
                </a:moveTo>
                <a:lnTo>
                  <a:pt x="1679" y="12287"/>
                </a:lnTo>
                <a:lnTo>
                  <a:pt x="6733" y="21035"/>
                </a:lnTo>
                <a:lnTo>
                  <a:pt x="15184" y="26266"/>
                </a:lnTo>
                <a:lnTo>
                  <a:pt x="27054" y="28005"/>
                </a:lnTo>
                <a:lnTo>
                  <a:pt x="35015" y="26266"/>
                </a:lnTo>
                <a:lnTo>
                  <a:pt x="43814" y="21035"/>
                </a:lnTo>
                <a:lnTo>
                  <a:pt x="50937" y="12287"/>
                </a:lnTo>
                <a:lnTo>
                  <a:pt x="53870" y="0"/>
                </a:lnTo>
              </a:path>
            </a:pathLst>
          </a:custGeom>
          <a:ln w="92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5563820" y="3700637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194" y="0"/>
                </a:lnTo>
              </a:path>
            </a:pathLst>
          </a:custGeom>
          <a:ln w="93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5698138" y="3700637"/>
            <a:ext cx="403225" cy="113030"/>
          </a:xfrm>
          <a:custGeom>
            <a:avLst/>
            <a:gdLst/>
            <a:ahLst/>
            <a:cxnLst/>
            <a:rect l="l" t="t" r="r" b="b"/>
            <a:pathLst>
              <a:path w="403225" h="113029">
                <a:moveTo>
                  <a:pt x="402714" y="0"/>
                </a:moveTo>
                <a:lnTo>
                  <a:pt x="241581" y="0"/>
                </a:lnTo>
                <a:lnTo>
                  <a:pt x="0" y="112771"/>
                </a:lnTo>
              </a:path>
            </a:pathLst>
          </a:custGeom>
          <a:ln w="93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5671084" y="3700637"/>
            <a:ext cx="53975" cy="28575"/>
          </a:xfrm>
          <a:custGeom>
            <a:avLst/>
            <a:gdLst/>
            <a:ahLst/>
            <a:cxnLst/>
            <a:rect l="l" t="t" r="r" b="b"/>
            <a:pathLst>
              <a:path w="53975" h="28575">
                <a:moveTo>
                  <a:pt x="0" y="0"/>
                </a:moveTo>
                <a:lnTo>
                  <a:pt x="1679" y="12451"/>
                </a:lnTo>
                <a:lnTo>
                  <a:pt x="6733" y="21316"/>
                </a:lnTo>
                <a:lnTo>
                  <a:pt x="15184" y="26618"/>
                </a:lnTo>
                <a:lnTo>
                  <a:pt x="27054" y="28380"/>
                </a:lnTo>
                <a:lnTo>
                  <a:pt x="35015" y="26618"/>
                </a:lnTo>
                <a:lnTo>
                  <a:pt x="43814" y="21316"/>
                </a:lnTo>
                <a:lnTo>
                  <a:pt x="50937" y="12451"/>
                </a:lnTo>
                <a:lnTo>
                  <a:pt x="53870" y="0"/>
                </a:lnTo>
              </a:path>
            </a:pathLst>
          </a:custGeom>
          <a:ln w="92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5563820" y="3559736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194" y="0"/>
                </a:lnTo>
              </a:path>
            </a:pathLst>
          </a:custGeom>
          <a:ln w="93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5698138" y="3559736"/>
            <a:ext cx="403225" cy="113030"/>
          </a:xfrm>
          <a:custGeom>
            <a:avLst/>
            <a:gdLst/>
            <a:ahLst/>
            <a:cxnLst/>
            <a:rect l="l" t="t" r="r" b="b"/>
            <a:pathLst>
              <a:path w="403225" h="113029">
                <a:moveTo>
                  <a:pt x="402714" y="0"/>
                </a:moveTo>
                <a:lnTo>
                  <a:pt x="241581" y="0"/>
                </a:lnTo>
                <a:lnTo>
                  <a:pt x="0" y="112771"/>
                </a:lnTo>
              </a:path>
            </a:pathLst>
          </a:custGeom>
          <a:ln w="93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5671084" y="3559736"/>
            <a:ext cx="53975" cy="28575"/>
          </a:xfrm>
          <a:custGeom>
            <a:avLst/>
            <a:gdLst/>
            <a:ahLst/>
            <a:cxnLst/>
            <a:rect l="l" t="t" r="r" b="b"/>
            <a:pathLst>
              <a:path w="53975" h="28575">
                <a:moveTo>
                  <a:pt x="0" y="0"/>
                </a:moveTo>
                <a:lnTo>
                  <a:pt x="1679" y="12451"/>
                </a:lnTo>
                <a:lnTo>
                  <a:pt x="6733" y="21316"/>
                </a:lnTo>
                <a:lnTo>
                  <a:pt x="15184" y="26618"/>
                </a:lnTo>
                <a:lnTo>
                  <a:pt x="27054" y="28380"/>
                </a:lnTo>
                <a:lnTo>
                  <a:pt x="35015" y="26618"/>
                </a:lnTo>
                <a:lnTo>
                  <a:pt x="43814" y="21316"/>
                </a:lnTo>
                <a:lnTo>
                  <a:pt x="50937" y="12451"/>
                </a:lnTo>
                <a:lnTo>
                  <a:pt x="53870" y="0"/>
                </a:lnTo>
              </a:path>
            </a:pathLst>
          </a:custGeom>
          <a:ln w="92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5841156" y="3926180"/>
            <a:ext cx="0" cy="46990"/>
          </a:xfrm>
          <a:custGeom>
            <a:avLst/>
            <a:gdLst/>
            <a:ahLst/>
            <a:cxnLst/>
            <a:rect l="l" t="t" r="r" b="b"/>
            <a:pathLst>
              <a:path w="0" h="46989">
                <a:moveTo>
                  <a:pt x="0" y="46758"/>
                </a:moveTo>
                <a:lnTo>
                  <a:pt x="0" y="0"/>
                </a:lnTo>
              </a:path>
            </a:pathLst>
          </a:custGeom>
          <a:ln w="89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5841156" y="3841414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47133"/>
                </a:moveTo>
                <a:lnTo>
                  <a:pt x="0" y="0"/>
                </a:lnTo>
              </a:path>
            </a:pathLst>
          </a:custGeom>
          <a:ln w="89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5841156" y="3757023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47008"/>
                </a:moveTo>
                <a:lnTo>
                  <a:pt x="0" y="0"/>
                </a:lnTo>
              </a:path>
            </a:pathLst>
          </a:custGeom>
          <a:ln w="89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5841156" y="3672507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47133"/>
                </a:moveTo>
                <a:lnTo>
                  <a:pt x="0" y="0"/>
                </a:lnTo>
              </a:path>
            </a:pathLst>
          </a:custGeom>
          <a:ln w="89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5572759" y="330643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194" y="0"/>
                </a:lnTo>
              </a:path>
            </a:pathLst>
          </a:custGeom>
          <a:ln w="93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5707076" y="3306438"/>
            <a:ext cx="403225" cy="113030"/>
          </a:xfrm>
          <a:custGeom>
            <a:avLst/>
            <a:gdLst/>
            <a:ahLst/>
            <a:cxnLst/>
            <a:rect l="l" t="t" r="r" b="b"/>
            <a:pathLst>
              <a:path w="403225" h="113029">
                <a:moveTo>
                  <a:pt x="402714" y="0"/>
                </a:moveTo>
                <a:lnTo>
                  <a:pt x="241581" y="0"/>
                </a:lnTo>
                <a:lnTo>
                  <a:pt x="0" y="112521"/>
                </a:lnTo>
              </a:path>
            </a:pathLst>
          </a:custGeom>
          <a:ln w="93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5572759" y="2968374"/>
            <a:ext cx="161290" cy="113030"/>
          </a:xfrm>
          <a:custGeom>
            <a:avLst/>
            <a:gdLst/>
            <a:ahLst/>
            <a:cxnLst/>
            <a:rect l="l" t="t" r="r" b="b"/>
            <a:pathLst>
              <a:path w="161289" h="113030">
                <a:moveTo>
                  <a:pt x="0" y="112521"/>
                </a:moveTo>
                <a:lnTo>
                  <a:pt x="161133" y="112521"/>
                </a:lnTo>
                <a:lnTo>
                  <a:pt x="161133" y="0"/>
                </a:lnTo>
              </a:path>
            </a:pathLst>
          </a:custGeom>
          <a:ln w="92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5707076" y="2968374"/>
            <a:ext cx="403225" cy="113030"/>
          </a:xfrm>
          <a:custGeom>
            <a:avLst/>
            <a:gdLst/>
            <a:ahLst/>
            <a:cxnLst/>
            <a:rect l="l" t="t" r="r" b="b"/>
            <a:pathLst>
              <a:path w="403225" h="113030">
                <a:moveTo>
                  <a:pt x="0" y="0"/>
                </a:moveTo>
                <a:lnTo>
                  <a:pt x="241581" y="112521"/>
                </a:lnTo>
                <a:lnTo>
                  <a:pt x="402714" y="112521"/>
                </a:lnTo>
              </a:path>
            </a:pathLst>
          </a:custGeom>
          <a:ln w="93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5572759" y="2573924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194" y="0"/>
                </a:lnTo>
              </a:path>
            </a:pathLst>
          </a:custGeom>
          <a:ln w="93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5707076" y="2573924"/>
            <a:ext cx="403225" cy="113030"/>
          </a:xfrm>
          <a:custGeom>
            <a:avLst/>
            <a:gdLst/>
            <a:ahLst/>
            <a:cxnLst/>
            <a:rect l="l" t="t" r="r" b="b"/>
            <a:pathLst>
              <a:path w="403225" h="113030">
                <a:moveTo>
                  <a:pt x="402714" y="0"/>
                </a:moveTo>
                <a:lnTo>
                  <a:pt x="241581" y="0"/>
                </a:lnTo>
                <a:lnTo>
                  <a:pt x="0" y="112771"/>
                </a:lnTo>
              </a:path>
            </a:pathLst>
          </a:custGeom>
          <a:ln w="93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5572759" y="2743081"/>
            <a:ext cx="161290" cy="113030"/>
          </a:xfrm>
          <a:custGeom>
            <a:avLst/>
            <a:gdLst/>
            <a:ahLst/>
            <a:cxnLst/>
            <a:rect l="l" t="t" r="r" b="b"/>
            <a:pathLst>
              <a:path w="161289" h="113030">
                <a:moveTo>
                  <a:pt x="0" y="112521"/>
                </a:moveTo>
                <a:lnTo>
                  <a:pt x="161133" y="112521"/>
                </a:lnTo>
                <a:lnTo>
                  <a:pt x="161133" y="0"/>
                </a:lnTo>
              </a:path>
            </a:pathLst>
          </a:custGeom>
          <a:ln w="92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5707076" y="2743081"/>
            <a:ext cx="403225" cy="113030"/>
          </a:xfrm>
          <a:custGeom>
            <a:avLst/>
            <a:gdLst/>
            <a:ahLst/>
            <a:cxnLst/>
            <a:rect l="l" t="t" r="r" b="b"/>
            <a:pathLst>
              <a:path w="403225" h="113030">
                <a:moveTo>
                  <a:pt x="0" y="0"/>
                </a:moveTo>
                <a:lnTo>
                  <a:pt x="241581" y="112521"/>
                </a:lnTo>
                <a:lnTo>
                  <a:pt x="402714" y="112521"/>
                </a:lnTo>
              </a:path>
            </a:pathLst>
          </a:custGeom>
          <a:ln w="93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5841156" y="3315815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47008"/>
                </a:moveTo>
                <a:lnTo>
                  <a:pt x="0" y="0"/>
                </a:lnTo>
              </a:path>
            </a:pathLst>
          </a:custGeom>
          <a:ln w="89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5841156" y="3231298"/>
            <a:ext cx="0" cy="46990"/>
          </a:xfrm>
          <a:custGeom>
            <a:avLst/>
            <a:gdLst/>
            <a:ahLst/>
            <a:cxnLst/>
            <a:rect l="l" t="t" r="r" b="b"/>
            <a:pathLst>
              <a:path w="0" h="46989">
                <a:moveTo>
                  <a:pt x="0" y="46758"/>
                </a:moveTo>
                <a:lnTo>
                  <a:pt x="0" y="0"/>
                </a:lnTo>
              </a:path>
            </a:pathLst>
          </a:custGeom>
          <a:ln w="89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5841156" y="3127904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47008"/>
                </a:moveTo>
                <a:lnTo>
                  <a:pt x="0" y="0"/>
                </a:lnTo>
              </a:path>
            </a:pathLst>
          </a:custGeom>
          <a:ln w="89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5841156" y="3043513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47008"/>
                </a:moveTo>
                <a:lnTo>
                  <a:pt x="0" y="0"/>
                </a:lnTo>
              </a:path>
            </a:pathLst>
          </a:custGeom>
          <a:ln w="89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5841156" y="2827597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47008"/>
                </a:moveTo>
                <a:lnTo>
                  <a:pt x="0" y="0"/>
                </a:lnTo>
              </a:path>
            </a:pathLst>
          </a:custGeom>
          <a:ln w="89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5841156" y="2743081"/>
            <a:ext cx="0" cy="46990"/>
          </a:xfrm>
          <a:custGeom>
            <a:avLst/>
            <a:gdLst/>
            <a:ahLst/>
            <a:cxnLst/>
            <a:rect l="l" t="t" r="r" b="b"/>
            <a:pathLst>
              <a:path w="0" h="46989">
                <a:moveTo>
                  <a:pt x="0" y="46758"/>
                </a:moveTo>
                <a:lnTo>
                  <a:pt x="0" y="0"/>
                </a:lnTo>
              </a:path>
            </a:pathLst>
          </a:custGeom>
          <a:ln w="89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5841156" y="2658315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47133"/>
                </a:moveTo>
                <a:lnTo>
                  <a:pt x="0" y="0"/>
                </a:lnTo>
              </a:path>
            </a:pathLst>
          </a:custGeom>
          <a:ln w="89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5841156" y="2930617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47133"/>
                </a:moveTo>
                <a:lnTo>
                  <a:pt x="0" y="0"/>
                </a:lnTo>
              </a:path>
            </a:pathLst>
          </a:custGeom>
          <a:ln w="89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 txBox="1"/>
          <p:nvPr/>
        </p:nvSpPr>
        <p:spPr>
          <a:xfrm>
            <a:off x="5737044" y="2389892"/>
            <a:ext cx="150495" cy="1841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000" spc="-15">
                <a:latin typeface="宋体"/>
                <a:cs typeface="宋体"/>
              </a:rPr>
              <a:t>KM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213" name="object 213"/>
          <p:cNvSpPr txBox="1"/>
          <p:nvPr/>
        </p:nvSpPr>
        <p:spPr>
          <a:xfrm>
            <a:off x="5441592" y="3450842"/>
            <a:ext cx="348615" cy="4953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1590">
              <a:lnSpc>
                <a:spcPts val="1175"/>
              </a:lnSpc>
              <a:spcBef>
                <a:spcPts val="110"/>
              </a:spcBef>
            </a:pPr>
            <a:r>
              <a:rPr dirty="0" sz="1100" spc="-25">
                <a:latin typeface="宋体"/>
                <a:cs typeface="宋体"/>
              </a:rPr>
              <a:t>1</a:t>
            </a:r>
            <a:endParaRPr sz="1100">
              <a:latin typeface="宋体"/>
              <a:cs typeface="宋体"/>
            </a:endParaRPr>
          </a:p>
          <a:p>
            <a:pPr marL="12700">
              <a:lnSpc>
                <a:spcPts val="1175"/>
              </a:lnSpc>
              <a:tabLst>
                <a:tab pos="335280" algn="l"/>
              </a:tabLst>
            </a:pPr>
            <a:r>
              <a:rPr dirty="0" sz="1100" spc="-25">
                <a:latin typeface="宋体"/>
                <a:cs typeface="宋体"/>
              </a:rPr>
              <a:t>3</a:t>
            </a:r>
            <a:r>
              <a:rPr dirty="0" sz="1100" spc="-220">
                <a:latin typeface="宋体"/>
                <a:cs typeface="宋体"/>
              </a:rPr>
              <a:t> </a:t>
            </a:r>
            <a:r>
              <a:rPr dirty="0" u="sng" sz="1100" spc="-25">
                <a:uFill>
                  <a:solidFill>
                    <a:srgbClr val="000000"/>
                  </a:solidFill>
                </a:uFill>
                <a:latin typeface="宋体"/>
                <a:cs typeface="宋体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宋体"/>
                <a:cs typeface="宋体"/>
              </a:rPr>
              <a:t>	</a:t>
            </a:r>
            <a:endParaRPr sz="11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100" spc="-25">
                <a:latin typeface="宋体"/>
                <a:cs typeface="宋体"/>
              </a:rPr>
              <a:t>5</a:t>
            </a:r>
            <a:endParaRPr sz="1100">
              <a:latin typeface="宋体"/>
              <a:cs typeface="宋体"/>
            </a:endParaRPr>
          </a:p>
        </p:txBody>
      </p:sp>
      <p:sp>
        <p:nvSpPr>
          <p:cNvPr id="214" name="object 214"/>
          <p:cNvSpPr txBox="1"/>
          <p:nvPr/>
        </p:nvSpPr>
        <p:spPr>
          <a:xfrm>
            <a:off x="6121881" y="3432624"/>
            <a:ext cx="526415" cy="5041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21590">
              <a:lnSpc>
                <a:spcPct val="100000"/>
              </a:lnSpc>
              <a:spcBef>
                <a:spcPts val="180"/>
              </a:spcBef>
            </a:pPr>
            <a:r>
              <a:rPr dirty="0" sz="1100" spc="-25">
                <a:latin typeface="宋体"/>
                <a:cs typeface="宋体"/>
              </a:rPr>
              <a:t>2</a:t>
            </a:r>
            <a:endParaRPr sz="1100">
              <a:latin typeface="宋体"/>
              <a:cs typeface="宋体"/>
            </a:endParaRPr>
          </a:p>
          <a:p>
            <a:pPr marL="21590">
              <a:lnSpc>
                <a:spcPts val="1140"/>
              </a:lnSpc>
              <a:spcBef>
                <a:spcPts val="85"/>
              </a:spcBef>
            </a:pPr>
            <a:r>
              <a:rPr dirty="0" baseline="15151" sz="1650" spc="-37">
                <a:latin typeface="宋体"/>
                <a:cs typeface="宋体"/>
              </a:rPr>
              <a:t>4 </a:t>
            </a:r>
            <a:r>
              <a:rPr dirty="0" sz="1000" spc="-90">
                <a:latin typeface="宋体"/>
                <a:cs typeface="宋体"/>
              </a:rPr>
              <a:t>主触点</a:t>
            </a:r>
            <a:endParaRPr sz="1000">
              <a:latin typeface="宋体"/>
              <a:cs typeface="宋体"/>
            </a:endParaRPr>
          </a:p>
          <a:p>
            <a:pPr marL="12700">
              <a:lnSpc>
                <a:spcPts val="1140"/>
              </a:lnSpc>
            </a:pPr>
            <a:r>
              <a:rPr dirty="0" sz="1100" spc="-25">
                <a:latin typeface="宋体"/>
                <a:cs typeface="宋体"/>
              </a:rPr>
              <a:t>6</a:t>
            </a:r>
            <a:endParaRPr sz="1100">
              <a:latin typeface="宋体"/>
              <a:cs typeface="宋体"/>
            </a:endParaRPr>
          </a:p>
        </p:txBody>
      </p:sp>
      <p:sp>
        <p:nvSpPr>
          <p:cNvPr id="215" name="object 215"/>
          <p:cNvSpPr txBox="1"/>
          <p:nvPr/>
        </p:nvSpPr>
        <p:spPr>
          <a:xfrm>
            <a:off x="5414776" y="2483660"/>
            <a:ext cx="150495" cy="1841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000" spc="-15">
                <a:latin typeface="宋体"/>
                <a:cs typeface="宋体"/>
              </a:rPr>
              <a:t>13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216" name="object 216"/>
          <p:cNvSpPr txBox="1"/>
          <p:nvPr/>
        </p:nvSpPr>
        <p:spPr>
          <a:xfrm>
            <a:off x="6121881" y="2464906"/>
            <a:ext cx="150495" cy="1841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000" spc="-15">
                <a:latin typeface="宋体"/>
                <a:cs typeface="宋体"/>
              </a:rPr>
              <a:t>14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217" name="object 217"/>
          <p:cNvSpPr txBox="1"/>
          <p:nvPr/>
        </p:nvSpPr>
        <p:spPr>
          <a:xfrm>
            <a:off x="5423715" y="2679606"/>
            <a:ext cx="150495" cy="692150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dirty="0" sz="1000" spc="-15">
                <a:latin typeface="宋体"/>
                <a:cs typeface="宋体"/>
              </a:rPr>
              <a:t>21</a:t>
            </a:r>
            <a:endParaRPr sz="1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1000" spc="-15">
                <a:latin typeface="宋体"/>
                <a:cs typeface="宋体"/>
              </a:rPr>
              <a:t>31</a:t>
            </a:r>
            <a:endParaRPr sz="1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1000" spc="-15">
                <a:latin typeface="宋体"/>
                <a:cs typeface="宋体"/>
              </a:rPr>
              <a:t>43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218" name="object 218"/>
          <p:cNvSpPr txBox="1"/>
          <p:nvPr/>
        </p:nvSpPr>
        <p:spPr>
          <a:xfrm>
            <a:off x="6121881" y="2689234"/>
            <a:ext cx="651510" cy="682625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marL="21590">
              <a:lnSpc>
                <a:spcPct val="100000"/>
              </a:lnSpc>
              <a:spcBef>
                <a:spcPts val="440"/>
              </a:spcBef>
            </a:pPr>
            <a:r>
              <a:rPr dirty="0" sz="1000" spc="-15">
                <a:latin typeface="宋体"/>
                <a:cs typeface="宋体"/>
              </a:rPr>
              <a:t>22</a:t>
            </a:r>
            <a:endParaRPr sz="1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baseline="-11111" sz="1500" spc="-15">
                <a:latin typeface="宋体"/>
                <a:cs typeface="宋体"/>
              </a:rPr>
              <a:t>32</a:t>
            </a:r>
            <a:r>
              <a:rPr dirty="0" baseline="-11111" sz="1500" spc="-419">
                <a:latin typeface="宋体"/>
                <a:cs typeface="宋体"/>
              </a:rPr>
              <a:t> </a:t>
            </a:r>
            <a:r>
              <a:rPr dirty="0" sz="1000" spc="-90">
                <a:latin typeface="宋体"/>
                <a:cs typeface="宋体"/>
              </a:rPr>
              <a:t>辅助触点</a:t>
            </a:r>
            <a:endParaRPr sz="1000">
              <a:latin typeface="宋体"/>
              <a:cs typeface="宋体"/>
            </a:endParaRPr>
          </a:p>
          <a:p>
            <a:pPr marL="21590">
              <a:lnSpc>
                <a:spcPct val="100000"/>
              </a:lnSpc>
              <a:spcBef>
                <a:spcPts val="875"/>
              </a:spcBef>
            </a:pPr>
            <a:r>
              <a:rPr dirty="0" sz="1000" spc="-15">
                <a:latin typeface="宋体"/>
                <a:cs typeface="宋体"/>
              </a:rPr>
              <a:t>44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219" name="object 219"/>
          <p:cNvSpPr txBox="1"/>
          <p:nvPr/>
        </p:nvSpPr>
        <p:spPr>
          <a:xfrm>
            <a:off x="5414776" y="4173729"/>
            <a:ext cx="150495" cy="1841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000" spc="-15">
                <a:latin typeface="宋体"/>
                <a:cs typeface="宋体"/>
              </a:rPr>
              <a:t>A1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220" name="object 220"/>
          <p:cNvSpPr txBox="1"/>
          <p:nvPr/>
        </p:nvSpPr>
        <p:spPr>
          <a:xfrm>
            <a:off x="6112942" y="4164352"/>
            <a:ext cx="490855" cy="1841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baseline="2777" sz="1500" spc="-15">
                <a:latin typeface="宋体"/>
                <a:cs typeface="宋体"/>
              </a:rPr>
              <a:t>A2</a:t>
            </a:r>
            <a:r>
              <a:rPr dirty="0" baseline="2777" sz="1500" spc="-225">
                <a:latin typeface="宋体"/>
                <a:cs typeface="宋体"/>
              </a:rPr>
              <a:t> </a:t>
            </a:r>
            <a:r>
              <a:rPr dirty="0" sz="1000" spc="-90">
                <a:latin typeface="宋体"/>
                <a:cs typeface="宋体"/>
              </a:rPr>
              <a:t>线 圈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221" name="object 221"/>
          <p:cNvSpPr/>
          <p:nvPr/>
        </p:nvSpPr>
        <p:spPr>
          <a:xfrm>
            <a:off x="5841156" y="3569112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47008"/>
                </a:moveTo>
                <a:lnTo>
                  <a:pt x="0" y="0"/>
                </a:lnTo>
              </a:path>
            </a:pathLst>
          </a:custGeom>
          <a:ln w="89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5841156" y="4019948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47133"/>
                </a:moveTo>
                <a:lnTo>
                  <a:pt x="0" y="0"/>
                </a:lnTo>
              </a:path>
            </a:pathLst>
          </a:custGeom>
          <a:ln w="89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5841156" y="3484721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47008"/>
                </a:moveTo>
                <a:lnTo>
                  <a:pt x="0" y="0"/>
                </a:lnTo>
              </a:path>
            </a:pathLst>
          </a:custGeom>
          <a:ln w="89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5841156" y="3400206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47133"/>
                </a:moveTo>
                <a:lnTo>
                  <a:pt x="0" y="0"/>
                </a:lnTo>
              </a:path>
            </a:pathLst>
          </a:custGeom>
          <a:ln w="89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 txBox="1"/>
          <p:nvPr/>
        </p:nvSpPr>
        <p:spPr>
          <a:xfrm>
            <a:off x="5584849" y="5826399"/>
            <a:ext cx="1035685" cy="1841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000" spc="-10">
                <a:latin typeface="宋体"/>
                <a:cs typeface="宋体"/>
              </a:rPr>
              <a:t>(b)</a:t>
            </a:r>
            <a:r>
              <a:rPr dirty="0" sz="1000" spc="-95">
                <a:latin typeface="宋体"/>
                <a:cs typeface="宋体"/>
              </a:rPr>
              <a:t>接触器图形符</a:t>
            </a:r>
            <a:r>
              <a:rPr dirty="0" sz="1000" spc="-15">
                <a:latin typeface="宋体"/>
                <a:cs typeface="宋体"/>
              </a:rPr>
              <a:t>号</a:t>
            </a:r>
            <a:endParaRPr sz="1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2416" y="1484375"/>
            <a:ext cx="7990840" cy="1005840"/>
          </a:xfrm>
          <a:custGeom>
            <a:avLst/>
            <a:gdLst/>
            <a:ahLst/>
            <a:cxnLst/>
            <a:rect l="l" t="t" r="r" b="b"/>
            <a:pathLst>
              <a:path w="7990840" h="1005839">
                <a:moveTo>
                  <a:pt x="0" y="115697"/>
                </a:moveTo>
                <a:lnTo>
                  <a:pt x="9094" y="70669"/>
                </a:lnTo>
                <a:lnTo>
                  <a:pt x="33896" y="33893"/>
                </a:lnTo>
                <a:lnTo>
                  <a:pt x="70680" y="9094"/>
                </a:lnTo>
                <a:lnTo>
                  <a:pt x="115722" y="0"/>
                </a:lnTo>
                <a:lnTo>
                  <a:pt x="7874634" y="0"/>
                </a:lnTo>
                <a:lnTo>
                  <a:pt x="7919662" y="9094"/>
                </a:lnTo>
                <a:lnTo>
                  <a:pt x="7956438" y="33893"/>
                </a:lnTo>
                <a:lnTo>
                  <a:pt x="7981237" y="70669"/>
                </a:lnTo>
                <a:lnTo>
                  <a:pt x="7990332" y="115697"/>
                </a:lnTo>
                <a:lnTo>
                  <a:pt x="7990332" y="890143"/>
                </a:lnTo>
                <a:lnTo>
                  <a:pt x="7981237" y="935170"/>
                </a:lnTo>
                <a:lnTo>
                  <a:pt x="7956438" y="971946"/>
                </a:lnTo>
                <a:lnTo>
                  <a:pt x="7919662" y="996745"/>
                </a:lnTo>
                <a:lnTo>
                  <a:pt x="7874634" y="1005839"/>
                </a:lnTo>
                <a:lnTo>
                  <a:pt x="115722" y="1005839"/>
                </a:lnTo>
                <a:lnTo>
                  <a:pt x="70680" y="996745"/>
                </a:lnTo>
                <a:lnTo>
                  <a:pt x="33896" y="971946"/>
                </a:lnTo>
                <a:lnTo>
                  <a:pt x="9094" y="935170"/>
                </a:lnTo>
                <a:lnTo>
                  <a:pt x="0" y="890143"/>
                </a:lnTo>
                <a:lnTo>
                  <a:pt x="0" y="115697"/>
                </a:lnTo>
                <a:close/>
              </a:path>
            </a:pathLst>
          </a:custGeom>
          <a:ln w="15875">
            <a:solidFill>
              <a:srgbClr val="BADF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26642" y="1571371"/>
            <a:ext cx="7814309" cy="836294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algn="just" marL="12700" marR="5080">
              <a:lnSpc>
                <a:spcPct val="97800"/>
              </a:lnSpc>
              <a:spcBef>
                <a:spcPts val="145"/>
              </a:spcBef>
            </a:pPr>
            <a:r>
              <a:rPr dirty="0" sz="1800">
                <a:latin typeface="宋体"/>
                <a:cs typeface="宋体"/>
              </a:rPr>
              <a:t>双金属片式热继电器的结构示意图，由图可见，热继电器主要</a:t>
            </a:r>
            <a:r>
              <a:rPr dirty="0" sz="1800" spc="5">
                <a:latin typeface="宋体"/>
                <a:cs typeface="宋体"/>
              </a:rPr>
              <a:t>由</a:t>
            </a:r>
            <a:r>
              <a:rPr dirty="0" sz="1800" b="1">
                <a:latin typeface="宋体"/>
                <a:cs typeface="宋体"/>
              </a:rPr>
              <a:t>热元件、双金 属片、触头</a:t>
            </a:r>
            <a:r>
              <a:rPr dirty="0" sz="1800">
                <a:latin typeface="宋体"/>
                <a:cs typeface="宋体"/>
              </a:rPr>
              <a:t>三部分组成。双金属片是热继电器的感测元件，由两</a:t>
            </a:r>
            <a:r>
              <a:rPr dirty="0" sz="1800" spc="5">
                <a:latin typeface="宋体"/>
                <a:cs typeface="宋体"/>
              </a:rPr>
              <a:t>种</a:t>
            </a:r>
            <a:r>
              <a:rPr dirty="0" sz="1800" b="1">
                <a:latin typeface="宋体"/>
                <a:cs typeface="宋体"/>
              </a:rPr>
              <a:t>热膨胀系数 </a:t>
            </a:r>
            <a:r>
              <a:rPr dirty="0" sz="1800" b="1">
                <a:latin typeface="宋体"/>
                <a:cs typeface="宋体"/>
              </a:rPr>
              <a:t>不同</a:t>
            </a:r>
            <a:r>
              <a:rPr dirty="0" sz="1800" spc="-5">
                <a:latin typeface="宋体"/>
                <a:cs typeface="宋体"/>
              </a:rPr>
              <a:t>的金属片用机械碾压而成。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252" y="1530096"/>
            <a:ext cx="931544" cy="901065"/>
          </a:xfrm>
          <a:custGeom>
            <a:avLst/>
            <a:gdLst/>
            <a:ahLst/>
            <a:cxnLst/>
            <a:rect l="l" t="t" r="r" b="b"/>
            <a:pathLst>
              <a:path w="931544" h="901064">
                <a:moveTo>
                  <a:pt x="823798" y="0"/>
                </a:moveTo>
                <a:lnTo>
                  <a:pt x="107365" y="0"/>
                </a:lnTo>
                <a:lnTo>
                  <a:pt x="65574" y="8445"/>
                </a:lnTo>
                <a:lnTo>
                  <a:pt x="31446" y="31464"/>
                </a:lnTo>
                <a:lnTo>
                  <a:pt x="8437" y="65579"/>
                </a:lnTo>
                <a:lnTo>
                  <a:pt x="0" y="107314"/>
                </a:lnTo>
                <a:lnTo>
                  <a:pt x="0" y="793368"/>
                </a:lnTo>
                <a:lnTo>
                  <a:pt x="8437" y="835104"/>
                </a:lnTo>
                <a:lnTo>
                  <a:pt x="31446" y="869219"/>
                </a:lnTo>
                <a:lnTo>
                  <a:pt x="65574" y="892238"/>
                </a:lnTo>
                <a:lnTo>
                  <a:pt x="107365" y="900683"/>
                </a:lnTo>
                <a:lnTo>
                  <a:pt x="823798" y="900683"/>
                </a:lnTo>
                <a:lnTo>
                  <a:pt x="865589" y="892238"/>
                </a:lnTo>
                <a:lnTo>
                  <a:pt x="899717" y="869219"/>
                </a:lnTo>
                <a:lnTo>
                  <a:pt x="922726" y="835104"/>
                </a:lnTo>
                <a:lnTo>
                  <a:pt x="931163" y="793368"/>
                </a:lnTo>
                <a:lnTo>
                  <a:pt x="931163" y="107314"/>
                </a:lnTo>
                <a:lnTo>
                  <a:pt x="922726" y="65579"/>
                </a:lnTo>
                <a:lnTo>
                  <a:pt x="899717" y="31464"/>
                </a:lnTo>
                <a:lnTo>
                  <a:pt x="865589" y="8445"/>
                </a:lnTo>
                <a:lnTo>
                  <a:pt x="823798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21081" y="1615630"/>
            <a:ext cx="711200" cy="685165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1800" spc="-5" b="1">
                <a:latin typeface="微软雅黑"/>
                <a:cs typeface="微软雅黑"/>
              </a:rPr>
              <a:t>热继电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800" b="1">
                <a:latin typeface="微软雅黑"/>
                <a:cs typeface="微软雅黑"/>
              </a:rPr>
              <a:t>器结构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53389" y="3104762"/>
            <a:ext cx="283094" cy="179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605545" y="2933257"/>
            <a:ext cx="179070" cy="1433830"/>
          </a:xfrm>
          <a:custGeom>
            <a:avLst/>
            <a:gdLst/>
            <a:ahLst/>
            <a:cxnLst/>
            <a:rect l="l" t="t" r="r" b="b"/>
            <a:pathLst>
              <a:path w="179069" h="1433829">
                <a:moveTo>
                  <a:pt x="0" y="0"/>
                </a:moveTo>
                <a:lnTo>
                  <a:pt x="0" y="1433311"/>
                </a:lnTo>
                <a:lnTo>
                  <a:pt x="178764" y="1433311"/>
                </a:lnTo>
                <a:lnTo>
                  <a:pt x="178764" y="0"/>
                </a:lnTo>
                <a:lnTo>
                  <a:pt x="0" y="0"/>
                </a:lnTo>
              </a:path>
            </a:pathLst>
          </a:custGeom>
          <a:ln w="149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560849" y="3276455"/>
            <a:ext cx="134620" cy="74930"/>
          </a:xfrm>
          <a:custGeom>
            <a:avLst/>
            <a:gdLst/>
            <a:ahLst/>
            <a:cxnLst/>
            <a:rect l="l" t="t" r="r" b="b"/>
            <a:pathLst>
              <a:path w="134619" h="74929">
                <a:moveTo>
                  <a:pt x="29790" y="0"/>
                </a:moveTo>
                <a:lnTo>
                  <a:pt x="12567" y="10964"/>
                </a:lnTo>
                <a:lnTo>
                  <a:pt x="3723" y="20529"/>
                </a:lnTo>
                <a:lnTo>
                  <a:pt x="465" y="27294"/>
                </a:lnTo>
                <a:lnTo>
                  <a:pt x="0" y="29860"/>
                </a:lnTo>
                <a:lnTo>
                  <a:pt x="10472" y="49341"/>
                </a:lnTo>
                <a:lnTo>
                  <a:pt x="39096" y="63279"/>
                </a:lnTo>
                <a:lnTo>
                  <a:pt x="81679" y="71656"/>
                </a:lnTo>
                <a:lnTo>
                  <a:pt x="134028" y="74452"/>
                </a:lnTo>
              </a:path>
            </a:pathLst>
          </a:custGeom>
          <a:ln w="149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694877" y="3350907"/>
            <a:ext cx="134620" cy="90170"/>
          </a:xfrm>
          <a:custGeom>
            <a:avLst/>
            <a:gdLst/>
            <a:ahLst/>
            <a:cxnLst/>
            <a:rect l="l" t="t" r="r" b="b"/>
            <a:pathLst>
              <a:path w="134619" h="90170">
                <a:moveTo>
                  <a:pt x="89431" y="89781"/>
                </a:moveTo>
                <a:lnTo>
                  <a:pt x="108995" y="78698"/>
                </a:lnTo>
                <a:lnTo>
                  <a:pt x="122968" y="67559"/>
                </a:lnTo>
                <a:lnTo>
                  <a:pt x="131352" y="56383"/>
                </a:lnTo>
                <a:lnTo>
                  <a:pt x="134147" y="45189"/>
                </a:lnTo>
                <a:lnTo>
                  <a:pt x="121571" y="31829"/>
                </a:lnTo>
                <a:lnTo>
                  <a:pt x="89431" y="16995"/>
                </a:lnTo>
                <a:lnTo>
                  <a:pt x="46113" y="4961"/>
                </a:lnTo>
                <a:lnTo>
                  <a:pt x="0" y="0"/>
                </a:lnTo>
              </a:path>
            </a:pathLst>
          </a:custGeom>
          <a:ln w="1491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560849" y="3440688"/>
            <a:ext cx="134620" cy="74930"/>
          </a:xfrm>
          <a:custGeom>
            <a:avLst/>
            <a:gdLst/>
            <a:ahLst/>
            <a:cxnLst/>
            <a:rect l="l" t="t" r="r" b="b"/>
            <a:pathLst>
              <a:path w="134619" h="74929">
                <a:moveTo>
                  <a:pt x="29790" y="0"/>
                </a:moveTo>
                <a:lnTo>
                  <a:pt x="12567" y="10969"/>
                </a:lnTo>
                <a:lnTo>
                  <a:pt x="3723" y="20526"/>
                </a:lnTo>
                <a:lnTo>
                  <a:pt x="465" y="27280"/>
                </a:lnTo>
                <a:lnTo>
                  <a:pt x="0" y="29840"/>
                </a:lnTo>
                <a:lnTo>
                  <a:pt x="10472" y="49373"/>
                </a:lnTo>
                <a:lnTo>
                  <a:pt x="39096" y="63326"/>
                </a:lnTo>
                <a:lnTo>
                  <a:pt x="81679" y="71700"/>
                </a:lnTo>
                <a:lnTo>
                  <a:pt x="134028" y="74492"/>
                </a:lnTo>
              </a:path>
            </a:pathLst>
          </a:custGeom>
          <a:ln w="149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694877" y="3515181"/>
            <a:ext cx="134620" cy="90170"/>
          </a:xfrm>
          <a:custGeom>
            <a:avLst/>
            <a:gdLst/>
            <a:ahLst/>
            <a:cxnLst/>
            <a:rect l="l" t="t" r="r" b="b"/>
            <a:pathLst>
              <a:path w="134619" h="90170">
                <a:moveTo>
                  <a:pt x="89431" y="89800"/>
                </a:moveTo>
                <a:lnTo>
                  <a:pt x="108995" y="78633"/>
                </a:lnTo>
                <a:lnTo>
                  <a:pt x="122968" y="67465"/>
                </a:lnTo>
                <a:lnTo>
                  <a:pt x="131352" y="56297"/>
                </a:lnTo>
                <a:lnTo>
                  <a:pt x="134147" y="45129"/>
                </a:lnTo>
                <a:lnTo>
                  <a:pt x="121571" y="31804"/>
                </a:lnTo>
                <a:lnTo>
                  <a:pt x="89431" y="16988"/>
                </a:lnTo>
                <a:lnTo>
                  <a:pt x="46113" y="4960"/>
                </a:lnTo>
                <a:lnTo>
                  <a:pt x="0" y="0"/>
                </a:lnTo>
              </a:path>
            </a:pathLst>
          </a:custGeom>
          <a:ln w="1491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560849" y="3604982"/>
            <a:ext cx="134620" cy="74930"/>
          </a:xfrm>
          <a:custGeom>
            <a:avLst/>
            <a:gdLst/>
            <a:ahLst/>
            <a:cxnLst/>
            <a:rect l="l" t="t" r="r" b="b"/>
            <a:pathLst>
              <a:path w="134619" h="74929">
                <a:moveTo>
                  <a:pt x="29790" y="0"/>
                </a:moveTo>
                <a:lnTo>
                  <a:pt x="12567" y="10932"/>
                </a:lnTo>
                <a:lnTo>
                  <a:pt x="3723" y="20464"/>
                </a:lnTo>
                <a:lnTo>
                  <a:pt x="465" y="27204"/>
                </a:lnTo>
                <a:lnTo>
                  <a:pt x="0" y="29761"/>
                </a:lnTo>
                <a:lnTo>
                  <a:pt x="10472" y="49304"/>
                </a:lnTo>
                <a:lnTo>
                  <a:pt x="39096" y="63264"/>
                </a:lnTo>
                <a:lnTo>
                  <a:pt x="81679" y="71640"/>
                </a:lnTo>
                <a:lnTo>
                  <a:pt x="134028" y="74432"/>
                </a:lnTo>
              </a:path>
            </a:pathLst>
          </a:custGeom>
          <a:ln w="149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694877" y="3679414"/>
            <a:ext cx="134620" cy="90170"/>
          </a:xfrm>
          <a:custGeom>
            <a:avLst/>
            <a:gdLst/>
            <a:ahLst/>
            <a:cxnLst/>
            <a:rect l="l" t="t" r="r" b="b"/>
            <a:pathLst>
              <a:path w="134619" h="90170">
                <a:moveTo>
                  <a:pt x="89431" y="89800"/>
                </a:moveTo>
                <a:lnTo>
                  <a:pt x="108995" y="78633"/>
                </a:lnTo>
                <a:lnTo>
                  <a:pt x="122968" y="67465"/>
                </a:lnTo>
                <a:lnTo>
                  <a:pt x="131352" y="56297"/>
                </a:lnTo>
                <a:lnTo>
                  <a:pt x="134147" y="45129"/>
                </a:lnTo>
                <a:lnTo>
                  <a:pt x="121571" y="31795"/>
                </a:lnTo>
                <a:lnTo>
                  <a:pt x="89431" y="16980"/>
                </a:lnTo>
                <a:lnTo>
                  <a:pt x="46113" y="4957"/>
                </a:lnTo>
                <a:lnTo>
                  <a:pt x="0" y="0"/>
                </a:lnTo>
              </a:path>
            </a:pathLst>
          </a:custGeom>
          <a:ln w="1491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560849" y="3769215"/>
            <a:ext cx="134620" cy="74930"/>
          </a:xfrm>
          <a:custGeom>
            <a:avLst/>
            <a:gdLst/>
            <a:ahLst/>
            <a:cxnLst/>
            <a:rect l="l" t="t" r="r" b="b"/>
            <a:pathLst>
              <a:path w="134619" h="74929">
                <a:moveTo>
                  <a:pt x="29790" y="0"/>
                </a:moveTo>
                <a:lnTo>
                  <a:pt x="12567" y="10923"/>
                </a:lnTo>
                <a:lnTo>
                  <a:pt x="3723" y="20457"/>
                </a:lnTo>
                <a:lnTo>
                  <a:pt x="465" y="27202"/>
                </a:lnTo>
                <a:lnTo>
                  <a:pt x="0" y="29761"/>
                </a:lnTo>
                <a:lnTo>
                  <a:pt x="10472" y="49301"/>
                </a:lnTo>
                <a:lnTo>
                  <a:pt x="39096" y="63254"/>
                </a:lnTo>
                <a:lnTo>
                  <a:pt x="81679" y="71623"/>
                </a:lnTo>
                <a:lnTo>
                  <a:pt x="134028" y="74412"/>
                </a:lnTo>
              </a:path>
            </a:pathLst>
          </a:custGeom>
          <a:ln w="149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694877" y="3843628"/>
            <a:ext cx="134620" cy="90170"/>
          </a:xfrm>
          <a:custGeom>
            <a:avLst/>
            <a:gdLst/>
            <a:ahLst/>
            <a:cxnLst/>
            <a:rect l="l" t="t" r="r" b="b"/>
            <a:pathLst>
              <a:path w="134619" h="90170">
                <a:moveTo>
                  <a:pt x="89431" y="89800"/>
                </a:moveTo>
                <a:lnTo>
                  <a:pt x="108995" y="78644"/>
                </a:lnTo>
                <a:lnTo>
                  <a:pt x="122968" y="67482"/>
                </a:lnTo>
                <a:lnTo>
                  <a:pt x="131352" y="56316"/>
                </a:lnTo>
                <a:lnTo>
                  <a:pt x="134147" y="45149"/>
                </a:lnTo>
                <a:lnTo>
                  <a:pt x="121571" y="31812"/>
                </a:lnTo>
                <a:lnTo>
                  <a:pt x="89431" y="16990"/>
                </a:lnTo>
                <a:lnTo>
                  <a:pt x="46113" y="4960"/>
                </a:lnTo>
                <a:lnTo>
                  <a:pt x="0" y="0"/>
                </a:lnTo>
              </a:path>
            </a:pathLst>
          </a:custGeom>
          <a:ln w="1491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560849" y="3933429"/>
            <a:ext cx="134620" cy="74930"/>
          </a:xfrm>
          <a:custGeom>
            <a:avLst/>
            <a:gdLst/>
            <a:ahLst/>
            <a:cxnLst/>
            <a:rect l="l" t="t" r="r" b="b"/>
            <a:pathLst>
              <a:path w="134619" h="74929">
                <a:moveTo>
                  <a:pt x="29790" y="0"/>
                </a:moveTo>
                <a:lnTo>
                  <a:pt x="12567" y="10935"/>
                </a:lnTo>
                <a:lnTo>
                  <a:pt x="3723" y="20474"/>
                </a:lnTo>
                <a:lnTo>
                  <a:pt x="465" y="27221"/>
                </a:lnTo>
                <a:lnTo>
                  <a:pt x="0" y="29781"/>
                </a:lnTo>
                <a:lnTo>
                  <a:pt x="10472" y="49313"/>
                </a:lnTo>
                <a:lnTo>
                  <a:pt x="39096" y="63267"/>
                </a:lnTo>
                <a:lnTo>
                  <a:pt x="81679" y="71640"/>
                </a:lnTo>
                <a:lnTo>
                  <a:pt x="134028" y="74432"/>
                </a:lnTo>
              </a:path>
            </a:pathLst>
          </a:custGeom>
          <a:ln w="149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694877" y="4007862"/>
            <a:ext cx="134620" cy="90170"/>
          </a:xfrm>
          <a:custGeom>
            <a:avLst/>
            <a:gdLst/>
            <a:ahLst/>
            <a:cxnLst/>
            <a:rect l="l" t="t" r="r" b="b"/>
            <a:pathLst>
              <a:path w="134619" h="90170">
                <a:moveTo>
                  <a:pt x="89431" y="89800"/>
                </a:moveTo>
                <a:lnTo>
                  <a:pt x="108995" y="78633"/>
                </a:lnTo>
                <a:lnTo>
                  <a:pt x="122968" y="67467"/>
                </a:lnTo>
                <a:lnTo>
                  <a:pt x="131352" y="56305"/>
                </a:lnTo>
                <a:lnTo>
                  <a:pt x="134147" y="45149"/>
                </a:lnTo>
                <a:lnTo>
                  <a:pt x="121571" y="31812"/>
                </a:lnTo>
                <a:lnTo>
                  <a:pt x="89431" y="16990"/>
                </a:lnTo>
                <a:lnTo>
                  <a:pt x="46113" y="4960"/>
                </a:lnTo>
                <a:lnTo>
                  <a:pt x="0" y="0"/>
                </a:lnTo>
              </a:path>
            </a:pathLst>
          </a:custGeom>
          <a:ln w="1491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560849" y="4112553"/>
            <a:ext cx="134620" cy="74930"/>
          </a:xfrm>
          <a:custGeom>
            <a:avLst/>
            <a:gdLst/>
            <a:ahLst/>
            <a:cxnLst/>
            <a:rect l="l" t="t" r="r" b="b"/>
            <a:pathLst>
              <a:path w="134619" h="74929">
                <a:moveTo>
                  <a:pt x="29790" y="0"/>
                </a:moveTo>
                <a:lnTo>
                  <a:pt x="12567" y="10932"/>
                </a:lnTo>
                <a:lnTo>
                  <a:pt x="3723" y="20464"/>
                </a:lnTo>
                <a:lnTo>
                  <a:pt x="465" y="27204"/>
                </a:lnTo>
                <a:lnTo>
                  <a:pt x="0" y="29761"/>
                </a:lnTo>
                <a:lnTo>
                  <a:pt x="10472" y="49379"/>
                </a:lnTo>
                <a:lnTo>
                  <a:pt x="39096" y="63503"/>
                </a:lnTo>
                <a:lnTo>
                  <a:pt x="81679" y="72043"/>
                </a:lnTo>
                <a:lnTo>
                  <a:pt x="134028" y="74910"/>
                </a:lnTo>
              </a:path>
            </a:pathLst>
          </a:custGeom>
          <a:ln w="149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784309" y="2754093"/>
            <a:ext cx="59690" cy="328930"/>
          </a:xfrm>
          <a:custGeom>
            <a:avLst/>
            <a:gdLst/>
            <a:ahLst/>
            <a:cxnLst/>
            <a:rect l="l" t="t" r="r" b="b"/>
            <a:pathLst>
              <a:path w="59689" h="328930">
                <a:moveTo>
                  <a:pt x="59621" y="0"/>
                </a:moveTo>
                <a:lnTo>
                  <a:pt x="59621" y="328467"/>
                </a:lnTo>
                <a:lnTo>
                  <a:pt x="0" y="328467"/>
                </a:lnTo>
              </a:path>
            </a:pathLst>
          </a:custGeom>
          <a:ln w="149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694877" y="2754093"/>
            <a:ext cx="313055" cy="1433830"/>
          </a:xfrm>
          <a:custGeom>
            <a:avLst/>
            <a:gdLst/>
            <a:ahLst/>
            <a:cxnLst/>
            <a:rect l="l" t="t" r="r" b="b"/>
            <a:pathLst>
              <a:path w="313055" h="1433829">
                <a:moveTo>
                  <a:pt x="0" y="1433370"/>
                </a:moveTo>
                <a:lnTo>
                  <a:pt x="313011" y="1433370"/>
                </a:lnTo>
                <a:lnTo>
                  <a:pt x="313011" y="0"/>
                </a:lnTo>
              </a:path>
            </a:pathLst>
          </a:custGeom>
          <a:ln w="149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426264" y="2933257"/>
            <a:ext cx="1804670" cy="0"/>
          </a:xfrm>
          <a:custGeom>
            <a:avLst/>
            <a:gdLst/>
            <a:ahLst/>
            <a:cxnLst/>
            <a:rect l="l" t="t" r="r" b="b"/>
            <a:pathLst>
              <a:path w="1804670" h="0">
                <a:moveTo>
                  <a:pt x="0" y="0"/>
                </a:moveTo>
                <a:lnTo>
                  <a:pt x="1804257" y="0"/>
                </a:lnTo>
              </a:path>
            </a:pathLst>
          </a:custGeom>
          <a:ln w="149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694877" y="2933257"/>
            <a:ext cx="0" cy="1418590"/>
          </a:xfrm>
          <a:custGeom>
            <a:avLst/>
            <a:gdLst/>
            <a:ahLst/>
            <a:cxnLst/>
            <a:rect l="l" t="t" r="r" b="b"/>
            <a:pathLst>
              <a:path w="0" h="1418589">
                <a:moveTo>
                  <a:pt x="0" y="0"/>
                </a:moveTo>
                <a:lnTo>
                  <a:pt x="0" y="1418440"/>
                </a:lnTo>
              </a:path>
            </a:pathLst>
          </a:custGeom>
          <a:ln w="148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788380" y="2653471"/>
            <a:ext cx="104344" cy="1046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952338" y="2653471"/>
            <a:ext cx="104344" cy="1046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089861" y="3104762"/>
            <a:ext cx="283412" cy="1791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141838" y="2933257"/>
            <a:ext cx="179705" cy="1433830"/>
          </a:xfrm>
          <a:custGeom>
            <a:avLst/>
            <a:gdLst/>
            <a:ahLst/>
            <a:cxnLst/>
            <a:rect l="l" t="t" r="r" b="b"/>
            <a:pathLst>
              <a:path w="179704" h="1433829">
                <a:moveTo>
                  <a:pt x="0" y="0"/>
                </a:moveTo>
                <a:lnTo>
                  <a:pt x="0" y="1433311"/>
                </a:lnTo>
                <a:lnTo>
                  <a:pt x="179459" y="1433311"/>
                </a:lnTo>
                <a:lnTo>
                  <a:pt x="179459" y="0"/>
                </a:lnTo>
                <a:lnTo>
                  <a:pt x="0" y="0"/>
                </a:lnTo>
              </a:path>
            </a:pathLst>
          </a:custGeom>
          <a:ln w="149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097321" y="3276455"/>
            <a:ext cx="133985" cy="74930"/>
          </a:xfrm>
          <a:custGeom>
            <a:avLst/>
            <a:gdLst/>
            <a:ahLst/>
            <a:cxnLst/>
            <a:rect l="l" t="t" r="r" b="b"/>
            <a:pathLst>
              <a:path w="133985" h="74929">
                <a:moveTo>
                  <a:pt x="29611" y="0"/>
                </a:moveTo>
                <a:lnTo>
                  <a:pt x="12492" y="10964"/>
                </a:lnTo>
                <a:lnTo>
                  <a:pt x="3701" y="20529"/>
                </a:lnTo>
                <a:lnTo>
                  <a:pt x="462" y="27294"/>
                </a:lnTo>
                <a:lnTo>
                  <a:pt x="0" y="29860"/>
                </a:lnTo>
                <a:lnTo>
                  <a:pt x="10449" y="49341"/>
                </a:lnTo>
                <a:lnTo>
                  <a:pt x="39027" y="63279"/>
                </a:lnTo>
                <a:lnTo>
                  <a:pt x="81578" y="71656"/>
                </a:lnTo>
                <a:lnTo>
                  <a:pt x="133948" y="74452"/>
                </a:lnTo>
              </a:path>
            </a:pathLst>
          </a:custGeom>
          <a:ln w="149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231270" y="3350907"/>
            <a:ext cx="134620" cy="90170"/>
          </a:xfrm>
          <a:custGeom>
            <a:avLst/>
            <a:gdLst/>
            <a:ahLst/>
            <a:cxnLst/>
            <a:rect l="l" t="t" r="r" b="b"/>
            <a:pathLst>
              <a:path w="134620" h="90170">
                <a:moveTo>
                  <a:pt x="90028" y="89781"/>
                </a:moveTo>
                <a:lnTo>
                  <a:pt x="109476" y="78698"/>
                </a:lnTo>
                <a:lnTo>
                  <a:pt x="123391" y="67559"/>
                </a:lnTo>
                <a:lnTo>
                  <a:pt x="131753" y="56383"/>
                </a:lnTo>
                <a:lnTo>
                  <a:pt x="134545" y="45189"/>
                </a:lnTo>
                <a:lnTo>
                  <a:pt x="121990" y="31829"/>
                </a:lnTo>
                <a:lnTo>
                  <a:pt x="89854" y="16995"/>
                </a:lnTo>
                <a:lnTo>
                  <a:pt x="46426" y="4961"/>
                </a:lnTo>
                <a:lnTo>
                  <a:pt x="0" y="0"/>
                </a:lnTo>
              </a:path>
            </a:pathLst>
          </a:custGeom>
          <a:ln w="1491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097321" y="3440688"/>
            <a:ext cx="133985" cy="74930"/>
          </a:xfrm>
          <a:custGeom>
            <a:avLst/>
            <a:gdLst/>
            <a:ahLst/>
            <a:cxnLst/>
            <a:rect l="l" t="t" r="r" b="b"/>
            <a:pathLst>
              <a:path w="133985" h="74929">
                <a:moveTo>
                  <a:pt x="29611" y="0"/>
                </a:moveTo>
                <a:lnTo>
                  <a:pt x="12492" y="10969"/>
                </a:lnTo>
                <a:lnTo>
                  <a:pt x="3701" y="20526"/>
                </a:lnTo>
                <a:lnTo>
                  <a:pt x="462" y="27280"/>
                </a:lnTo>
                <a:lnTo>
                  <a:pt x="0" y="29840"/>
                </a:lnTo>
                <a:lnTo>
                  <a:pt x="10449" y="49373"/>
                </a:lnTo>
                <a:lnTo>
                  <a:pt x="39027" y="63326"/>
                </a:lnTo>
                <a:lnTo>
                  <a:pt x="81578" y="71700"/>
                </a:lnTo>
                <a:lnTo>
                  <a:pt x="133948" y="74492"/>
                </a:lnTo>
              </a:path>
            </a:pathLst>
          </a:custGeom>
          <a:ln w="149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231270" y="3515181"/>
            <a:ext cx="134620" cy="90170"/>
          </a:xfrm>
          <a:custGeom>
            <a:avLst/>
            <a:gdLst/>
            <a:ahLst/>
            <a:cxnLst/>
            <a:rect l="l" t="t" r="r" b="b"/>
            <a:pathLst>
              <a:path w="134620" h="90170">
                <a:moveTo>
                  <a:pt x="90028" y="89800"/>
                </a:moveTo>
                <a:lnTo>
                  <a:pt x="109476" y="78633"/>
                </a:lnTo>
                <a:lnTo>
                  <a:pt x="123391" y="67465"/>
                </a:lnTo>
                <a:lnTo>
                  <a:pt x="131753" y="56297"/>
                </a:lnTo>
                <a:lnTo>
                  <a:pt x="134545" y="45129"/>
                </a:lnTo>
                <a:lnTo>
                  <a:pt x="121990" y="31804"/>
                </a:lnTo>
                <a:lnTo>
                  <a:pt x="89854" y="16988"/>
                </a:lnTo>
                <a:lnTo>
                  <a:pt x="46426" y="4960"/>
                </a:lnTo>
                <a:lnTo>
                  <a:pt x="0" y="0"/>
                </a:lnTo>
              </a:path>
            </a:pathLst>
          </a:custGeom>
          <a:ln w="1491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097321" y="3604982"/>
            <a:ext cx="133985" cy="74930"/>
          </a:xfrm>
          <a:custGeom>
            <a:avLst/>
            <a:gdLst/>
            <a:ahLst/>
            <a:cxnLst/>
            <a:rect l="l" t="t" r="r" b="b"/>
            <a:pathLst>
              <a:path w="133985" h="74929">
                <a:moveTo>
                  <a:pt x="29611" y="0"/>
                </a:moveTo>
                <a:lnTo>
                  <a:pt x="12492" y="10932"/>
                </a:lnTo>
                <a:lnTo>
                  <a:pt x="3701" y="20464"/>
                </a:lnTo>
                <a:lnTo>
                  <a:pt x="462" y="27204"/>
                </a:lnTo>
                <a:lnTo>
                  <a:pt x="0" y="29761"/>
                </a:lnTo>
                <a:lnTo>
                  <a:pt x="10449" y="49304"/>
                </a:lnTo>
                <a:lnTo>
                  <a:pt x="39027" y="63264"/>
                </a:lnTo>
                <a:lnTo>
                  <a:pt x="81578" y="71640"/>
                </a:lnTo>
                <a:lnTo>
                  <a:pt x="133948" y="74432"/>
                </a:lnTo>
              </a:path>
            </a:pathLst>
          </a:custGeom>
          <a:ln w="149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231270" y="3679414"/>
            <a:ext cx="134620" cy="90170"/>
          </a:xfrm>
          <a:custGeom>
            <a:avLst/>
            <a:gdLst/>
            <a:ahLst/>
            <a:cxnLst/>
            <a:rect l="l" t="t" r="r" b="b"/>
            <a:pathLst>
              <a:path w="134620" h="90170">
                <a:moveTo>
                  <a:pt x="90028" y="89800"/>
                </a:moveTo>
                <a:lnTo>
                  <a:pt x="109476" y="78633"/>
                </a:lnTo>
                <a:lnTo>
                  <a:pt x="123391" y="67465"/>
                </a:lnTo>
                <a:lnTo>
                  <a:pt x="131753" y="56297"/>
                </a:lnTo>
                <a:lnTo>
                  <a:pt x="134545" y="45129"/>
                </a:lnTo>
                <a:lnTo>
                  <a:pt x="121990" y="31795"/>
                </a:lnTo>
                <a:lnTo>
                  <a:pt x="89854" y="16980"/>
                </a:lnTo>
                <a:lnTo>
                  <a:pt x="46426" y="4957"/>
                </a:lnTo>
                <a:lnTo>
                  <a:pt x="0" y="0"/>
                </a:lnTo>
              </a:path>
            </a:pathLst>
          </a:custGeom>
          <a:ln w="1491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097321" y="3769215"/>
            <a:ext cx="133985" cy="74930"/>
          </a:xfrm>
          <a:custGeom>
            <a:avLst/>
            <a:gdLst/>
            <a:ahLst/>
            <a:cxnLst/>
            <a:rect l="l" t="t" r="r" b="b"/>
            <a:pathLst>
              <a:path w="133985" h="74929">
                <a:moveTo>
                  <a:pt x="29611" y="0"/>
                </a:moveTo>
                <a:lnTo>
                  <a:pt x="12492" y="10923"/>
                </a:lnTo>
                <a:lnTo>
                  <a:pt x="3701" y="20457"/>
                </a:lnTo>
                <a:lnTo>
                  <a:pt x="462" y="27202"/>
                </a:lnTo>
                <a:lnTo>
                  <a:pt x="0" y="29761"/>
                </a:lnTo>
                <a:lnTo>
                  <a:pt x="10449" y="49301"/>
                </a:lnTo>
                <a:lnTo>
                  <a:pt x="39027" y="63254"/>
                </a:lnTo>
                <a:lnTo>
                  <a:pt x="81578" y="71623"/>
                </a:lnTo>
                <a:lnTo>
                  <a:pt x="133948" y="74412"/>
                </a:lnTo>
              </a:path>
            </a:pathLst>
          </a:custGeom>
          <a:ln w="149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231270" y="3843628"/>
            <a:ext cx="134620" cy="90170"/>
          </a:xfrm>
          <a:custGeom>
            <a:avLst/>
            <a:gdLst/>
            <a:ahLst/>
            <a:cxnLst/>
            <a:rect l="l" t="t" r="r" b="b"/>
            <a:pathLst>
              <a:path w="134620" h="90170">
                <a:moveTo>
                  <a:pt x="90028" y="89800"/>
                </a:moveTo>
                <a:lnTo>
                  <a:pt x="109476" y="78644"/>
                </a:lnTo>
                <a:lnTo>
                  <a:pt x="123391" y="67482"/>
                </a:lnTo>
                <a:lnTo>
                  <a:pt x="131753" y="56316"/>
                </a:lnTo>
                <a:lnTo>
                  <a:pt x="134545" y="45149"/>
                </a:lnTo>
                <a:lnTo>
                  <a:pt x="121990" y="31812"/>
                </a:lnTo>
                <a:lnTo>
                  <a:pt x="89854" y="16990"/>
                </a:lnTo>
                <a:lnTo>
                  <a:pt x="46426" y="4960"/>
                </a:lnTo>
                <a:lnTo>
                  <a:pt x="0" y="0"/>
                </a:lnTo>
              </a:path>
            </a:pathLst>
          </a:custGeom>
          <a:ln w="1491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097321" y="3933429"/>
            <a:ext cx="133985" cy="74930"/>
          </a:xfrm>
          <a:custGeom>
            <a:avLst/>
            <a:gdLst/>
            <a:ahLst/>
            <a:cxnLst/>
            <a:rect l="l" t="t" r="r" b="b"/>
            <a:pathLst>
              <a:path w="133985" h="74929">
                <a:moveTo>
                  <a:pt x="29611" y="0"/>
                </a:moveTo>
                <a:lnTo>
                  <a:pt x="12492" y="10935"/>
                </a:lnTo>
                <a:lnTo>
                  <a:pt x="3701" y="20474"/>
                </a:lnTo>
                <a:lnTo>
                  <a:pt x="462" y="27221"/>
                </a:lnTo>
                <a:lnTo>
                  <a:pt x="0" y="29781"/>
                </a:lnTo>
                <a:lnTo>
                  <a:pt x="10449" y="49313"/>
                </a:lnTo>
                <a:lnTo>
                  <a:pt x="39027" y="63267"/>
                </a:lnTo>
                <a:lnTo>
                  <a:pt x="81578" y="71640"/>
                </a:lnTo>
                <a:lnTo>
                  <a:pt x="133948" y="74432"/>
                </a:lnTo>
              </a:path>
            </a:pathLst>
          </a:custGeom>
          <a:ln w="149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231270" y="4007862"/>
            <a:ext cx="134620" cy="90170"/>
          </a:xfrm>
          <a:custGeom>
            <a:avLst/>
            <a:gdLst/>
            <a:ahLst/>
            <a:cxnLst/>
            <a:rect l="l" t="t" r="r" b="b"/>
            <a:pathLst>
              <a:path w="134620" h="90170">
                <a:moveTo>
                  <a:pt x="90028" y="89800"/>
                </a:moveTo>
                <a:lnTo>
                  <a:pt x="109476" y="78633"/>
                </a:lnTo>
                <a:lnTo>
                  <a:pt x="123391" y="67467"/>
                </a:lnTo>
                <a:lnTo>
                  <a:pt x="131753" y="56305"/>
                </a:lnTo>
                <a:lnTo>
                  <a:pt x="134545" y="45149"/>
                </a:lnTo>
                <a:lnTo>
                  <a:pt x="121990" y="31812"/>
                </a:lnTo>
                <a:lnTo>
                  <a:pt x="89854" y="16990"/>
                </a:lnTo>
                <a:lnTo>
                  <a:pt x="46426" y="4960"/>
                </a:lnTo>
                <a:lnTo>
                  <a:pt x="0" y="0"/>
                </a:lnTo>
              </a:path>
            </a:pathLst>
          </a:custGeom>
          <a:ln w="1491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097321" y="4112553"/>
            <a:ext cx="133985" cy="74930"/>
          </a:xfrm>
          <a:custGeom>
            <a:avLst/>
            <a:gdLst/>
            <a:ahLst/>
            <a:cxnLst/>
            <a:rect l="l" t="t" r="r" b="b"/>
            <a:pathLst>
              <a:path w="133985" h="74929">
                <a:moveTo>
                  <a:pt x="29611" y="0"/>
                </a:moveTo>
                <a:lnTo>
                  <a:pt x="12492" y="10932"/>
                </a:lnTo>
                <a:lnTo>
                  <a:pt x="3701" y="20464"/>
                </a:lnTo>
                <a:lnTo>
                  <a:pt x="462" y="27204"/>
                </a:lnTo>
                <a:lnTo>
                  <a:pt x="0" y="29761"/>
                </a:lnTo>
                <a:lnTo>
                  <a:pt x="10449" y="49379"/>
                </a:lnTo>
                <a:lnTo>
                  <a:pt x="39027" y="63503"/>
                </a:lnTo>
                <a:lnTo>
                  <a:pt x="81578" y="72043"/>
                </a:lnTo>
                <a:lnTo>
                  <a:pt x="133948" y="74910"/>
                </a:lnTo>
              </a:path>
            </a:pathLst>
          </a:custGeom>
          <a:ln w="149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321298" y="2754093"/>
            <a:ext cx="59690" cy="328930"/>
          </a:xfrm>
          <a:custGeom>
            <a:avLst/>
            <a:gdLst/>
            <a:ahLst/>
            <a:cxnLst/>
            <a:rect l="l" t="t" r="r" b="b"/>
            <a:pathLst>
              <a:path w="59689" h="328930">
                <a:moveTo>
                  <a:pt x="59422" y="0"/>
                </a:moveTo>
                <a:lnTo>
                  <a:pt x="59422" y="328467"/>
                </a:lnTo>
                <a:lnTo>
                  <a:pt x="0" y="328467"/>
                </a:lnTo>
              </a:path>
            </a:pathLst>
          </a:custGeom>
          <a:ln w="149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231270" y="2754093"/>
            <a:ext cx="313690" cy="1433830"/>
          </a:xfrm>
          <a:custGeom>
            <a:avLst/>
            <a:gdLst/>
            <a:ahLst/>
            <a:cxnLst/>
            <a:rect l="l" t="t" r="r" b="b"/>
            <a:pathLst>
              <a:path w="313689" h="1433829">
                <a:moveTo>
                  <a:pt x="0" y="1433370"/>
                </a:moveTo>
                <a:lnTo>
                  <a:pt x="313408" y="1433370"/>
                </a:lnTo>
                <a:lnTo>
                  <a:pt x="313408" y="0"/>
                </a:lnTo>
              </a:path>
            </a:pathLst>
          </a:custGeom>
          <a:ln w="149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231270" y="2933257"/>
            <a:ext cx="0" cy="1418590"/>
          </a:xfrm>
          <a:custGeom>
            <a:avLst/>
            <a:gdLst/>
            <a:ahLst/>
            <a:cxnLst/>
            <a:rect l="l" t="t" r="r" b="b"/>
            <a:pathLst>
              <a:path w="0" h="1418589">
                <a:moveTo>
                  <a:pt x="0" y="0"/>
                </a:moveTo>
                <a:lnTo>
                  <a:pt x="0" y="1418440"/>
                </a:lnTo>
              </a:path>
            </a:pathLst>
          </a:custGeom>
          <a:ln w="148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325368" y="2653471"/>
            <a:ext cx="104145" cy="1046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489128" y="2653471"/>
            <a:ext cx="104344" cy="1046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626651" y="3104762"/>
            <a:ext cx="283014" cy="1791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678826" y="2933257"/>
            <a:ext cx="179070" cy="1433830"/>
          </a:xfrm>
          <a:custGeom>
            <a:avLst/>
            <a:gdLst/>
            <a:ahLst/>
            <a:cxnLst/>
            <a:rect l="l" t="t" r="r" b="b"/>
            <a:pathLst>
              <a:path w="179070" h="1433829">
                <a:moveTo>
                  <a:pt x="0" y="0"/>
                </a:moveTo>
                <a:lnTo>
                  <a:pt x="0" y="1433311"/>
                </a:lnTo>
                <a:lnTo>
                  <a:pt x="178863" y="1433311"/>
                </a:lnTo>
                <a:lnTo>
                  <a:pt x="178863" y="0"/>
                </a:lnTo>
                <a:lnTo>
                  <a:pt x="0" y="0"/>
                </a:lnTo>
              </a:path>
            </a:pathLst>
          </a:custGeom>
          <a:ln w="149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634110" y="3276455"/>
            <a:ext cx="134620" cy="74930"/>
          </a:xfrm>
          <a:custGeom>
            <a:avLst/>
            <a:gdLst/>
            <a:ahLst/>
            <a:cxnLst/>
            <a:rect l="l" t="t" r="r" b="b"/>
            <a:pathLst>
              <a:path w="134620" h="74929">
                <a:moveTo>
                  <a:pt x="29810" y="0"/>
                </a:moveTo>
                <a:lnTo>
                  <a:pt x="12576" y="10964"/>
                </a:lnTo>
                <a:lnTo>
                  <a:pt x="3726" y="20529"/>
                </a:lnTo>
                <a:lnTo>
                  <a:pt x="465" y="27294"/>
                </a:lnTo>
                <a:lnTo>
                  <a:pt x="0" y="29860"/>
                </a:lnTo>
                <a:lnTo>
                  <a:pt x="10480" y="49341"/>
                </a:lnTo>
                <a:lnTo>
                  <a:pt x="39126" y="63279"/>
                </a:lnTo>
                <a:lnTo>
                  <a:pt x="81746" y="71656"/>
                </a:lnTo>
                <a:lnTo>
                  <a:pt x="134147" y="74452"/>
                </a:lnTo>
              </a:path>
            </a:pathLst>
          </a:custGeom>
          <a:ln w="149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768258" y="3350907"/>
            <a:ext cx="133985" cy="90170"/>
          </a:xfrm>
          <a:custGeom>
            <a:avLst/>
            <a:gdLst/>
            <a:ahLst/>
            <a:cxnLst/>
            <a:rect l="l" t="t" r="r" b="b"/>
            <a:pathLst>
              <a:path w="133985" h="90170">
                <a:moveTo>
                  <a:pt x="89431" y="89781"/>
                </a:moveTo>
                <a:lnTo>
                  <a:pt x="108880" y="78698"/>
                </a:lnTo>
                <a:lnTo>
                  <a:pt x="122794" y="67559"/>
                </a:lnTo>
                <a:lnTo>
                  <a:pt x="131157" y="56383"/>
                </a:lnTo>
                <a:lnTo>
                  <a:pt x="133948" y="45189"/>
                </a:lnTo>
                <a:lnTo>
                  <a:pt x="121403" y="31829"/>
                </a:lnTo>
                <a:lnTo>
                  <a:pt x="89332" y="16995"/>
                </a:lnTo>
                <a:lnTo>
                  <a:pt x="46082" y="4961"/>
                </a:lnTo>
                <a:lnTo>
                  <a:pt x="0" y="0"/>
                </a:lnTo>
              </a:path>
            </a:pathLst>
          </a:custGeom>
          <a:ln w="149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634110" y="3440688"/>
            <a:ext cx="134620" cy="74930"/>
          </a:xfrm>
          <a:custGeom>
            <a:avLst/>
            <a:gdLst/>
            <a:ahLst/>
            <a:cxnLst/>
            <a:rect l="l" t="t" r="r" b="b"/>
            <a:pathLst>
              <a:path w="134620" h="74929">
                <a:moveTo>
                  <a:pt x="29810" y="0"/>
                </a:moveTo>
                <a:lnTo>
                  <a:pt x="12576" y="10969"/>
                </a:lnTo>
                <a:lnTo>
                  <a:pt x="3726" y="20526"/>
                </a:lnTo>
                <a:lnTo>
                  <a:pt x="465" y="27280"/>
                </a:lnTo>
                <a:lnTo>
                  <a:pt x="0" y="29840"/>
                </a:lnTo>
                <a:lnTo>
                  <a:pt x="10480" y="49373"/>
                </a:lnTo>
                <a:lnTo>
                  <a:pt x="39126" y="63326"/>
                </a:lnTo>
                <a:lnTo>
                  <a:pt x="81746" y="71700"/>
                </a:lnTo>
                <a:lnTo>
                  <a:pt x="134147" y="74492"/>
                </a:lnTo>
              </a:path>
            </a:pathLst>
          </a:custGeom>
          <a:ln w="149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768258" y="3515181"/>
            <a:ext cx="133985" cy="90170"/>
          </a:xfrm>
          <a:custGeom>
            <a:avLst/>
            <a:gdLst/>
            <a:ahLst/>
            <a:cxnLst/>
            <a:rect l="l" t="t" r="r" b="b"/>
            <a:pathLst>
              <a:path w="133985" h="90170">
                <a:moveTo>
                  <a:pt x="89431" y="89800"/>
                </a:moveTo>
                <a:lnTo>
                  <a:pt x="108880" y="78633"/>
                </a:lnTo>
                <a:lnTo>
                  <a:pt x="122794" y="67465"/>
                </a:lnTo>
                <a:lnTo>
                  <a:pt x="131157" y="56297"/>
                </a:lnTo>
                <a:lnTo>
                  <a:pt x="133948" y="45129"/>
                </a:lnTo>
                <a:lnTo>
                  <a:pt x="121403" y="31804"/>
                </a:lnTo>
                <a:lnTo>
                  <a:pt x="89332" y="16988"/>
                </a:lnTo>
                <a:lnTo>
                  <a:pt x="46082" y="4960"/>
                </a:lnTo>
                <a:lnTo>
                  <a:pt x="0" y="0"/>
                </a:lnTo>
              </a:path>
            </a:pathLst>
          </a:custGeom>
          <a:ln w="149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634110" y="3604982"/>
            <a:ext cx="134620" cy="74930"/>
          </a:xfrm>
          <a:custGeom>
            <a:avLst/>
            <a:gdLst/>
            <a:ahLst/>
            <a:cxnLst/>
            <a:rect l="l" t="t" r="r" b="b"/>
            <a:pathLst>
              <a:path w="134620" h="74929">
                <a:moveTo>
                  <a:pt x="29810" y="0"/>
                </a:moveTo>
                <a:lnTo>
                  <a:pt x="12576" y="10932"/>
                </a:lnTo>
                <a:lnTo>
                  <a:pt x="3726" y="20464"/>
                </a:lnTo>
                <a:lnTo>
                  <a:pt x="465" y="27204"/>
                </a:lnTo>
                <a:lnTo>
                  <a:pt x="0" y="29761"/>
                </a:lnTo>
                <a:lnTo>
                  <a:pt x="10480" y="49304"/>
                </a:lnTo>
                <a:lnTo>
                  <a:pt x="39126" y="63264"/>
                </a:lnTo>
                <a:lnTo>
                  <a:pt x="81746" y="71640"/>
                </a:lnTo>
                <a:lnTo>
                  <a:pt x="134147" y="74432"/>
                </a:lnTo>
              </a:path>
            </a:pathLst>
          </a:custGeom>
          <a:ln w="149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768258" y="3679414"/>
            <a:ext cx="133985" cy="90170"/>
          </a:xfrm>
          <a:custGeom>
            <a:avLst/>
            <a:gdLst/>
            <a:ahLst/>
            <a:cxnLst/>
            <a:rect l="l" t="t" r="r" b="b"/>
            <a:pathLst>
              <a:path w="133985" h="90170">
                <a:moveTo>
                  <a:pt x="89431" y="89800"/>
                </a:moveTo>
                <a:lnTo>
                  <a:pt x="108880" y="78633"/>
                </a:lnTo>
                <a:lnTo>
                  <a:pt x="122794" y="67465"/>
                </a:lnTo>
                <a:lnTo>
                  <a:pt x="131157" y="56297"/>
                </a:lnTo>
                <a:lnTo>
                  <a:pt x="133948" y="45129"/>
                </a:lnTo>
                <a:lnTo>
                  <a:pt x="121403" y="31795"/>
                </a:lnTo>
                <a:lnTo>
                  <a:pt x="89332" y="16980"/>
                </a:lnTo>
                <a:lnTo>
                  <a:pt x="46082" y="4957"/>
                </a:lnTo>
                <a:lnTo>
                  <a:pt x="0" y="0"/>
                </a:lnTo>
              </a:path>
            </a:pathLst>
          </a:custGeom>
          <a:ln w="149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634110" y="3769215"/>
            <a:ext cx="134620" cy="74930"/>
          </a:xfrm>
          <a:custGeom>
            <a:avLst/>
            <a:gdLst/>
            <a:ahLst/>
            <a:cxnLst/>
            <a:rect l="l" t="t" r="r" b="b"/>
            <a:pathLst>
              <a:path w="134620" h="74929">
                <a:moveTo>
                  <a:pt x="29810" y="0"/>
                </a:moveTo>
                <a:lnTo>
                  <a:pt x="12576" y="10923"/>
                </a:lnTo>
                <a:lnTo>
                  <a:pt x="3726" y="20457"/>
                </a:lnTo>
                <a:lnTo>
                  <a:pt x="465" y="27202"/>
                </a:lnTo>
                <a:lnTo>
                  <a:pt x="0" y="29761"/>
                </a:lnTo>
                <a:lnTo>
                  <a:pt x="10480" y="49301"/>
                </a:lnTo>
                <a:lnTo>
                  <a:pt x="39126" y="63254"/>
                </a:lnTo>
                <a:lnTo>
                  <a:pt x="81746" y="71623"/>
                </a:lnTo>
                <a:lnTo>
                  <a:pt x="134147" y="74412"/>
                </a:lnTo>
              </a:path>
            </a:pathLst>
          </a:custGeom>
          <a:ln w="149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768258" y="3843628"/>
            <a:ext cx="133985" cy="90170"/>
          </a:xfrm>
          <a:custGeom>
            <a:avLst/>
            <a:gdLst/>
            <a:ahLst/>
            <a:cxnLst/>
            <a:rect l="l" t="t" r="r" b="b"/>
            <a:pathLst>
              <a:path w="133985" h="90170">
                <a:moveTo>
                  <a:pt x="89431" y="89800"/>
                </a:moveTo>
                <a:lnTo>
                  <a:pt x="108880" y="78644"/>
                </a:lnTo>
                <a:lnTo>
                  <a:pt x="122794" y="67482"/>
                </a:lnTo>
                <a:lnTo>
                  <a:pt x="131157" y="56316"/>
                </a:lnTo>
                <a:lnTo>
                  <a:pt x="133948" y="45149"/>
                </a:lnTo>
                <a:lnTo>
                  <a:pt x="121403" y="31812"/>
                </a:lnTo>
                <a:lnTo>
                  <a:pt x="89332" y="16990"/>
                </a:lnTo>
                <a:lnTo>
                  <a:pt x="46082" y="4960"/>
                </a:lnTo>
                <a:lnTo>
                  <a:pt x="0" y="0"/>
                </a:lnTo>
              </a:path>
            </a:pathLst>
          </a:custGeom>
          <a:ln w="149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634110" y="3933429"/>
            <a:ext cx="134620" cy="74930"/>
          </a:xfrm>
          <a:custGeom>
            <a:avLst/>
            <a:gdLst/>
            <a:ahLst/>
            <a:cxnLst/>
            <a:rect l="l" t="t" r="r" b="b"/>
            <a:pathLst>
              <a:path w="134620" h="74929">
                <a:moveTo>
                  <a:pt x="29810" y="0"/>
                </a:moveTo>
                <a:lnTo>
                  <a:pt x="12576" y="10935"/>
                </a:lnTo>
                <a:lnTo>
                  <a:pt x="3726" y="20474"/>
                </a:lnTo>
                <a:lnTo>
                  <a:pt x="465" y="27221"/>
                </a:lnTo>
                <a:lnTo>
                  <a:pt x="0" y="29781"/>
                </a:lnTo>
                <a:lnTo>
                  <a:pt x="10480" y="49313"/>
                </a:lnTo>
                <a:lnTo>
                  <a:pt x="39126" y="63267"/>
                </a:lnTo>
                <a:lnTo>
                  <a:pt x="81746" y="71640"/>
                </a:lnTo>
                <a:lnTo>
                  <a:pt x="134147" y="74432"/>
                </a:lnTo>
              </a:path>
            </a:pathLst>
          </a:custGeom>
          <a:ln w="149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768258" y="4007862"/>
            <a:ext cx="133985" cy="90170"/>
          </a:xfrm>
          <a:custGeom>
            <a:avLst/>
            <a:gdLst/>
            <a:ahLst/>
            <a:cxnLst/>
            <a:rect l="l" t="t" r="r" b="b"/>
            <a:pathLst>
              <a:path w="133985" h="90170">
                <a:moveTo>
                  <a:pt x="89431" y="89800"/>
                </a:moveTo>
                <a:lnTo>
                  <a:pt x="108880" y="78633"/>
                </a:lnTo>
                <a:lnTo>
                  <a:pt x="122794" y="67467"/>
                </a:lnTo>
                <a:lnTo>
                  <a:pt x="131157" y="56305"/>
                </a:lnTo>
                <a:lnTo>
                  <a:pt x="133948" y="45149"/>
                </a:lnTo>
                <a:lnTo>
                  <a:pt x="121403" y="31812"/>
                </a:lnTo>
                <a:lnTo>
                  <a:pt x="89332" y="16990"/>
                </a:lnTo>
                <a:lnTo>
                  <a:pt x="46082" y="4960"/>
                </a:lnTo>
                <a:lnTo>
                  <a:pt x="0" y="0"/>
                </a:lnTo>
              </a:path>
            </a:pathLst>
          </a:custGeom>
          <a:ln w="149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634110" y="4112553"/>
            <a:ext cx="134620" cy="74930"/>
          </a:xfrm>
          <a:custGeom>
            <a:avLst/>
            <a:gdLst/>
            <a:ahLst/>
            <a:cxnLst/>
            <a:rect l="l" t="t" r="r" b="b"/>
            <a:pathLst>
              <a:path w="134620" h="74929">
                <a:moveTo>
                  <a:pt x="29810" y="0"/>
                </a:moveTo>
                <a:lnTo>
                  <a:pt x="12576" y="10932"/>
                </a:lnTo>
                <a:lnTo>
                  <a:pt x="3726" y="20464"/>
                </a:lnTo>
                <a:lnTo>
                  <a:pt x="465" y="27204"/>
                </a:lnTo>
                <a:lnTo>
                  <a:pt x="0" y="29761"/>
                </a:lnTo>
                <a:lnTo>
                  <a:pt x="10480" y="49379"/>
                </a:lnTo>
                <a:lnTo>
                  <a:pt x="39126" y="63503"/>
                </a:lnTo>
                <a:lnTo>
                  <a:pt x="81746" y="72043"/>
                </a:lnTo>
                <a:lnTo>
                  <a:pt x="134147" y="74910"/>
                </a:lnTo>
              </a:path>
            </a:pathLst>
          </a:custGeom>
          <a:ln w="149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857690" y="2754093"/>
            <a:ext cx="59690" cy="328930"/>
          </a:xfrm>
          <a:custGeom>
            <a:avLst/>
            <a:gdLst/>
            <a:ahLst/>
            <a:cxnLst/>
            <a:rect l="l" t="t" r="r" b="b"/>
            <a:pathLst>
              <a:path w="59689" h="328930">
                <a:moveTo>
                  <a:pt x="59422" y="0"/>
                </a:moveTo>
                <a:lnTo>
                  <a:pt x="59422" y="328467"/>
                </a:lnTo>
                <a:lnTo>
                  <a:pt x="0" y="328467"/>
                </a:lnTo>
              </a:path>
            </a:pathLst>
          </a:custGeom>
          <a:ln w="149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768258" y="2754093"/>
            <a:ext cx="313690" cy="1433830"/>
          </a:xfrm>
          <a:custGeom>
            <a:avLst/>
            <a:gdLst/>
            <a:ahLst/>
            <a:cxnLst/>
            <a:rect l="l" t="t" r="r" b="b"/>
            <a:pathLst>
              <a:path w="313689" h="1433829">
                <a:moveTo>
                  <a:pt x="0" y="1433370"/>
                </a:moveTo>
                <a:lnTo>
                  <a:pt x="313408" y="1433370"/>
                </a:lnTo>
                <a:lnTo>
                  <a:pt x="313408" y="0"/>
                </a:lnTo>
              </a:path>
            </a:pathLst>
          </a:custGeom>
          <a:ln w="149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768258" y="2933257"/>
            <a:ext cx="0" cy="1418590"/>
          </a:xfrm>
          <a:custGeom>
            <a:avLst/>
            <a:gdLst/>
            <a:ahLst/>
            <a:cxnLst/>
            <a:rect l="l" t="t" r="r" b="b"/>
            <a:pathLst>
              <a:path w="0" h="1418589">
                <a:moveTo>
                  <a:pt x="0" y="0"/>
                </a:moveTo>
                <a:lnTo>
                  <a:pt x="0" y="1418440"/>
                </a:lnTo>
              </a:path>
            </a:pathLst>
          </a:custGeom>
          <a:ln w="148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861760" y="2653471"/>
            <a:ext cx="104145" cy="10469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026116" y="2653471"/>
            <a:ext cx="104344" cy="1046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396453" y="4247006"/>
            <a:ext cx="1685289" cy="238760"/>
          </a:xfrm>
          <a:custGeom>
            <a:avLst/>
            <a:gdLst/>
            <a:ahLst/>
            <a:cxnLst/>
            <a:rect l="l" t="t" r="r" b="b"/>
            <a:pathLst>
              <a:path w="1685289" h="238760">
                <a:moveTo>
                  <a:pt x="179280" y="0"/>
                </a:moveTo>
                <a:lnTo>
                  <a:pt x="179280" y="164233"/>
                </a:lnTo>
                <a:lnTo>
                  <a:pt x="522003" y="164233"/>
                </a:lnTo>
                <a:lnTo>
                  <a:pt x="522003" y="0"/>
                </a:lnTo>
                <a:lnTo>
                  <a:pt x="715772" y="0"/>
                </a:lnTo>
                <a:lnTo>
                  <a:pt x="715772" y="164233"/>
                </a:lnTo>
                <a:lnTo>
                  <a:pt x="1058793" y="164233"/>
                </a:lnTo>
                <a:lnTo>
                  <a:pt x="1058793" y="0"/>
                </a:lnTo>
                <a:lnTo>
                  <a:pt x="1252562" y="0"/>
                </a:lnTo>
                <a:lnTo>
                  <a:pt x="1252562" y="164233"/>
                </a:lnTo>
                <a:lnTo>
                  <a:pt x="1595185" y="164233"/>
                </a:lnTo>
                <a:lnTo>
                  <a:pt x="1595185" y="0"/>
                </a:lnTo>
                <a:lnTo>
                  <a:pt x="1685213" y="0"/>
                </a:lnTo>
                <a:lnTo>
                  <a:pt x="1685213" y="238666"/>
                </a:lnTo>
                <a:lnTo>
                  <a:pt x="44715" y="238666"/>
                </a:lnTo>
                <a:lnTo>
                  <a:pt x="0" y="164233"/>
                </a:lnTo>
                <a:lnTo>
                  <a:pt x="104317" y="164233"/>
                </a:lnTo>
                <a:lnTo>
                  <a:pt x="104317" y="0"/>
                </a:lnTo>
                <a:lnTo>
                  <a:pt x="179280" y="0"/>
                </a:lnTo>
              </a:path>
            </a:pathLst>
          </a:custGeom>
          <a:ln w="149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396453" y="4067881"/>
            <a:ext cx="104775" cy="0"/>
          </a:xfrm>
          <a:custGeom>
            <a:avLst/>
            <a:gdLst/>
            <a:ahLst/>
            <a:cxnLst/>
            <a:rect l="l" t="t" r="r" b="b"/>
            <a:pathLst>
              <a:path w="104775" h="0">
                <a:moveTo>
                  <a:pt x="0" y="0"/>
                </a:moveTo>
                <a:lnTo>
                  <a:pt x="104317" y="0"/>
                </a:lnTo>
              </a:path>
            </a:pathLst>
          </a:custGeom>
          <a:ln w="149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4274064" y="3020867"/>
            <a:ext cx="624205" cy="671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300" spc="-135">
                <a:latin typeface="宋体"/>
                <a:cs typeface="宋体"/>
              </a:rPr>
              <a:t>双金属片</a:t>
            </a:r>
            <a:endParaRPr sz="13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Times New Roman"/>
              <a:cs typeface="Times New Roman"/>
            </a:endParaRPr>
          </a:p>
          <a:p>
            <a:pPr algn="ctr" marL="56515">
              <a:lnSpc>
                <a:spcPct val="100000"/>
              </a:lnSpc>
              <a:spcBef>
                <a:spcPts val="5"/>
              </a:spcBef>
            </a:pPr>
            <a:r>
              <a:rPr dirty="0" sz="1300" spc="-135">
                <a:latin typeface="宋体"/>
                <a:cs typeface="宋体"/>
              </a:rPr>
              <a:t>热元件</a:t>
            </a:r>
            <a:endParaRPr sz="1300">
              <a:latin typeface="宋体"/>
              <a:cs typeface="宋体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006716" y="4603640"/>
            <a:ext cx="54229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135">
                <a:latin typeface="宋体"/>
                <a:cs typeface="宋体"/>
              </a:rPr>
              <a:t>传动杆 </a:t>
            </a:r>
            <a:endParaRPr sz="1300">
              <a:latin typeface="宋体"/>
              <a:cs typeface="宋体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3857690" y="3186674"/>
            <a:ext cx="358140" cy="134620"/>
          </a:xfrm>
          <a:custGeom>
            <a:avLst/>
            <a:gdLst/>
            <a:ahLst/>
            <a:cxnLst/>
            <a:rect l="l" t="t" r="r" b="b"/>
            <a:pathLst>
              <a:path w="358139" h="134620">
                <a:moveTo>
                  <a:pt x="0" y="134571"/>
                </a:moveTo>
                <a:lnTo>
                  <a:pt x="357926" y="0"/>
                </a:lnTo>
              </a:path>
            </a:pathLst>
          </a:custGeom>
          <a:ln w="149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902207" y="3560310"/>
            <a:ext cx="417830" cy="45085"/>
          </a:xfrm>
          <a:custGeom>
            <a:avLst/>
            <a:gdLst/>
            <a:ahLst/>
            <a:cxnLst/>
            <a:rect l="l" t="t" r="r" b="b"/>
            <a:pathLst>
              <a:path w="417829" h="45085">
                <a:moveTo>
                  <a:pt x="0" y="0"/>
                </a:moveTo>
                <a:lnTo>
                  <a:pt x="417745" y="44671"/>
                </a:lnTo>
              </a:path>
            </a:pathLst>
          </a:custGeom>
          <a:ln w="149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097321" y="4426110"/>
            <a:ext cx="209550" cy="208915"/>
          </a:xfrm>
          <a:custGeom>
            <a:avLst/>
            <a:gdLst/>
            <a:ahLst/>
            <a:cxnLst/>
            <a:rect l="l" t="t" r="r" b="b"/>
            <a:pathLst>
              <a:path w="209550" h="208914">
                <a:moveTo>
                  <a:pt x="209071" y="208905"/>
                </a:moveTo>
                <a:lnTo>
                  <a:pt x="0" y="0"/>
                </a:lnTo>
              </a:path>
            </a:pathLst>
          </a:custGeom>
          <a:ln w="149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1769516" y="3767602"/>
            <a:ext cx="32639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135">
                <a:latin typeface="宋体"/>
                <a:cs typeface="宋体"/>
              </a:rPr>
              <a:t>触点</a:t>
            </a:r>
            <a:endParaRPr sz="1300">
              <a:latin typeface="宋体"/>
              <a:cs typeface="宋体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2023980" y="4067881"/>
            <a:ext cx="45085" cy="149860"/>
          </a:xfrm>
          <a:custGeom>
            <a:avLst/>
            <a:gdLst/>
            <a:ahLst/>
            <a:cxnLst/>
            <a:rect l="l" t="t" r="r" b="b"/>
            <a:pathLst>
              <a:path w="45085" h="149860">
                <a:moveTo>
                  <a:pt x="44696" y="0"/>
                </a:moveTo>
                <a:lnTo>
                  <a:pt x="25135" y="7444"/>
                </a:lnTo>
                <a:lnTo>
                  <a:pt x="11169" y="26055"/>
                </a:lnTo>
                <a:lnTo>
                  <a:pt x="2791" y="50247"/>
                </a:lnTo>
                <a:lnTo>
                  <a:pt x="0" y="74432"/>
                </a:lnTo>
                <a:lnTo>
                  <a:pt x="2791" y="105184"/>
                </a:lnTo>
                <a:lnTo>
                  <a:pt x="11169" y="128818"/>
                </a:lnTo>
                <a:lnTo>
                  <a:pt x="25135" y="143987"/>
                </a:lnTo>
                <a:lnTo>
                  <a:pt x="44696" y="149343"/>
                </a:lnTo>
              </a:path>
            </a:pathLst>
          </a:custGeom>
          <a:ln w="149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068676" y="4067881"/>
            <a:ext cx="45085" cy="149860"/>
          </a:xfrm>
          <a:custGeom>
            <a:avLst/>
            <a:gdLst/>
            <a:ahLst/>
            <a:cxnLst/>
            <a:rect l="l" t="t" r="r" b="b"/>
            <a:pathLst>
              <a:path w="45085" h="149860">
                <a:moveTo>
                  <a:pt x="0" y="149343"/>
                </a:moveTo>
                <a:lnTo>
                  <a:pt x="13263" y="143987"/>
                </a:lnTo>
                <a:lnTo>
                  <a:pt x="27930" y="128818"/>
                </a:lnTo>
                <a:lnTo>
                  <a:pt x="39805" y="105184"/>
                </a:lnTo>
                <a:lnTo>
                  <a:pt x="44696" y="74432"/>
                </a:lnTo>
                <a:lnTo>
                  <a:pt x="39805" y="50247"/>
                </a:lnTo>
                <a:lnTo>
                  <a:pt x="27930" y="26055"/>
                </a:lnTo>
                <a:lnTo>
                  <a:pt x="13263" y="7444"/>
                </a:lnTo>
                <a:lnTo>
                  <a:pt x="0" y="0"/>
                </a:lnTo>
              </a:path>
            </a:pathLst>
          </a:custGeom>
          <a:ln w="149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725496" y="4082772"/>
            <a:ext cx="45085" cy="149860"/>
          </a:xfrm>
          <a:custGeom>
            <a:avLst/>
            <a:gdLst/>
            <a:ahLst/>
            <a:cxnLst/>
            <a:rect l="l" t="t" r="r" b="b"/>
            <a:pathLst>
              <a:path w="45085" h="149860">
                <a:moveTo>
                  <a:pt x="0" y="149343"/>
                </a:moveTo>
                <a:lnTo>
                  <a:pt x="13271" y="143987"/>
                </a:lnTo>
                <a:lnTo>
                  <a:pt x="27937" y="128818"/>
                </a:lnTo>
                <a:lnTo>
                  <a:pt x="39808" y="105184"/>
                </a:lnTo>
                <a:lnTo>
                  <a:pt x="44696" y="74432"/>
                </a:lnTo>
                <a:lnTo>
                  <a:pt x="39808" y="50247"/>
                </a:lnTo>
                <a:lnTo>
                  <a:pt x="27937" y="26055"/>
                </a:lnTo>
                <a:lnTo>
                  <a:pt x="13271" y="7444"/>
                </a:lnTo>
                <a:lnTo>
                  <a:pt x="0" y="0"/>
                </a:lnTo>
              </a:path>
            </a:pathLst>
          </a:custGeom>
          <a:ln w="149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113372" y="4067881"/>
            <a:ext cx="45085" cy="149860"/>
          </a:xfrm>
          <a:custGeom>
            <a:avLst/>
            <a:gdLst/>
            <a:ahLst/>
            <a:cxnLst/>
            <a:rect l="l" t="t" r="r" b="b"/>
            <a:pathLst>
              <a:path w="45085" h="149860">
                <a:moveTo>
                  <a:pt x="44696" y="0"/>
                </a:moveTo>
                <a:lnTo>
                  <a:pt x="25144" y="7444"/>
                </a:lnTo>
                <a:lnTo>
                  <a:pt x="11176" y="26055"/>
                </a:lnTo>
                <a:lnTo>
                  <a:pt x="2794" y="50247"/>
                </a:lnTo>
                <a:lnTo>
                  <a:pt x="0" y="74432"/>
                </a:lnTo>
                <a:lnTo>
                  <a:pt x="2794" y="105184"/>
                </a:lnTo>
                <a:lnTo>
                  <a:pt x="11176" y="128818"/>
                </a:lnTo>
                <a:lnTo>
                  <a:pt x="25144" y="143987"/>
                </a:lnTo>
                <a:lnTo>
                  <a:pt x="44696" y="149343"/>
                </a:lnTo>
              </a:path>
            </a:pathLst>
          </a:custGeom>
          <a:ln w="149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725496" y="3724544"/>
            <a:ext cx="0" cy="508000"/>
          </a:xfrm>
          <a:custGeom>
            <a:avLst/>
            <a:gdLst/>
            <a:ahLst/>
            <a:cxnLst/>
            <a:rect l="l" t="t" r="r" b="b"/>
            <a:pathLst>
              <a:path w="0" h="508000">
                <a:moveTo>
                  <a:pt x="0" y="507571"/>
                </a:moveTo>
                <a:lnTo>
                  <a:pt x="0" y="0"/>
                </a:lnTo>
              </a:path>
            </a:pathLst>
          </a:custGeom>
          <a:ln w="148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2158068" y="3724544"/>
            <a:ext cx="0" cy="492759"/>
          </a:xfrm>
          <a:custGeom>
            <a:avLst/>
            <a:gdLst/>
            <a:ahLst/>
            <a:cxnLst/>
            <a:rect l="l" t="t" r="r" b="b"/>
            <a:pathLst>
              <a:path w="0" h="492760">
                <a:moveTo>
                  <a:pt x="0" y="492680"/>
                </a:moveTo>
                <a:lnTo>
                  <a:pt x="0" y="0"/>
                </a:lnTo>
              </a:path>
            </a:pathLst>
          </a:custGeom>
          <a:ln w="148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669985" y="3609052"/>
            <a:ext cx="104304" cy="1047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2102557" y="3609052"/>
            <a:ext cx="104304" cy="1047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2381568" y="4038120"/>
            <a:ext cx="59690" cy="29845"/>
          </a:xfrm>
          <a:custGeom>
            <a:avLst/>
            <a:gdLst/>
            <a:ahLst/>
            <a:cxnLst/>
            <a:rect l="l" t="t" r="r" b="b"/>
            <a:pathLst>
              <a:path w="59689" h="29845">
                <a:moveTo>
                  <a:pt x="0" y="29761"/>
                </a:moveTo>
                <a:lnTo>
                  <a:pt x="59601" y="0"/>
                </a:lnTo>
              </a:path>
            </a:pathLst>
          </a:custGeom>
          <a:ln w="149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2381568" y="4067881"/>
            <a:ext cx="59690" cy="29845"/>
          </a:xfrm>
          <a:custGeom>
            <a:avLst/>
            <a:gdLst/>
            <a:ahLst/>
            <a:cxnLst/>
            <a:rect l="l" t="t" r="r" b="b"/>
            <a:pathLst>
              <a:path w="59689" h="29845">
                <a:moveTo>
                  <a:pt x="0" y="0"/>
                </a:moveTo>
                <a:lnTo>
                  <a:pt x="59601" y="29781"/>
                </a:lnTo>
              </a:path>
            </a:pathLst>
          </a:custGeom>
          <a:ln w="149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1457300" y="4112553"/>
            <a:ext cx="238760" cy="45085"/>
          </a:xfrm>
          <a:custGeom>
            <a:avLst/>
            <a:gdLst/>
            <a:ahLst/>
            <a:cxnLst/>
            <a:rect l="l" t="t" r="r" b="b"/>
            <a:pathLst>
              <a:path w="238760" h="45085">
                <a:moveTo>
                  <a:pt x="0" y="0"/>
                </a:moveTo>
                <a:lnTo>
                  <a:pt x="238405" y="0"/>
                </a:lnTo>
                <a:lnTo>
                  <a:pt x="238405" y="44651"/>
                </a:lnTo>
                <a:lnTo>
                  <a:pt x="0" y="44651"/>
                </a:lnTo>
              </a:path>
            </a:pathLst>
          </a:custGeom>
          <a:ln w="1492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1367908" y="4067881"/>
            <a:ext cx="89535" cy="134620"/>
          </a:xfrm>
          <a:custGeom>
            <a:avLst/>
            <a:gdLst/>
            <a:ahLst/>
            <a:cxnLst/>
            <a:rect l="l" t="t" r="r" b="b"/>
            <a:pathLst>
              <a:path w="89534" h="134620">
                <a:moveTo>
                  <a:pt x="0" y="134472"/>
                </a:moveTo>
                <a:lnTo>
                  <a:pt x="89392" y="134472"/>
                </a:lnTo>
                <a:lnTo>
                  <a:pt x="89392" y="0"/>
                </a:lnTo>
                <a:lnTo>
                  <a:pt x="0" y="0"/>
                </a:lnTo>
                <a:lnTo>
                  <a:pt x="0" y="44671"/>
                </a:lnTo>
                <a:lnTo>
                  <a:pt x="44696" y="44671"/>
                </a:lnTo>
                <a:lnTo>
                  <a:pt x="44696" y="89323"/>
                </a:lnTo>
                <a:lnTo>
                  <a:pt x="0" y="89323"/>
                </a:lnTo>
                <a:lnTo>
                  <a:pt x="0" y="134472"/>
                </a:lnTo>
              </a:path>
            </a:pathLst>
          </a:custGeom>
          <a:ln w="14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1860081" y="4067881"/>
            <a:ext cx="223520" cy="791845"/>
          </a:xfrm>
          <a:custGeom>
            <a:avLst/>
            <a:gdLst/>
            <a:ahLst/>
            <a:cxnLst/>
            <a:rect l="l" t="t" r="r" b="b"/>
            <a:pathLst>
              <a:path w="223519" h="791845">
                <a:moveTo>
                  <a:pt x="223480" y="0"/>
                </a:moveTo>
                <a:lnTo>
                  <a:pt x="0" y="791366"/>
                </a:lnTo>
              </a:path>
            </a:pathLst>
          </a:custGeom>
          <a:ln w="149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1800480" y="4799229"/>
            <a:ext cx="223520" cy="90170"/>
          </a:xfrm>
          <a:custGeom>
            <a:avLst/>
            <a:gdLst/>
            <a:ahLst/>
            <a:cxnLst/>
            <a:rect l="l" t="t" r="r" b="b"/>
            <a:pathLst>
              <a:path w="223519" h="90170">
                <a:moveTo>
                  <a:pt x="0" y="0"/>
                </a:moveTo>
                <a:lnTo>
                  <a:pt x="59601" y="89800"/>
                </a:lnTo>
                <a:lnTo>
                  <a:pt x="134088" y="0"/>
                </a:lnTo>
                <a:lnTo>
                  <a:pt x="223500" y="0"/>
                </a:lnTo>
              </a:path>
            </a:pathLst>
          </a:custGeom>
          <a:ln w="149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1695705" y="4799229"/>
            <a:ext cx="104775" cy="0"/>
          </a:xfrm>
          <a:custGeom>
            <a:avLst/>
            <a:gdLst/>
            <a:ahLst/>
            <a:cxnLst/>
            <a:rect l="l" t="t" r="r" b="b"/>
            <a:pathLst>
              <a:path w="104775" h="0">
                <a:moveTo>
                  <a:pt x="104774" y="0"/>
                </a:moveTo>
                <a:lnTo>
                  <a:pt x="0" y="0"/>
                </a:lnTo>
              </a:path>
            </a:pathLst>
          </a:custGeom>
          <a:ln w="149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2169595" y="4378094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5" h="268604">
                <a:moveTo>
                  <a:pt x="0" y="134452"/>
                </a:moveTo>
                <a:lnTo>
                  <a:pt x="6794" y="91703"/>
                </a:lnTo>
                <a:lnTo>
                  <a:pt x="25748" y="54763"/>
                </a:lnTo>
                <a:lnTo>
                  <a:pt x="54715" y="25753"/>
                </a:lnTo>
                <a:lnTo>
                  <a:pt x="91550" y="6791"/>
                </a:lnTo>
                <a:lnTo>
                  <a:pt x="134107" y="0"/>
                </a:lnTo>
                <a:lnTo>
                  <a:pt x="176656" y="6791"/>
                </a:lnTo>
                <a:lnTo>
                  <a:pt x="213485" y="25753"/>
                </a:lnTo>
                <a:lnTo>
                  <a:pt x="242449" y="54763"/>
                </a:lnTo>
                <a:lnTo>
                  <a:pt x="261401" y="91703"/>
                </a:lnTo>
                <a:lnTo>
                  <a:pt x="268196" y="134452"/>
                </a:lnTo>
                <a:lnTo>
                  <a:pt x="261401" y="176968"/>
                </a:lnTo>
                <a:lnTo>
                  <a:pt x="242449" y="213766"/>
                </a:lnTo>
                <a:lnTo>
                  <a:pt x="213485" y="242704"/>
                </a:lnTo>
                <a:lnTo>
                  <a:pt x="176656" y="261639"/>
                </a:lnTo>
                <a:lnTo>
                  <a:pt x="134107" y="268427"/>
                </a:lnTo>
                <a:lnTo>
                  <a:pt x="91550" y="261639"/>
                </a:lnTo>
                <a:lnTo>
                  <a:pt x="54715" y="242704"/>
                </a:lnTo>
                <a:lnTo>
                  <a:pt x="25748" y="213766"/>
                </a:lnTo>
                <a:lnTo>
                  <a:pt x="6794" y="176968"/>
                </a:lnTo>
                <a:lnTo>
                  <a:pt x="0" y="134452"/>
                </a:lnTo>
                <a:close/>
              </a:path>
            </a:pathLst>
          </a:custGeom>
          <a:ln w="149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2251550" y="4400419"/>
            <a:ext cx="104304" cy="1042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1889872" y="4605234"/>
            <a:ext cx="45085" cy="313690"/>
          </a:xfrm>
          <a:custGeom>
            <a:avLst/>
            <a:gdLst/>
            <a:ahLst/>
            <a:cxnLst/>
            <a:rect l="l" t="t" r="r" b="b"/>
            <a:pathLst>
              <a:path w="45085" h="313689">
                <a:moveTo>
                  <a:pt x="44696" y="0"/>
                </a:moveTo>
                <a:lnTo>
                  <a:pt x="0" y="313576"/>
                </a:lnTo>
              </a:path>
            </a:pathLst>
          </a:custGeom>
          <a:ln w="149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1815365" y="4918811"/>
            <a:ext cx="104775" cy="343535"/>
          </a:xfrm>
          <a:custGeom>
            <a:avLst/>
            <a:gdLst/>
            <a:ahLst/>
            <a:cxnLst/>
            <a:rect l="l" t="t" r="r" b="b"/>
            <a:pathLst>
              <a:path w="104775" h="343535">
                <a:moveTo>
                  <a:pt x="74506" y="0"/>
                </a:moveTo>
                <a:lnTo>
                  <a:pt x="104297" y="59542"/>
                </a:lnTo>
                <a:lnTo>
                  <a:pt x="29810" y="104671"/>
                </a:lnTo>
                <a:lnTo>
                  <a:pt x="74506" y="164213"/>
                </a:lnTo>
                <a:lnTo>
                  <a:pt x="14905" y="193994"/>
                </a:lnTo>
                <a:lnTo>
                  <a:pt x="59601" y="254014"/>
                </a:lnTo>
                <a:lnTo>
                  <a:pt x="0" y="298666"/>
                </a:lnTo>
                <a:lnTo>
                  <a:pt x="44715" y="343333"/>
                </a:lnTo>
              </a:path>
            </a:pathLst>
          </a:custGeom>
          <a:ln w="149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1845176" y="5277031"/>
            <a:ext cx="15240" cy="45720"/>
          </a:xfrm>
          <a:custGeom>
            <a:avLst/>
            <a:gdLst/>
            <a:ahLst/>
            <a:cxnLst/>
            <a:rect l="l" t="t" r="r" b="b"/>
            <a:pathLst>
              <a:path w="15239" h="45720">
                <a:moveTo>
                  <a:pt x="14905" y="0"/>
                </a:moveTo>
                <a:lnTo>
                  <a:pt x="0" y="45139"/>
                </a:lnTo>
              </a:path>
            </a:pathLst>
          </a:custGeom>
          <a:ln w="149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1710591" y="5337057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4" h="0">
                <a:moveTo>
                  <a:pt x="0" y="0"/>
                </a:moveTo>
                <a:lnTo>
                  <a:pt x="238882" y="0"/>
                </a:lnTo>
              </a:path>
            </a:pathLst>
          </a:custGeom>
          <a:ln w="149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1725496" y="53370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790" y="0"/>
                </a:moveTo>
                <a:lnTo>
                  <a:pt x="0" y="29771"/>
                </a:lnTo>
              </a:path>
            </a:pathLst>
          </a:custGeom>
          <a:ln w="149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1815365" y="53370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810" y="0"/>
                </a:moveTo>
                <a:lnTo>
                  <a:pt x="0" y="29771"/>
                </a:lnTo>
              </a:path>
            </a:pathLst>
          </a:custGeom>
          <a:ln w="149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1919663" y="53370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810" y="0"/>
                </a:moveTo>
                <a:lnTo>
                  <a:pt x="0" y="29771"/>
                </a:lnTo>
              </a:path>
            </a:pathLst>
          </a:custGeom>
          <a:ln w="149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1893942" y="4579523"/>
            <a:ext cx="74513" cy="744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1531807" y="3291385"/>
            <a:ext cx="45085" cy="1224915"/>
          </a:xfrm>
          <a:custGeom>
            <a:avLst/>
            <a:gdLst/>
            <a:ahLst/>
            <a:cxnLst/>
            <a:rect l="l" t="t" r="r" b="b"/>
            <a:pathLst>
              <a:path w="45084" h="1224914">
                <a:moveTo>
                  <a:pt x="0" y="0"/>
                </a:moveTo>
                <a:lnTo>
                  <a:pt x="0" y="1224525"/>
                </a:lnTo>
                <a:lnTo>
                  <a:pt x="44696" y="1224525"/>
                </a:lnTo>
                <a:lnTo>
                  <a:pt x="44696" y="14930"/>
                </a:lnTo>
              </a:path>
            </a:pathLst>
          </a:custGeom>
          <a:ln w="148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1353003" y="4366568"/>
            <a:ext cx="358140" cy="59690"/>
          </a:xfrm>
          <a:custGeom>
            <a:avLst/>
            <a:gdLst/>
            <a:ahLst/>
            <a:cxnLst/>
            <a:rect l="l" t="t" r="r" b="b"/>
            <a:pathLst>
              <a:path w="358139" h="59689">
                <a:moveTo>
                  <a:pt x="0" y="0"/>
                </a:moveTo>
                <a:lnTo>
                  <a:pt x="357588" y="0"/>
                </a:lnTo>
                <a:lnTo>
                  <a:pt x="357588" y="59542"/>
                </a:lnTo>
                <a:lnTo>
                  <a:pt x="0" y="59542"/>
                </a:lnTo>
              </a:path>
            </a:pathLst>
          </a:custGeom>
          <a:ln w="149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285950" y="4299097"/>
            <a:ext cx="238406" cy="19403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1964378" y="4411239"/>
            <a:ext cx="104775" cy="74930"/>
          </a:xfrm>
          <a:custGeom>
            <a:avLst/>
            <a:gdLst/>
            <a:ahLst/>
            <a:cxnLst/>
            <a:rect l="l" t="t" r="r" b="b"/>
            <a:pathLst>
              <a:path w="104775" h="74929">
                <a:moveTo>
                  <a:pt x="0" y="74432"/>
                </a:moveTo>
                <a:lnTo>
                  <a:pt x="104297" y="74432"/>
                </a:lnTo>
                <a:lnTo>
                  <a:pt x="104297" y="0"/>
                </a:lnTo>
                <a:lnTo>
                  <a:pt x="29790" y="0"/>
                </a:lnTo>
              </a:path>
            </a:pathLst>
          </a:custGeom>
          <a:ln w="149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1580573" y="4743756"/>
            <a:ext cx="104324" cy="10471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2232574" y="4455891"/>
            <a:ext cx="134620" cy="0"/>
          </a:xfrm>
          <a:custGeom>
            <a:avLst/>
            <a:gdLst/>
            <a:ahLst/>
            <a:cxnLst/>
            <a:rect l="l" t="t" r="r" b="b"/>
            <a:pathLst>
              <a:path w="134619" h="0">
                <a:moveTo>
                  <a:pt x="0" y="0"/>
                </a:moveTo>
                <a:lnTo>
                  <a:pt x="134088" y="0"/>
                </a:lnTo>
              </a:path>
            </a:pathLst>
          </a:custGeom>
          <a:ln w="149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2307061" y="4381458"/>
            <a:ext cx="0" cy="134620"/>
          </a:xfrm>
          <a:custGeom>
            <a:avLst/>
            <a:gdLst/>
            <a:ahLst/>
            <a:cxnLst/>
            <a:rect l="l" t="t" r="r" b="b"/>
            <a:pathLst>
              <a:path w="0" h="134620">
                <a:moveTo>
                  <a:pt x="0" y="0"/>
                </a:moveTo>
                <a:lnTo>
                  <a:pt x="0" y="134452"/>
                </a:lnTo>
              </a:path>
            </a:pathLst>
          </a:custGeom>
          <a:ln w="148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 txBox="1"/>
          <p:nvPr/>
        </p:nvSpPr>
        <p:spPr>
          <a:xfrm>
            <a:off x="621271" y="3812273"/>
            <a:ext cx="741045" cy="70104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41910" marR="5080">
              <a:lnSpc>
                <a:spcPts val="1530"/>
              </a:lnSpc>
              <a:spcBef>
                <a:spcPts val="170"/>
              </a:spcBef>
            </a:pPr>
            <a:r>
              <a:rPr dirty="0" sz="1300" spc="-135">
                <a:latin typeface="宋体"/>
                <a:cs typeface="宋体"/>
              </a:rPr>
              <a:t>手动</a:t>
            </a:r>
            <a:r>
              <a:rPr dirty="0" sz="1300" spc="-70">
                <a:latin typeface="宋体"/>
                <a:cs typeface="宋体"/>
              </a:rPr>
              <a:t>/</a:t>
            </a:r>
            <a:r>
              <a:rPr dirty="0" sz="1300" spc="-135">
                <a:latin typeface="宋体"/>
                <a:cs typeface="宋体"/>
              </a:rPr>
              <a:t>自</a:t>
            </a:r>
            <a:r>
              <a:rPr dirty="0" sz="1300" spc="-5">
                <a:latin typeface="宋体"/>
                <a:cs typeface="宋体"/>
              </a:rPr>
              <a:t>动 </a:t>
            </a:r>
            <a:r>
              <a:rPr dirty="0" sz="1300" spc="-135">
                <a:latin typeface="宋体"/>
                <a:cs typeface="宋体"/>
              </a:rPr>
              <a:t>复位螺丝</a:t>
            </a:r>
            <a:endParaRPr sz="13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300" spc="-135">
                <a:latin typeface="宋体"/>
                <a:cs typeface="宋体"/>
              </a:rPr>
              <a:t>复位按钮</a:t>
            </a:r>
            <a:endParaRPr sz="1300">
              <a:latin typeface="宋体"/>
              <a:cs typeface="宋体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2171800" y="4633401"/>
            <a:ext cx="62420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135">
                <a:latin typeface="宋体"/>
                <a:cs typeface="宋体"/>
              </a:rPr>
              <a:t>调节旋钮</a:t>
            </a:r>
            <a:endParaRPr sz="1300">
              <a:latin typeface="宋体"/>
              <a:cs typeface="宋体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5041391" y="2660904"/>
            <a:ext cx="3043427" cy="21595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5004815" y="4788406"/>
            <a:ext cx="3043428" cy="206959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 txBox="1"/>
          <p:nvPr/>
        </p:nvSpPr>
        <p:spPr>
          <a:xfrm>
            <a:off x="1382394" y="5585866"/>
            <a:ext cx="3225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宋体"/>
                <a:cs typeface="宋体"/>
              </a:rPr>
              <a:t>热继电器结构示意图及图形符号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1042416" y="30480"/>
            <a:ext cx="7990840" cy="1339850"/>
          </a:xfrm>
          <a:custGeom>
            <a:avLst/>
            <a:gdLst/>
            <a:ahLst/>
            <a:cxnLst/>
            <a:rect l="l" t="t" r="r" b="b"/>
            <a:pathLst>
              <a:path w="7990840" h="1339850">
                <a:moveTo>
                  <a:pt x="0" y="154177"/>
                </a:moveTo>
                <a:lnTo>
                  <a:pt x="7856" y="105420"/>
                </a:lnTo>
                <a:lnTo>
                  <a:pt x="29735" y="63093"/>
                </a:lnTo>
                <a:lnTo>
                  <a:pt x="63096" y="29728"/>
                </a:lnTo>
                <a:lnTo>
                  <a:pt x="105402" y="7853"/>
                </a:lnTo>
                <a:lnTo>
                  <a:pt x="154114" y="0"/>
                </a:lnTo>
                <a:lnTo>
                  <a:pt x="7836154" y="0"/>
                </a:lnTo>
                <a:lnTo>
                  <a:pt x="7884911" y="7853"/>
                </a:lnTo>
                <a:lnTo>
                  <a:pt x="7927238" y="29728"/>
                </a:lnTo>
                <a:lnTo>
                  <a:pt x="7960603" y="63093"/>
                </a:lnTo>
                <a:lnTo>
                  <a:pt x="7982478" y="105420"/>
                </a:lnTo>
                <a:lnTo>
                  <a:pt x="7990332" y="154177"/>
                </a:lnTo>
                <a:lnTo>
                  <a:pt x="7990332" y="1185418"/>
                </a:lnTo>
                <a:lnTo>
                  <a:pt x="7982478" y="1234175"/>
                </a:lnTo>
                <a:lnTo>
                  <a:pt x="7960603" y="1276502"/>
                </a:lnTo>
                <a:lnTo>
                  <a:pt x="7927238" y="1309867"/>
                </a:lnTo>
                <a:lnTo>
                  <a:pt x="7884911" y="1331742"/>
                </a:lnTo>
                <a:lnTo>
                  <a:pt x="7836154" y="1339596"/>
                </a:lnTo>
                <a:lnTo>
                  <a:pt x="154114" y="1339596"/>
                </a:lnTo>
                <a:lnTo>
                  <a:pt x="105402" y="1331742"/>
                </a:lnTo>
                <a:lnTo>
                  <a:pt x="63096" y="1309867"/>
                </a:lnTo>
                <a:lnTo>
                  <a:pt x="29735" y="1276502"/>
                </a:lnTo>
                <a:lnTo>
                  <a:pt x="7856" y="1234175"/>
                </a:lnTo>
                <a:lnTo>
                  <a:pt x="0" y="1185418"/>
                </a:lnTo>
                <a:lnTo>
                  <a:pt x="0" y="154177"/>
                </a:lnTo>
                <a:close/>
              </a:path>
            </a:pathLst>
          </a:custGeom>
          <a:ln w="15875">
            <a:solidFill>
              <a:srgbClr val="BADF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 txBox="1"/>
          <p:nvPr/>
        </p:nvSpPr>
        <p:spPr>
          <a:xfrm>
            <a:off x="1137615" y="420751"/>
            <a:ext cx="7579359" cy="56261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 marR="5080">
              <a:lnSpc>
                <a:spcPts val="2070"/>
              </a:lnSpc>
              <a:spcBef>
                <a:spcPts val="240"/>
              </a:spcBef>
            </a:pPr>
            <a:r>
              <a:rPr dirty="0" sz="1800">
                <a:latin typeface="宋体"/>
                <a:cs typeface="宋体"/>
              </a:rPr>
              <a:t>热继电器就是利用</a:t>
            </a:r>
            <a:r>
              <a:rPr dirty="0" sz="1800" b="1">
                <a:latin typeface="宋体"/>
                <a:cs typeface="宋体"/>
              </a:rPr>
              <a:t>电流的热效应</a:t>
            </a:r>
            <a:r>
              <a:rPr dirty="0" sz="1800">
                <a:latin typeface="宋体"/>
                <a:cs typeface="宋体"/>
              </a:rPr>
              <a:t>原理，在出现电动机不能了承受的过载时切 断电动机电路，为电动机</a:t>
            </a:r>
            <a:r>
              <a:rPr dirty="0" sz="1800" b="1">
                <a:latin typeface="宋体"/>
                <a:cs typeface="宋体"/>
              </a:rPr>
              <a:t>提供过载保护</a:t>
            </a:r>
            <a:r>
              <a:rPr dirty="0" sz="1800">
                <a:latin typeface="宋体"/>
                <a:cs typeface="宋体"/>
              </a:rPr>
              <a:t>的保护电器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111252" y="256031"/>
            <a:ext cx="931544" cy="901065"/>
          </a:xfrm>
          <a:custGeom>
            <a:avLst/>
            <a:gdLst/>
            <a:ahLst/>
            <a:cxnLst/>
            <a:rect l="l" t="t" r="r" b="b"/>
            <a:pathLst>
              <a:path w="931544" h="901065">
                <a:moveTo>
                  <a:pt x="823798" y="0"/>
                </a:moveTo>
                <a:lnTo>
                  <a:pt x="107365" y="0"/>
                </a:lnTo>
                <a:lnTo>
                  <a:pt x="65574" y="8445"/>
                </a:lnTo>
                <a:lnTo>
                  <a:pt x="31446" y="31464"/>
                </a:lnTo>
                <a:lnTo>
                  <a:pt x="8437" y="65579"/>
                </a:lnTo>
                <a:lnTo>
                  <a:pt x="0" y="107315"/>
                </a:lnTo>
                <a:lnTo>
                  <a:pt x="0" y="793369"/>
                </a:lnTo>
                <a:lnTo>
                  <a:pt x="8437" y="835104"/>
                </a:lnTo>
                <a:lnTo>
                  <a:pt x="31446" y="869219"/>
                </a:lnTo>
                <a:lnTo>
                  <a:pt x="65574" y="892238"/>
                </a:lnTo>
                <a:lnTo>
                  <a:pt x="107365" y="900684"/>
                </a:lnTo>
                <a:lnTo>
                  <a:pt x="823798" y="900684"/>
                </a:lnTo>
                <a:lnTo>
                  <a:pt x="865589" y="892238"/>
                </a:lnTo>
                <a:lnTo>
                  <a:pt x="899717" y="869219"/>
                </a:lnTo>
                <a:lnTo>
                  <a:pt x="922726" y="835104"/>
                </a:lnTo>
                <a:lnTo>
                  <a:pt x="931163" y="793369"/>
                </a:lnTo>
                <a:lnTo>
                  <a:pt x="931163" y="107315"/>
                </a:lnTo>
                <a:lnTo>
                  <a:pt x="922726" y="65579"/>
                </a:lnTo>
                <a:lnTo>
                  <a:pt x="899717" y="31464"/>
                </a:lnTo>
                <a:lnTo>
                  <a:pt x="865589" y="8445"/>
                </a:lnTo>
                <a:lnTo>
                  <a:pt x="823798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 txBox="1">
            <a:spLocks noGrp="1"/>
          </p:cNvSpPr>
          <p:nvPr>
            <p:ph type="title"/>
          </p:nvPr>
        </p:nvSpPr>
        <p:spPr>
          <a:xfrm>
            <a:off x="221081" y="342138"/>
            <a:ext cx="711200" cy="6838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ct val="120000"/>
              </a:lnSpc>
              <a:spcBef>
                <a:spcPts val="100"/>
              </a:spcBef>
            </a:pPr>
            <a:r>
              <a:rPr dirty="0">
                <a:latin typeface="微软雅黑"/>
                <a:cs typeface="微软雅黑"/>
              </a:rPr>
              <a:t>热继电 器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6755" y="141731"/>
            <a:ext cx="7487920" cy="2428240"/>
          </a:xfrm>
          <a:custGeom>
            <a:avLst/>
            <a:gdLst/>
            <a:ahLst/>
            <a:cxnLst/>
            <a:rect l="l" t="t" r="r" b="b"/>
            <a:pathLst>
              <a:path w="7487920" h="2428240">
                <a:moveTo>
                  <a:pt x="0" y="279273"/>
                </a:moveTo>
                <a:lnTo>
                  <a:pt x="3656" y="233988"/>
                </a:lnTo>
                <a:lnTo>
                  <a:pt x="14243" y="191024"/>
                </a:lnTo>
                <a:lnTo>
                  <a:pt x="31183" y="150957"/>
                </a:lnTo>
                <a:lnTo>
                  <a:pt x="53900" y="114364"/>
                </a:lnTo>
                <a:lnTo>
                  <a:pt x="81819" y="81819"/>
                </a:lnTo>
                <a:lnTo>
                  <a:pt x="114364" y="53900"/>
                </a:lnTo>
                <a:lnTo>
                  <a:pt x="150957" y="31183"/>
                </a:lnTo>
                <a:lnTo>
                  <a:pt x="191024" y="14243"/>
                </a:lnTo>
                <a:lnTo>
                  <a:pt x="233988" y="3656"/>
                </a:lnTo>
                <a:lnTo>
                  <a:pt x="279273" y="0"/>
                </a:lnTo>
                <a:lnTo>
                  <a:pt x="7208139" y="0"/>
                </a:lnTo>
                <a:lnTo>
                  <a:pt x="7253423" y="3656"/>
                </a:lnTo>
                <a:lnTo>
                  <a:pt x="7296387" y="14243"/>
                </a:lnTo>
                <a:lnTo>
                  <a:pt x="7336454" y="31183"/>
                </a:lnTo>
                <a:lnTo>
                  <a:pt x="7373047" y="53900"/>
                </a:lnTo>
                <a:lnTo>
                  <a:pt x="7405592" y="81819"/>
                </a:lnTo>
                <a:lnTo>
                  <a:pt x="7433511" y="114364"/>
                </a:lnTo>
                <a:lnTo>
                  <a:pt x="7456228" y="150957"/>
                </a:lnTo>
                <a:lnTo>
                  <a:pt x="7473168" y="191024"/>
                </a:lnTo>
                <a:lnTo>
                  <a:pt x="7483755" y="233988"/>
                </a:lnTo>
                <a:lnTo>
                  <a:pt x="7487412" y="279273"/>
                </a:lnTo>
                <a:lnTo>
                  <a:pt x="7487412" y="2148459"/>
                </a:lnTo>
                <a:lnTo>
                  <a:pt x="7483755" y="2193743"/>
                </a:lnTo>
                <a:lnTo>
                  <a:pt x="7473168" y="2236707"/>
                </a:lnTo>
                <a:lnTo>
                  <a:pt x="7456228" y="2276774"/>
                </a:lnTo>
                <a:lnTo>
                  <a:pt x="7433511" y="2313367"/>
                </a:lnTo>
                <a:lnTo>
                  <a:pt x="7405592" y="2345912"/>
                </a:lnTo>
                <a:lnTo>
                  <a:pt x="7373047" y="2373831"/>
                </a:lnTo>
                <a:lnTo>
                  <a:pt x="7336454" y="2396548"/>
                </a:lnTo>
                <a:lnTo>
                  <a:pt x="7296387" y="2413488"/>
                </a:lnTo>
                <a:lnTo>
                  <a:pt x="7253423" y="2424075"/>
                </a:lnTo>
                <a:lnTo>
                  <a:pt x="7208139" y="2427732"/>
                </a:lnTo>
                <a:lnTo>
                  <a:pt x="279273" y="2427732"/>
                </a:lnTo>
                <a:lnTo>
                  <a:pt x="233988" y="2424075"/>
                </a:lnTo>
                <a:lnTo>
                  <a:pt x="191024" y="2413488"/>
                </a:lnTo>
                <a:lnTo>
                  <a:pt x="150957" y="2396548"/>
                </a:lnTo>
                <a:lnTo>
                  <a:pt x="114364" y="2373831"/>
                </a:lnTo>
                <a:lnTo>
                  <a:pt x="81819" y="2345912"/>
                </a:lnTo>
                <a:lnTo>
                  <a:pt x="53900" y="2313367"/>
                </a:lnTo>
                <a:lnTo>
                  <a:pt x="31183" y="2276774"/>
                </a:lnTo>
                <a:lnTo>
                  <a:pt x="14243" y="2236707"/>
                </a:lnTo>
                <a:lnTo>
                  <a:pt x="3656" y="2193743"/>
                </a:lnTo>
                <a:lnTo>
                  <a:pt x="0" y="2148459"/>
                </a:lnTo>
                <a:lnTo>
                  <a:pt x="0" y="279273"/>
                </a:lnTo>
                <a:close/>
              </a:path>
            </a:pathLst>
          </a:custGeom>
          <a:ln w="15875">
            <a:solidFill>
              <a:srgbClr val="BADF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607947" y="378333"/>
            <a:ext cx="4140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宋体"/>
                <a:cs typeface="宋体"/>
              </a:rPr>
              <a:t>按用途分：有控制继电器和保护继电器；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7947" y="939546"/>
            <a:ext cx="7112000" cy="561975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 marR="5080">
              <a:lnSpc>
                <a:spcPts val="2060"/>
              </a:lnSpc>
              <a:spcBef>
                <a:spcPts val="250"/>
              </a:spcBef>
            </a:pPr>
            <a:r>
              <a:rPr dirty="0" sz="1800">
                <a:latin typeface="宋体"/>
                <a:cs typeface="宋体"/>
              </a:rPr>
              <a:t>按动作原理分：有电磁式继电器、感应式继电器、电动式继电器、电子 式继电器和热继电器。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7947" y="1762505"/>
            <a:ext cx="7141209" cy="561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10"/>
              </a:lnSpc>
              <a:spcBef>
                <a:spcPts val="100"/>
              </a:spcBef>
            </a:pPr>
            <a:r>
              <a:rPr dirty="0" sz="1800">
                <a:latin typeface="宋体"/>
                <a:cs typeface="宋体"/>
              </a:rPr>
              <a:t>按输入信号的不同来分：有</a:t>
            </a:r>
            <a:r>
              <a:rPr dirty="0" sz="1800" b="1">
                <a:latin typeface="宋体"/>
                <a:cs typeface="宋体"/>
              </a:rPr>
              <a:t>电压继电器、中间继电器、电流继电器、时</a:t>
            </a:r>
            <a:endParaRPr sz="1800">
              <a:latin typeface="宋体"/>
              <a:cs typeface="宋体"/>
            </a:endParaRPr>
          </a:p>
          <a:p>
            <a:pPr marL="12700">
              <a:lnSpc>
                <a:spcPts val="2110"/>
              </a:lnSpc>
            </a:pPr>
            <a:r>
              <a:rPr dirty="0" sz="1800" b="1">
                <a:latin typeface="宋体"/>
                <a:cs typeface="宋体"/>
              </a:rPr>
              <a:t>间继电器、速度继电</a:t>
            </a:r>
            <a:r>
              <a:rPr dirty="0" sz="1800" spc="5" b="1">
                <a:latin typeface="宋体"/>
                <a:cs typeface="宋体"/>
              </a:rPr>
              <a:t>器</a:t>
            </a:r>
            <a:r>
              <a:rPr dirty="0" sz="1800" spc="-5">
                <a:latin typeface="宋体"/>
                <a:cs typeface="宋体"/>
              </a:rPr>
              <a:t>等。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4068" y="748283"/>
            <a:ext cx="932815" cy="1214755"/>
          </a:xfrm>
          <a:custGeom>
            <a:avLst/>
            <a:gdLst/>
            <a:ahLst/>
            <a:cxnLst/>
            <a:rect l="l" t="t" r="r" b="b"/>
            <a:pathLst>
              <a:path w="932815" h="1214755">
                <a:moveTo>
                  <a:pt x="821563" y="0"/>
                </a:moveTo>
                <a:lnTo>
                  <a:pt x="111188" y="0"/>
                </a:lnTo>
                <a:lnTo>
                  <a:pt x="67910" y="8737"/>
                </a:lnTo>
                <a:lnTo>
                  <a:pt x="32567" y="32559"/>
                </a:lnTo>
                <a:lnTo>
                  <a:pt x="8738" y="67883"/>
                </a:lnTo>
                <a:lnTo>
                  <a:pt x="0" y="111125"/>
                </a:lnTo>
                <a:lnTo>
                  <a:pt x="0" y="1103502"/>
                </a:lnTo>
                <a:lnTo>
                  <a:pt x="8738" y="1146744"/>
                </a:lnTo>
                <a:lnTo>
                  <a:pt x="32567" y="1182068"/>
                </a:lnTo>
                <a:lnTo>
                  <a:pt x="67910" y="1205890"/>
                </a:lnTo>
                <a:lnTo>
                  <a:pt x="111188" y="1214627"/>
                </a:lnTo>
                <a:lnTo>
                  <a:pt x="821563" y="1214627"/>
                </a:lnTo>
                <a:lnTo>
                  <a:pt x="864804" y="1205890"/>
                </a:lnTo>
                <a:lnTo>
                  <a:pt x="900128" y="1182068"/>
                </a:lnTo>
                <a:lnTo>
                  <a:pt x="923950" y="1146744"/>
                </a:lnTo>
                <a:lnTo>
                  <a:pt x="932688" y="1103502"/>
                </a:lnTo>
                <a:lnTo>
                  <a:pt x="932688" y="111125"/>
                </a:lnTo>
                <a:lnTo>
                  <a:pt x="923950" y="67883"/>
                </a:lnTo>
                <a:lnTo>
                  <a:pt x="900128" y="32559"/>
                </a:lnTo>
                <a:lnTo>
                  <a:pt x="864804" y="8737"/>
                </a:lnTo>
                <a:lnTo>
                  <a:pt x="821563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54507" y="990726"/>
            <a:ext cx="711200" cy="683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0" marR="5080" indent="-114300">
              <a:lnSpc>
                <a:spcPct val="120000"/>
              </a:lnSpc>
              <a:spcBef>
                <a:spcPts val="100"/>
              </a:spcBef>
            </a:pPr>
            <a:r>
              <a:rPr dirty="0" sz="1800" b="1">
                <a:latin typeface="微软雅黑"/>
                <a:cs typeface="微软雅黑"/>
              </a:rPr>
              <a:t>继电器 分类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3608" y="2634995"/>
            <a:ext cx="1312164" cy="13578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627376" y="2746248"/>
            <a:ext cx="1345691" cy="11353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787032" y="2641092"/>
            <a:ext cx="1470471" cy="13517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177899" y="2601467"/>
            <a:ext cx="1316785" cy="13517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8204" y="4082796"/>
            <a:ext cx="5977255" cy="2633980"/>
          </a:xfrm>
          <a:custGeom>
            <a:avLst/>
            <a:gdLst/>
            <a:ahLst/>
            <a:cxnLst/>
            <a:rect l="l" t="t" r="r" b="b"/>
            <a:pathLst>
              <a:path w="5977255" h="2633979">
                <a:moveTo>
                  <a:pt x="0" y="2633472"/>
                </a:moveTo>
                <a:lnTo>
                  <a:pt x="5977128" y="2633472"/>
                </a:lnTo>
                <a:lnTo>
                  <a:pt x="5977128" y="0"/>
                </a:lnTo>
                <a:lnTo>
                  <a:pt x="0" y="0"/>
                </a:lnTo>
                <a:lnTo>
                  <a:pt x="0" y="2633472"/>
                </a:lnTo>
                <a:close/>
              </a:path>
            </a:pathLst>
          </a:custGeom>
          <a:solidFill>
            <a:srgbClr val="00FF00">
              <a:alpha val="1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8204" y="4082796"/>
            <a:ext cx="5977255" cy="2633980"/>
          </a:xfrm>
          <a:custGeom>
            <a:avLst/>
            <a:gdLst/>
            <a:ahLst/>
            <a:cxnLst/>
            <a:rect l="l" t="t" r="r" b="b"/>
            <a:pathLst>
              <a:path w="5977255" h="2633979">
                <a:moveTo>
                  <a:pt x="0" y="2633472"/>
                </a:moveTo>
                <a:lnTo>
                  <a:pt x="5977128" y="2633472"/>
                </a:lnTo>
                <a:lnTo>
                  <a:pt x="5977128" y="0"/>
                </a:lnTo>
                <a:lnTo>
                  <a:pt x="0" y="0"/>
                </a:lnTo>
                <a:lnTo>
                  <a:pt x="0" y="2633472"/>
                </a:lnTo>
                <a:close/>
              </a:path>
            </a:pathLst>
          </a:custGeom>
          <a:ln w="9524">
            <a:solidFill>
              <a:srgbClr val="0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86639" y="3995166"/>
            <a:ext cx="5231130" cy="1049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0000"/>
              </a:lnSpc>
              <a:spcBef>
                <a:spcPts val="100"/>
              </a:spcBef>
            </a:pPr>
            <a:r>
              <a:rPr dirty="0" sz="2400" b="1">
                <a:latin typeface="宋体"/>
                <a:cs typeface="宋体"/>
              </a:rPr>
              <a:t>继电器的主要特性</a:t>
            </a:r>
            <a:r>
              <a:rPr dirty="0" sz="2400" spc="5" b="1">
                <a:latin typeface="宋体"/>
                <a:cs typeface="宋体"/>
              </a:rPr>
              <a:t>是</a:t>
            </a:r>
            <a:r>
              <a:rPr dirty="0" sz="2400" b="1">
                <a:solidFill>
                  <a:srgbClr val="FF3300"/>
                </a:solidFill>
                <a:latin typeface="宋体"/>
                <a:cs typeface="宋体"/>
              </a:rPr>
              <a:t>输入</a:t>
            </a:r>
            <a:r>
              <a:rPr dirty="0" sz="2400" b="1">
                <a:solidFill>
                  <a:srgbClr val="FF3300"/>
                </a:solidFill>
                <a:latin typeface="Arial"/>
                <a:cs typeface="Arial"/>
              </a:rPr>
              <a:t>—</a:t>
            </a:r>
            <a:r>
              <a:rPr dirty="0" sz="2400" b="1">
                <a:solidFill>
                  <a:srgbClr val="FF3300"/>
                </a:solidFill>
                <a:latin typeface="宋体"/>
                <a:cs typeface="宋体"/>
              </a:rPr>
              <a:t>输出特</a:t>
            </a:r>
            <a:r>
              <a:rPr dirty="0" sz="2400" spc="5" b="1">
                <a:solidFill>
                  <a:srgbClr val="FF3300"/>
                </a:solidFill>
                <a:latin typeface="宋体"/>
                <a:cs typeface="宋体"/>
              </a:rPr>
              <a:t>性</a:t>
            </a:r>
            <a:r>
              <a:rPr dirty="0" sz="2400" spc="-10" b="1">
                <a:latin typeface="宋体"/>
                <a:cs typeface="宋体"/>
              </a:rPr>
              <a:t>， </a:t>
            </a:r>
            <a:r>
              <a:rPr dirty="0" sz="2400" b="1">
                <a:latin typeface="宋体"/>
                <a:cs typeface="宋体"/>
              </a:rPr>
              <a:t>又称为继电特性，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6639" y="5165293"/>
            <a:ext cx="591248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宋体"/>
                <a:cs typeface="宋体"/>
              </a:rPr>
              <a:t>在继电特性曲线中，</a:t>
            </a:r>
            <a:r>
              <a:rPr dirty="0" sz="2400" spc="-5" b="1">
                <a:latin typeface="Arial"/>
                <a:cs typeface="Arial"/>
              </a:rPr>
              <a:t>X2</a:t>
            </a:r>
            <a:r>
              <a:rPr dirty="0" sz="2400" spc="-5" b="1">
                <a:latin typeface="宋体"/>
                <a:cs typeface="宋体"/>
              </a:rPr>
              <a:t>称为</a:t>
            </a:r>
            <a:r>
              <a:rPr dirty="0" sz="2400" spc="-5" b="1">
                <a:solidFill>
                  <a:srgbClr val="0000CC"/>
                </a:solidFill>
                <a:latin typeface="宋体"/>
                <a:cs typeface="宋体"/>
              </a:rPr>
              <a:t>继</a:t>
            </a:r>
            <a:r>
              <a:rPr dirty="0" sz="2400" spc="5" b="1">
                <a:solidFill>
                  <a:srgbClr val="0000CC"/>
                </a:solidFill>
                <a:latin typeface="宋体"/>
                <a:cs typeface="宋体"/>
              </a:rPr>
              <a:t>电</a:t>
            </a:r>
            <a:r>
              <a:rPr dirty="0" sz="2400" spc="-5" b="1">
                <a:solidFill>
                  <a:srgbClr val="0000CC"/>
                </a:solidFill>
                <a:latin typeface="宋体"/>
                <a:cs typeface="宋体"/>
              </a:rPr>
              <a:t>器吸合</a:t>
            </a:r>
            <a:r>
              <a:rPr dirty="0" sz="2400" spc="10" b="1">
                <a:solidFill>
                  <a:srgbClr val="0000CC"/>
                </a:solidFill>
                <a:latin typeface="宋体"/>
                <a:cs typeface="宋体"/>
              </a:rPr>
              <a:t>值</a:t>
            </a:r>
            <a:r>
              <a:rPr dirty="0" sz="2400" spc="-10" b="1">
                <a:latin typeface="宋体"/>
                <a:cs typeface="宋体"/>
              </a:rPr>
              <a:t>，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6639" y="5531611"/>
            <a:ext cx="5085080" cy="1049655"/>
          </a:xfrm>
          <a:prstGeom prst="rect">
            <a:avLst/>
          </a:prstGeom>
        </p:spPr>
        <p:txBody>
          <a:bodyPr wrap="square" lIns="0" tIns="1587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dirty="0" sz="2400" spc="-10" b="1">
                <a:latin typeface="Arial"/>
                <a:cs typeface="Arial"/>
              </a:rPr>
              <a:t>X1</a:t>
            </a:r>
            <a:r>
              <a:rPr dirty="0" sz="2400" b="1">
                <a:latin typeface="宋体"/>
                <a:cs typeface="宋体"/>
              </a:rPr>
              <a:t>称为</a:t>
            </a:r>
            <a:r>
              <a:rPr dirty="0" sz="2400" b="1">
                <a:solidFill>
                  <a:srgbClr val="0000CC"/>
                </a:solidFill>
                <a:latin typeface="宋体"/>
                <a:cs typeface="宋体"/>
              </a:rPr>
              <a:t>继电器释放值</a:t>
            </a:r>
            <a:r>
              <a:rPr dirty="0" sz="2400" spc="-10" b="1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dirty="0" sz="2400" b="1">
                <a:solidFill>
                  <a:srgbClr val="FF3300"/>
                </a:solidFill>
                <a:latin typeface="宋体"/>
                <a:cs typeface="宋体"/>
              </a:rPr>
              <a:t>k＝X1／X2</a:t>
            </a:r>
            <a:r>
              <a:rPr dirty="0" sz="2400" spc="1125" b="1">
                <a:solidFill>
                  <a:srgbClr val="FF3300"/>
                </a:solidFill>
                <a:latin typeface="宋体"/>
                <a:cs typeface="宋体"/>
              </a:rPr>
              <a:t> </a:t>
            </a:r>
            <a:r>
              <a:rPr dirty="0" sz="2400" b="1">
                <a:latin typeface="宋体"/>
                <a:cs typeface="宋体"/>
              </a:rPr>
              <a:t>称为</a:t>
            </a:r>
            <a:r>
              <a:rPr dirty="0" sz="2400" b="1">
                <a:solidFill>
                  <a:srgbClr val="0000CC"/>
                </a:solidFill>
                <a:latin typeface="宋体"/>
                <a:cs typeface="宋体"/>
              </a:rPr>
              <a:t>继电器的返回系</a:t>
            </a:r>
            <a:r>
              <a:rPr dirty="0" sz="2400" spc="-10" b="1">
                <a:solidFill>
                  <a:srgbClr val="0000CC"/>
                </a:solidFill>
                <a:latin typeface="宋体"/>
                <a:cs typeface="宋体"/>
              </a:rPr>
              <a:t>数</a:t>
            </a:r>
            <a:r>
              <a:rPr dirty="0" sz="2400" spc="-10" b="1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112764" y="4110228"/>
            <a:ext cx="2979420" cy="2484120"/>
          </a:xfrm>
          <a:custGeom>
            <a:avLst/>
            <a:gdLst/>
            <a:ahLst/>
            <a:cxnLst/>
            <a:rect l="l" t="t" r="r" b="b"/>
            <a:pathLst>
              <a:path w="2979420" h="2484120">
                <a:moveTo>
                  <a:pt x="0" y="2484120"/>
                </a:moveTo>
                <a:lnTo>
                  <a:pt x="2979419" y="2484120"/>
                </a:lnTo>
                <a:lnTo>
                  <a:pt x="2979419" y="0"/>
                </a:lnTo>
                <a:lnTo>
                  <a:pt x="0" y="0"/>
                </a:lnTo>
                <a:lnTo>
                  <a:pt x="0" y="248412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741529" y="4288762"/>
            <a:ext cx="0" cy="1223645"/>
          </a:xfrm>
          <a:custGeom>
            <a:avLst/>
            <a:gdLst/>
            <a:ahLst/>
            <a:cxnLst/>
            <a:rect l="l" t="t" r="r" b="b"/>
            <a:pathLst>
              <a:path w="0" h="1223645">
                <a:moveTo>
                  <a:pt x="0" y="0"/>
                </a:moveTo>
                <a:lnTo>
                  <a:pt x="0" y="1223577"/>
                </a:lnTo>
              </a:path>
            </a:pathLst>
          </a:custGeom>
          <a:ln w="1715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741529" y="5529467"/>
            <a:ext cx="1631950" cy="0"/>
          </a:xfrm>
          <a:custGeom>
            <a:avLst/>
            <a:gdLst/>
            <a:ahLst/>
            <a:cxnLst/>
            <a:rect l="l" t="t" r="r" b="b"/>
            <a:pathLst>
              <a:path w="1631950" h="0">
                <a:moveTo>
                  <a:pt x="0" y="0"/>
                </a:moveTo>
                <a:lnTo>
                  <a:pt x="1631646" y="0"/>
                </a:lnTo>
              </a:path>
            </a:pathLst>
          </a:custGeom>
          <a:ln w="171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360317" y="5115746"/>
            <a:ext cx="1030605" cy="414020"/>
          </a:xfrm>
          <a:custGeom>
            <a:avLst/>
            <a:gdLst/>
            <a:ahLst/>
            <a:cxnLst/>
            <a:rect l="l" t="t" r="r" b="b"/>
            <a:pathLst>
              <a:path w="1030604" h="414020">
                <a:moveTo>
                  <a:pt x="0" y="413721"/>
                </a:moveTo>
                <a:lnTo>
                  <a:pt x="0" y="0"/>
                </a:lnTo>
                <a:lnTo>
                  <a:pt x="1030572" y="0"/>
                </a:lnTo>
              </a:path>
            </a:pathLst>
          </a:custGeom>
          <a:ln w="171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669162" y="5133448"/>
            <a:ext cx="0" cy="396240"/>
          </a:xfrm>
          <a:custGeom>
            <a:avLst/>
            <a:gdLst/>
            <a:ahLst/>
            <a:cxnLst/>
            <a:rect l="l" t="t" r="r" b="b"/>
            <a:pathLst>
              <a:path w="0" h="396239">
                <a:moveTo>
                  <a:pt x="0" y="396019"/>
                </a:moveTo>
                <a:lnTo>
                  <a:pt x="0" y="0"/>
                </a:lnTo>
              </a:path>
            </a:pathLst>
          </a:custGeom>
          <a:ln w="1715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7240237" y="5547262"/>
            <a:ext cx="506730" cy="2533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00" spc="-40">
                <a:latin typeface="宋体"/>
                <a:cs typeface="宋体"/>
              </a:rPr>
              <a:t>X1</a:t>
            </a:r>
            <a:r>
              <a:rPr dirty="0" sz="1500" spc="175">
                <a:latin typeface="宋体"/>
                <a:cs typeface="宋体"/>
              </a:rPr>
              <a:t> </a:t>
            </a:r>
            <a:r>
              <a:rPr dirty="0" sz="1500" spc="-75">
                <a:latin typeface="宋体"/>
                <a:cs typeface="宋体"/>
              </a:rPr>
              <a:t>X2</a:t>
            </a:r>
            <a:endParaRPr sz="1500">
              <a:latin typeface="宋体"/>
              <a:cs typeface="宋体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322302" y="5547262"/>
            <a:ext cx="700405" cy="2533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00" spc="-5">
                <a:latin typeface="宋体"/>
                <a:cs typeface="宋体"/>
              </a:rPr>
              <a:t>X</a:t>
            </a:r>
            <a:r>
              <a:rPr dirty="0" sz="1500" spc="-355">
                <a:latin typeface="宋体"/>
                <a:cs typeface="宋体"/>
              </a:rPr>
              <a:t> </a:t>
            </a:r>
            <a:r>
              <a:rPr dirty="0" sz="1500" spc="-150">
                <a:latin typeface="宋体"/>
                <a:cs typeface="宋体"/>
              </a:rPr>
              <a:t>输入量</a:t>
            </a:r>
            <a:endParaRPr sz="1500">
              <a:latin typeface="宋体"/>
              <a:cs typeface="宋体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519057" y="4306625"/>
            <a:ext cx="803275" cy="2533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70510" algn="l"/>
              </a:tabLst>
            </a:pPr>
            <a:r>
              <a:rPr dirty="0" sz="1500" spc="-5">
                <a:latin typeface="宋体"/>
                <a:cs typeface="宋体"/>
              </a:rPr>
              <a:t>Y</a:t>
            </a:r>
            <a:r>
              <a:rPr dirty="0" sz="1500" spc="-5">
                <a:latin typeface="宋体"/>
                <a:cs typeface="宋体"/>
              </a:rPr>
              <a:t>	</a:t>
            </a:r>
            <a:r>
              <a:rPr dirty="0" sz="1500" spc="-150">
                <a:latin typeface="宋体"/>
                <a:cs typeface="宋体"/>
              </a:rPr>
              <a:t>输出量</a:t>
            </a:r>
            <a:endParaRPr sz="1500">
              <a:latin typeface="宋体"/>
              <a:cs typeface="宋体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287400" y="5478036"/>
            <a:ext cx="103505" cy="103505"/>
          </a:xfrm>
          <a:custGeom>
            <a:avLst/>
            <a:gdLst/>
            <a:ahLst/>
            <a:cxnLst/>
            <a:rect l="l" t="t" r="r" b="b"/>
            <a:pathLst>
              <a:path w="103504" h="103504">
                <a:moveTo>
                  <a:pt x="0" y="0"/>
                </a:moveTo>
                <a:lnTo>
                  <a:pt x="103489" y="51431"/>
                </a:lnTo>
                <a:lnTo>
                  <a:pt x="0" y="103436"/>
                </a:lnTo>
              </a:path>
            </a:pathLst>
          </a:custGeom>
          <a:ln w="171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690036" y="4288762"/>
            <a:ext cx="52069" cy="86995"/>
          </a:xfrm>
          <a:custGeom>
            <a:avLst/>
            <a:gdLst/>
            <a:ahLst/>
            <a:cxnLst/>
            <a:rect l="l" t="t" r="r" b="b"/>
            <a:pathLst>
              <a:path w="52070" h="86995">
                <a:moveTo>
                  <a:pt x="51493" y="0"/>
                </a:moveTo>
                <a:lnTo>
                  <a:pt x="0" y="86376"/>
                </a:lnTo>
              </a:path>
            </a:pathLst>
          </a:custGeom>
          <a:ln w="1716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741529" y="4288762"/>
            <a:ext cx="52069" cy="86995"/>
          </a:xfrm>
          <a:custGeom>
            <a:avLst/>
            <a:gdLst/>
            <a:ahLst/>
            <a:cxnLst/>
            <a:rect l="l" t="t" r="r" b="b"/>
            <a:pathLst>
              <a:path w="52070" h="86995">
                <a:moveTo>
                  <a:pt x="0" y="0"/>
                </a:moveTo>
                <a:lnTo>
                  <a:pt x="52019" y="86376"/>
                </a:lnTo>
              </a:path>
            </a:pathLst>
          </a:custGeom>
          <a:ln w="1716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6553364" y="4895949"/>
            <a:ext cx="137795" cy="715010"/>
          </a:xfrm>
          <a:prstGeom prst="rect">
            <a:avLst/>
          </a:prstGeom>
        </p:spPr>
        <p:txBody>
          <a:bodyPr wrap="square" lIns="0" tIns="128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dirty="0" sz="1500" spc="-5">
                <a:latin typeface="宋体"/>
                <a:cs typeface="宋体"/>
              </a:rPr>
              <a:t>1</a:t>
            </a:r>
            <a:endParaRPr sz="1500">
              <a:latin typeface="宋体"/>
              <a:cs typeface="宋体"/>
            </a:endParaRPr>
          </a:p>
          <a:p>
            <a:pPr marL="29845">
              <a:lnSpc>
                <a:spcPct val="100000"/>
              </a:lnSpc>
              <a:spcBef>
                <a:spcPts val="910"/>
              </a:spcBef>
            </a:pPr>
            <a:r>
              <a:rPr dirty="0" sz="1500" spc="-5">
                <a:latin typeface="宋体"/>
                <a:cs typeface="宋体"/>
              </a:rPr>
              <a:t>0</a:t>
            </a:r>
            <a:endParaRPr sz="1500">
              <a:latin typeface="宋体"/>
              <a:cs typeface="宋体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634833" y="5236333"/>
            <a:ext cx="34925" cy="52069"/>
          </a:xfrm>
          <a:custGeom>
            <a:avLst/>
            <a:gdLst/>
            <a:ahLst/>
            <a:cxnLst/>
            <a:rect l="l" t="t" r="r" b="b"/>
            <a:pathLst>
              <a:path w="34925" h="52070">
                <a:moveTo>
                  <a:pt x="34328" y="0"/>
                </a:moveTo>
                <a:lnTo>
                  <a:pt x="0" y="51981"/>
                </a:lnTo>
              </a:path>
            </a:pathLst>
          </a:custGeom>
          <a:ln w="171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669162" y="5236333"/>
            <a:ext cx="34925" cy="52069"/>
          </a:xfrm>
          <a:custGeom>
            <a:avLst/>
            <a:gdLst/>
            <a:ahLst/>
            <a:cxnLst/>
            <a:rect l="l" t="t" r="r" b="b"/>
            <a:pathLst>
              <a:path w="34925" h="52070">
                <a:moveTo>
                  <a:pt x="0" y="0"/>
                </a:moveTo>
                <a:lnTo>
                  <a:pt x="34305" y="51981"/>
                </a:lnTo>
              </a:path>
            </a:pathLst>
          </a:custGeom>
          <a:ln w="171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360317" y="5254035"/>
            <a:ext cx="34925" cy="51435"/>
          </a:xfrm>
          <a:custGeom>
            <a:avLst/>
            <a:gdLst/>
            <a:ahLst/>
            <a:cxnLst/>
            <a:rect l="l" t="t" r="r" b="b"/>
            <a:pathLst>
              <a:path w="34925" h="51435">
                <a:moveTo>
                  <a:pt x="0" y="51431"/>
                </a:moveTo>
                <a:lnTo>
                  <a:pt x="34305" y="0"/>
                </a:lnTo>
              </a:path>
            </a:pathLst>
          </a:custGeom>
          <a:ln w="171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325988" y="5254035"/>
            <a:ext cx="34925" cy="51435"/>
          </a:xfrm>
          <a:custGeom>
            <a:avLst/>
            <a:gdLst/>
            <a:ahLst/>
            <a:cxnLst/>
            <a:rect l="l" t="t" r="r" b="b"/>
            <a:pathLst>
              <a:path w="34925" h="51435">
                <a:moveTo>
                  <a:pt x="34328" y="51431"/>
                </a:moveTo>
                <a:lnTo>
                  <a:pt x="0" y="0"/>
                </a:lnTo>
              </a:path>
            </a:pathLst>
          </a:custGeom>
          <a:ln w="171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6519057" y="6271284"/>
            <a:ext cx="2101215" cy="2533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00" spc="-80">
                <a:latin typeface="宋体"/>
                <a:cs typeface="宋体"/>
              </a:rPr>
              <a:t>(b)</a:t>
            </a:r>
            <a:r>
              <a:rPr dirty="0" sz="1500" spc="-160">
                <a:latin typeface="宋体"/>
                <a:cs typeface="宋体"/>
              </a:rPr>
              <a:t> </a:t>
            </a:r>
            <a:r>
              <a:rPr dirty="0" sz="1500" spc="-155">
                <a:latin typeface="宋体"/>
                <a:cs typeface="宋体"/>
              </a:rPr>
              <a:t>继电器输入–输出持</a:t>
            </a:r>
            <a:r>
              <a:rPr dirty="0" sz="1500" spc="-10">
                <a:latin typeface="宋体"/>
                <a:cs typeface="宋体"/>
              </a:rPr>
              <a:t>性</a:t>
            </a:r>
            <a:endParaRPr sz="15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9783" y="496823"/>
            <a:ext cx="7501255" cy="2720340"/>
          </a:xfrm>
          <a:custGeom>
            <a:avLst/>
            <a:gdLst/>
            <a:ahLst/>
            <a:cxnLst/>
            <a:rect l="l" t="t" r="r" b="b"/>
            <a:pathLst>
              <a:path w="7501255" h="2720340">
                <a:moveTo>
                  <a:pt x="0" y="312927"/>
                </a:moveTo>
                <a:lnTo>
                  <a:pt x="3392" y="266680"/>
                </a:lnTo>
                <a:lnTo>
                  <a:pt x="13247" y="222542"/>
                </a:lnTo>
                <a:lnTo>
                  <a:pt x="29080" y="180996"/>
                </a:lnTo>
                <a:lnTo>
                  <a:pt x="50409" y="142525"/>
                </a:lnTo>
                <a:lnTo>
                  <a:pt x="76748" y="107615"/>
                </a:lnTo>
                <a:lnTo>
                  <a:pt x="107615" y="76748"/>
                </a:lnTo>
                <a:lnTo>
                  <a:pt x="142525" y="50409"/>
                </a:lnTo>
                <a:lnTo>
                  <a:pt x="180996" y="29080"/>
                </a:lnTo>
                <a:lnTo>
                  <a:pt x="222542" y="13247"/>
                </a:lnTo>
                <a:lnTo>
                  <a:pt x="266680" y="3392"/>
                </a:lnTo>
                <a:lnTo>
                  <a:pt x="312928" y="0"/>
                </a:lnTo>
                <a:lnTo>
                  <a:pt x="7188200" y="0"/>
                </a:lnTo>
                <a:lnTo>
                  <a:pt x="7234447" y="3392"/>
                </a:lnTo>
                <a:lnTo>
                  <a:pt x="7278585" y="13247"/>
                </a:lnTo>
                <a:lnTo>
                  <a:pt x="7320131" y="29080"/>
                </a:lnTo>
                <a:lnTo>
                  <a:pt x="7358602" y="50409"/>
                </a:lnTo>
                <a:lnTo>
                  <a:pt x="7393512" y="76748"/>
                </a:lnTo>
                <a:lnTo>
                  <a:pt x="7424379" y="107615"/>
                </a:lnTo>
                <a:lnTo>
                  <a:pt x="7450718" y="142525"/>
                </a:lnTo>
                <a:lnTo>
                  <a:pt x="7472047" y="180996"/>
                </a:lnTo>
                <a:lnTo>
                  <a:pt x="7487880" y="222542"/>
                </a:lnTo>
                <a:lnTo>
                  <a:pt x="7497735" y="266680"/>
                </a:lnTo>
                <a:lnTo>
                  <a:pt x="7501128" y="312927"/>
                </a:lnTo>
                <a:lnTo>
                  <a:pt x="7501128" y="2407412"/>
                </a:lnTo>
                <a:lnTo>
                  <a:pt x="7497735" y="2453659"/>
                </a:lnTo>
                <a:lnTo>
                  <a:pt x="7487880" y="2497797"/>
                </a:lnTo>
                <a:lnTo>
                  <a:pt x="7472047" y="2539343"/>
                </a:lnTo>
                <a:lnTo>
                  <a:pt x="7450718" y="2577814"/>
                </a:lnTo>
                <a:lnTo>
                  <a:pt x="7424379" y="2612724"/>
                </a:lnTo>
                <a:lnTo>
                  <a:pt x="7393512" y="2643591"/>
                </a:lnTo>
                <a:lnTo>
                  <a:pt x="7358602" y="2669930"/>
                </a:lnTo>
                <a:lnTo>
                  <a:pt x="7320131" y="2691259"/>
                </a:lnTo>
                <a:lnTo>
                  <a:pt x="7278585" y="2707092"/>
                </a:lnTo>
                <a:lnTo>
                  <a:pt x="7234447" y="2716947"/>
                </a:lnTo>
                <a:lnTo>
                  <a:pt x="7188200" y="2720340"/>
                </a:lnTo>
                <a:lnTo>
                  <a:pt x="312928" y="2720340"/>
                </a:lnTo>
                <a:lnTo>
                  <a:pt x="266680" y="2716947"/>
                </a:lnTo>
                <a:lnTo>
                  <a:pt x="222542" y="2707092"/>
                </a:lnTo>
                <a:lnTo>
                  <a:pt x="180996" y="2691259"/>
                </a:lnTo>
                <a:lnTo>
                  <a:pt x="142525" y="2669930"/>
                </a:lnTo>
                <a:lnTo>
                  <a:pt x="107615" y="2643591"/>
                </a:lnTo>
                <a:lnTo>
                  <a:pt x="76748" y="2612724"/>
                </a:lnTo>
                <a:lnTo>
                  <a:pt x="50409" y="2577814"/>
                </a:lnTo>
                <a:lnTo>
                  <a:pt x="29080" y="2539343"/>
                </a:lnTo>
                <a:lnTo>
                  <a:pt x="13247" y="2497797"/>
                </a:lnTo>
                <a:lnTo>
                  <a:pt x="3392" y="2453659"/>
                </a:lnTo>
                <a:lnTo>
                  <a:pt x="0" y="2407412"/>
                </a:lnTo>
                <a:lnTo>
                  <a:pt x="0" y="312927"/>
                </a:lnTo>
                <a:close/>
              </a:path>
            </a:pathLst>
          </a:custGeom>
          <a:ln w="15875">
            <a:solidFill>
              <a:srgbClr val="BADF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461642" y="480186"/>
            <a:ext cx="7200265" cy="2757170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algn="just" marL="299085" marR="33020" indent="-286385">
              <a:lnSpc>
                <a:spcPct val="97800"/>
              </a:lnSpc>
              <a:spcBef>
                <a:spcPts val="145"/>
              </a:spcBef>
              <a:buFont typeface="Wingdings"/>
              <a:buChar char=""/>
              <a:tabLst>
                <a:tab pos="299720" algn="l"/>
              </a:tabLst>
            </a:pPr>
            <a:r>
              <a:rPr dirty="0" sz="1800">
                <a:latin typeface="宋体"/>
                <a:cs typeface="宋体"/>
              </a:rPr>
              <a:t>电流继电器反映的是电流信号。在使用时电流继电器的线圈和负</a:t>
            </a:r>
            <a:r>
              <a:rPr dirty="0" sz="1800" spc="5">
                <a:latin typeface="宋体"/>
                <a:cs typeface="宋体"/>
              </a:rPr>
              <a:t>载</a:t>
            </a:r>
            <a:r>
              <a:rPr dirty="0" sz="1800" spc="-10" b="1">
                <a:latin typeface="宋体"/>
                <a:cs typeface="宋体"/>
              </a:rPr>
              <a:t>串 </a:t>
            </a:r>
            <a:r>
              <a:rPr dirty="0" sz="1800" b="1">
                <a:latin typeface="宋体"/>
                <a:cs typeface="宋体"/>
              </a:rPr>
              <a:t>联</a:t>
            </a:r>
            <a:r>
              <a:rPr dirty="0" sz="1800">
                <a:latin typeface="宋体"/>
                <a:cs typeface="宋体"/>
              </a:rPr>
              <a:t>，其线圈匝数少而线径粗，这样线圈上的压降很小，不会影响负载 电路的电流。</a:t>
            </a:r>
            <a:endParaRPr sz="1800">
              <a:latin typeface="宋体"/>
              <a:cs typeface="宋体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dirty="0" sz="1800">
                <a:latin typeface="宋体"/>
                <a:cs typeface="宋体"/>
              </a:rPr>
              <a:t>常用的电流继电器有</a:t>
            </a:r>
            <a:r>
              <a:rPr dirty="0" sz="1800" b="1">
                <a:latin typeface="宋体"/>
                <a:cs typeface="宋体"/>
              </a:rPr>
              <a:t>欠电流继电</a:t>
            </a:r>
            <a:r>
              <a:rPr dirty="0" sz="1800" spc="5" b="1">
                <a:latin typeface="宋体"/>
                <a:cs typeface="宋体"/>
              </a:rPr>
              <a:t>器</a:t>
            </a:r>
            <a:r>
              <a:rPr dirty="0" sz="1800">
                <a:latin typeface="宋体"/>
                <a:cs typeface="宋体"/>
              </a:rPr>
              <a:t>和</a:t>
            </a:r>
            <a:r>
              <a:rPr dirty="0" sz="1800" b="1">
                <a:latin typeface="宋体"/>
                <a:cs typeface="宋体"/>
              </a:rPr>
              <a:t>过电流继电器</a:t>
            </a:r>
            <a:r>
              <a:rPr dirty="0" sz="1800">
                <a:latin typeface="宋体"/>
                <a:cs typeface="宋体"/>
              </a:rPr>
              <a:t>两种。</a:t>
            </a:r>
            <a:endParaRPr sz="1800">
              <a:latin typeface="宋体"/>
              <a:cs typeface="宋体"/>
            </a:endParaRPr>
          </a:p>
          <a:p>
            <a:pPr algn="just" marL="299085" marR="5080" indent="-286385">
              <a:lnSpc>
                <a:spcPct val="97800"/>
              </a:lnSpc>
              <a:spcBef>
                <a:spcPts val="145"/>
              </a:spcBef>
              <a:buFont typeface="Wingdings"/>
              <a:buChar char=""/>
              <a:tabLst>
                <a:tab pos="299720" algn="l"/>
              </a:tabLst>
            </a:pPr>
            <a:r>
              <a:rPr dirty="0" sz="1800" b="1">
                <a:latin typeface="宋体"/>
                <a:cs typeface="宋体"/>
              </a:rPr>
              <a:t>欠电流继电器</a:t>
            </a:r>
            <a:r>
              <a:rPr dirty="0" sz="1800">
                <a:latin typeface="宋体"/>
                <a:cs typeface="宋体"/>
              </a:rPr>
              <a:t>：</a:t>
            </a:r>
            <a:r>
              <a:rPr dirty="0" sz="1800" b="1">
                <a:latin typeface="宋体"/>
                <a:cs typeface="宋体"/>
              </a:rPr>
              <a:t>电路正常工作</a:t>
            </a:r>
            <a:r>
              <a:rPr dirty="0" sz="1800">
                <a:latin typeface="宋体"/>
                <a:cs typeface="宋体"/>
              </a:rPr>
              <a:t>时，欠电流继电器</a:t>
            </a:r>
            <a:r>
              <a:rPr dirty="0" sz="1800" b="1">
                <a:latin typeface="宋体"/>
                <a:cs typeface="宋体"/>
              </a:rPr>
              <a:t>吸合动作</a:t>
            </a:r>
            <a:r>
              <a:rPr dirty="0" sz="1800">
                <a:latin typeface="宋体"/>
                <a:cs typeface="宋体"/>
              </a:rPr>
              <a:t>，当</a:t>
            </a:r>
            <a:r>
              <a:rPr dirty="0" sz="1800" b="1">
                <a:latin typeface="宋体"/>
                <a:cs typeface="宋体"/>
              </a:rPr>
              <a:t>电路电 </a:t>
            </a:r>
            <a:r>
              <a:rPr dirty="0" sz="1800" b="1">
                <a:latin typeface="宋体"/>
                <a:cs typeface="宋体"/>
              </a:rPr>
              <a:t>流减小到某一整定值以下</a:t>
            </a:r>
            <a:r>
              <a:rPr dirty="0" sz="1800">
                <a:latin typeface="宋体"/>
                <a:cs typeface="宋体"/>
              </a:rPr>
              <a:t>时，欠电流继电器</a:t>
            </a:r>
            <a:r>
              <a:rPr dirty="0" sz="1800" b="1">
                <a:latin typeface="宋体"/>
                <a:cs typeface="宋体"/>
              </a:rPr>
              <a:t>释放</a:t>
            </a:r>
            <a:r>
              <a:rPr dirty="0" sz="1800">
                <a:latin typeface="宋体"/>
                <a:cs typeface="宋体"/>
              </a:rPr>
              <a:t>，对电路起</a:t>
            </a:r>
            <a:r>
              <a:rPr dirty="0" sz="1800" b="1">
                <a:latin typeface="宋体"/>
                <a:cs typeface="宋体"/>
              </a:rPr>
              <a:t>欠电流保 护</a:t>
            </a:r>
            <a:r>
              <a:rPr dirty="0" sz="1800">
                <a:latin typeface="宋体"/>
                <a:cs typeface="宋体"/>
              </a:rPr>
              <a:t>作用。</a:t>
            </a:r>
            <a:endParaRPr sz="1800">
              <a:latin typeface="宋体"/>
              <a:cs typeface="宋体"/>
            </a:endParaRPr>
          </a:p>
          <a:p>
            <a:pPr algn="just" marL="299085" marR="5080" indent="-286385">
              <a:lnSpc>
                <a:spcPct val="97800"/>
              </a:lnSpc>
              <a:spcBef>
                <a:spcPts val="145"/>
              </a:spcBef>
              <a:buFont typeface="Wingdings"/>
              <a:buChar char=""/>
              <a:tabLst>
                <a:tab pos="299720" algn="l"/>
              </a:tabLst>
            </a:pPr>
            <a:r>
              <a:rPr dirty="0" sz="1800" b="1">
                <a:latin typeface="宋体"/>
                <a:cs typeface="宋体"/>
              </a:rPr>
              <a:t>过电流继电器</a:t>
            </a:r>
            <a:r>
              <a:rPr dirty="0" sz="1800">
                <a:latin typeface="宋体"/>
                <a:cs typeface="宋体"/>
              </a:rPr>
              <a:t>：</a:t>
            </a:r>
            <a:r>
              <a:rPr dirty="0" sz="1800" b="1">
                <a:latin typeface="宋体"/>
                <a:cs typeface="宋体"/>
              </a:rPr>
              <a:t>电路正常工作</a:t>
            </a:r>
            <a:r>
              <a:rPr dirty="0" sz="1800">
                <a:latin typeface="宋体"/>
                <a:cs typeface="宋体"/>
              </a:rPr>
              <a:t>时，过电流继电器</a:t>
            </a:r>
            <a:r>
              <a:rPr dirty="0" sz="1800" b="1">
                <a:latin typeface="宋体"/>
                <a:cs typeface="宋体"/>
              </a:rPr>
              <a:t>不动作</a:t>
            </a:r>
            <a:r>
              <a:rPr dirty="0" sz="1800">
                <a:latin typeface="宋体"/>
                <a:cs typeface="宋体"/>
              </a:rPr>
              <a:t>，当</a:t>
            </a:r>
            <a:r>
              <a:rPr dirty="0" sz="1800" b="1">
                <a:latin typeface="宋体"/>
                <a:cs typeface="宋体"/>
              </a:rPr>
              <a:t>电路中电 </a:t>
            </a:r>
            <a:r>
              <a:rPr dirty="0" sz="1800" b="1">
                <a:latin typeface="宋体"/>
                <a:cs typeface="宋体"/>
              </a:rPr>
              <a:t>流超过某一整定值</a:t>
            </a:r>
            <a:r>
              <a:rPr dirty="0" sz="1800">
                <a:latin typeface="宋体"/>
                <a:cs typeface="宋体"/>
              </a:rPr>
              <a:t>时，过电流继电器</a:t>
            </a:r>
            <a:r>
              <a:rPr dirty="0" sz="1800" b="1">
                <a:latin typeface="宋体"/>
                <a:cs typeface="宋体"/>
              </a:rPr>
              <a:t>吸合动作</a:t>
            </a:r>
            <a:r>
              <a:rPr dirty="0" sz="1800">
                <a:latin typeface="宋体"/>
                <a:cs typeface="宋体"/>
              </a:rPr>
              <a:t>，对电路起</a:t>
            </a:r>
            <a:r>
              <a:rPr dirty="0" sz="1800" b="1">
                <a:latin typeface="宋体"/>
                <a:cs typeface="宋体"/>
              </a:rPr>
              <a:t>过流保护</a:t>
            </a:r>
            <a:r>
              <a:rPr dirty="0" sz="1800">
                <a:latin typeface="宋体"/>
                <a:cs typeface="宋体"/>
              </a:rPr>
              <a:t>作 用。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1480" y="1554480"/>
            <a:ext cx="932815" cy="902335"/>
          </a:xfrm>
          <a:custGeom>
            <a:avLst/>
            <a:gdLst/>
            <a:ahLst/>
            <a:cxnLst/>
            <a:rect l="l" t="t" r="r" b="b"/>
            <a:pathLst>
              <a:path w="932815" h="902335">
                <a:moveTo>
                  <a:pt x="825131" y="0"/>
                </a:moveTo>
                <a:lnTo>
                  <a:pt x="107556" y="0"/>
                </a:lnTo>
                <a:lnTo>
                  <a:pt x="65692" y="8449"/>
                </a:lnTo>
                <a:lnTo>
                  <a:pt x="31503" y="31496"/>
                </a:lnTo>
                <a:lnTo>
                  <a:pt x="8452" y="65686"/>
                </a:lnTo>
                <a:lnTo>
                  <a:pt x="0" y="107569"/>
                </a:lnTo>
                <a:lnTo>
                  <a:pt x="0" y="794639"/>
                </a:lnTo>
                <a:lnTo>
                  <a:pt x="8452" y="836521"/>
                </a:lnTo>
                <a:lnTo>
                  <a:pt x="31503" y="870712"/>
                </a:lnTo>
                <a:lnTo>
                  <a:pt x="65692" y="893758"/>
                </a:lnTo>
                <a:lnTo>
                  <a:pt x="107556" y="902208"/>
                </a:lnTo>
                <a:lnTo>
                  <a:pt x="825131" y="902208"/>
                </a:lnTo>
                <a:lnTo>
                  <a:pt x="867006" y="893758"/>
                </a:lnTo>
                <a:lnTo>
                  <a:pt x="901193" y="870712"/>
                </a:lnTo>
                <a:lnTo>
                  <a:pt x="924238" y="836521"/>
                </a:lnTo>
                <a:lnTo>
                  <a:pt x="932688" y="794639"/>
                </a:lnTo>
                <a:lnTo>
                  <a:pt x="932688" y="107569"/>
                </a:lnTo>
                <a:lnTo>
                  <a:pt x="924238" y="65686"/>
                </a:lnTo>
                <a:lnTo>
                  <a:pt x="901193" y="31496"/>
                </a:lnTo>
                <a:lnTo>
                  <a:pt x="867006" y="8449"/>
                </a:lnTo>
                <a:lnTo>
                  <a:pt x="825131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22223" y="1641728"/>
            <a:ext cx="711200" cy="683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14300">
              <a:lnSpc>
                <a:spcPct val="120000"/>
              </a:lnSpc>
              <a:spcBef>
                <a:spcPts val="100"/>
              </a:spcBef>
            </a:pPr>
            <a:r>
              <a:rPr dirty="0" sz="1800" b="1">
                <a:latin typeface="微软雅黑"/>
                <a:cs typeface="微软雅黑"/>
              </a:rPr>
              <a:t>电流 继电器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67214" y="4737605"/>
            <a:ext cx="105410" cy="213360"/>
          </a:xfrm>
          <a:custGeom>
            <a:avLst/>
            <a:gdLst/>
            <a:ahLst/>
            <a:cxnLst/>
            <a:rect l="l" t="t" r="r" b="b"/>
            <a:pathLst>
              <a:path w="105410" h="213360">
                <a:moveTo>
                  <a:pt x="105181" y="212957"/>
                </a:moveTo>
                <a:lnTo>
                  <a:pt x="0" y="0"/>
                </a:lnTo>
              </a:path>
            </a:pathLst>
          </a:custGeom>
          <a:ln w="199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072395" y="4520832"/>
            <a:ext cx="0" cy="217170"/>
          </a:xfrm>
          <a:custGeom>
            <a:avLst/>
            <a:gdLst/>
            <a:ahLst/>
            <a:cxnLst/>
            <a:rect l="l" t="t" r="r" b="b"/>
            <a:pathLst>
              <a:path w="0" h="217170">
                <a:moveTo>
                  <a:pt x="0" y="216772"/>
                </a:moveTo>
                <a:lnTo>
                  <a:pt x="0" y="0"/>
                </a:lnTo>
              </a:path>
            </a:pathLst>
          </a:custGeom>
          <a:ln w="198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072395" y="4950562"/>
            <a:ext cx="0" cy="217170"/>
          </a:xfrm>
          <a:custGeom>
            <a:avLst/>
            <a:gdLst/>
            <a:ahLst/>
            <a:cxnLst/>
            <a:rect l="l" t="t" r="r" b="b"/>
            <a:pathLst>
              <a:path w="0" h="217170">
                <a:moveTo>
                  <a:pt x="0" y="216772"/>
                </a:moveTo>
                <a:lnTo>
                  <a:pt x="0" y="0"/>
                </a:lnTo>
              </a:path>
            </a:pathLst>
          </a:custGeom>
          <a:ln w="198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775156" y="4707178"/>
            <a:ext cx="158115" cy="320040"/>
          </a:xfrm>
          <a:custGeom>
            <a:avLst/>
            <a:gdLst/>
            <a:ahLst/>
            <a:cxnLst/>
            <a:rect l="l" t="t" r="r" b="b"/>
            <a:pathLst>
              <a:path w="158114" h="320039">
                <a:moveTo>
                  <a:pt x="0" y="319451"/>
                </a:moveTo>
                <a:lnTo>
                  <a:pt x="157756" y="0"/>
                </a:lnTo>
              </a:path>
            </a:pathLst>
          </a:custGeom>
          <a:ln w="199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775156" y="4707178"/>
            <a:ext cx="158115" cy="64135"/>
          </a:xfrm>
          <a:custGeom>
            <a:avLst/>
            <a:gdLst/>
            <a:ahLst/>
            <a:cxnLst/>
            <a:rect l="l" t="t" r="r" b="b"/>
            <a:pathLst>
              <a:path w="158114" h="64135">
                <a:moveTo>
                  <a:pt x="157756" y="63896"/>
                </a:moveTo>
                <a:lnTo>
                  <a:pt x="0" y="63896"/>
                </a:lnTo>
                <a:lnTo>
                  <a:pt x="0" y="0"/>
                </a:lnTo>
              </a:path>
            </a:pathLst>
          </a:custGeom>
          <a:ln w="200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775156" y="4570272"/>
            <a:ext cx="0" cy="137160"/>
          </a:xfrm>
          <a:custGeom>
            <a:avLst/>
            <a:gdLst/>
            <a:ahLst/>
            <a:cxnLst/>
            <a:rect l="l" t="t" r="r" b="b"/>
            <a:pathLst>
              <a:path w="0" h="137160">
                <a:moveTo>
                  <a:pt x="0" y="136905"/>
                </a:moveTo>
                <a:lnTo>
                  <a:pt x="0" y="0"/>
                </a:lnTo>
              </a:path>
            </a:pathLst>
          </a:custGeom>
          <a:ln w="198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775156" y="5026630"/>
            <a:ext cx="0" cy="137160"/>
          </a:xfrm>
          <a:custGeom>
            <a:avLst/>
            <a:gdLst/>
            <a:ahLst/>
            <a:cxnLst/>
            <a:rect l="l" t="t" r="r" b="b"/>
            <a:pathLst>
              <a:path w="0" h="137160">
                <a:moveTo>
                  <a:pt x="0" y="136905"/>
                </a:moveTo>
                <a:lnTo>
                  <a:pt x="0" y="0"/>
                </a:lnTo>
              </a:path>
            </a:pathLst>
          </a:custGeom>
          <a:ln w="198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107268" y="4764216"/>
            <a:ext cx="270510" cy="182880"/>
          </a:xfrm>
          <a:custGeom>
            <a:avLst/>
            <a:gdLst/>
            <a:ahLst/>
            <a:cxnLst/>
            <a:rect l="l" t="t" r="r" b="b"/>
            <a:pathLst>
              <a:path w="270510" h="182879">
                <a:moveTo>
                  <a:pt x="0" y="182546"/>
                </a:moveTo>
                <a:lnTo>
                  <a:pt x="270475" y="182546"/>
                </a:lnTo>
                <a:lnTo>
                  <a:pt x="270475" y="0"/>
                </a:lnTo>
                <a:lnTo>
                  <a:pt x="0" y="0"/>
                </a:lnTo>
                <a:lnTo>
                  <a:pt x="0" y="182546"/>
                </a:lnTo>
                <a:close/>
              </a:path>
            </a:pathLst>
          </a:custGeom>
          <a:ln w="2004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242506" y="4581687"/>
            <a:ext cx="0" cy="171450"/>
          </a:xfrm>
          <a:custGeom>
            <a:avLst/>
            <a:gdLst/>
            <a:ahLst/>
            <a:cxnLst/>
            <a:rect l="l" t="t" r="r" b="b"/>
            <a:pathLst>
              <a:path w="0" h="171450">
                <a:moveTo>
                  <a:pt x="0" y="0"/>
                </a:moveTo>
                <a:lnTo>
                  <a:pt x="0" y="171132"/>
                </a:lnTo>
              </a:path>
            </a:pathLst>
          </a:custGeom>
          <a:ln w="198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242506" y="4958177"/>
            <a:ext cx="0" cy="160020"/>
          </a:xfrm>
          <a:custGeom>
            <a:avLst/>
            <a:gdLst/>
            <a:ahLst/>
            <a:cxnLst/>
            <a:rect l="l" t="t" r="r" b="b"/>
            <a:pathLst>
              <a:path w="0" h="160020">
                <a:moveTo>
                  <a:pt x="0" y="0"/>
                </a:moveTo>
                <a:lnTo>
                  <a:pt x="0" y="159717"/>
                </a:lnTo>
              </a:path>
            </a:pathLst>
          </a:custGeom>
          <a:ln w="198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439500" y="4763060"/>
            <a:ext cx="165735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10">
                <a:latin typeface="Times New Roman"/>
                <a:cs typeface="Times New Roman"/>
              </a:rPr>
              <a:t>KI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38827" y="4763060"/>
            <a:ext cx="165735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10">
                <a:latin typeface="Times New Roman"/>
                <a:cs typeface="Times New Roman"/>
              </a:rPr>
              <a:t>KI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24506" y="4768292"/>
            <a:ext cx="16573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latin typeface="Times New Roman"/>
                <a:cs typeface="Times New Roman"/>
              </a:rPr>
              <a:t>KI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27408" y="5192902"/>
            <a:ext cx="289560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15">
                <a:latin typeface="宋体"/>
                <a:cs typeface="宋体"/>
              </a:rPr>
              <a:t>线圈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17590" y="5192902"/>
            <a:ext cx="540385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20">
                <a:latin typeface="宋体"/>
                <a:cs typeface="宋体"/>
              </a:rPr>
              <a:t>常</a:t>
            </a:r>
            <a:r>
              <a:rPr dirty="0" sz="1050" spc="-114">
                <a:latin typeface="宋体"/>
                <a:cs typeface="宋体"/>
              </a:rPr>
              <a:t>开</a:t>
            </a:r>
            <a:r>
              <a:rPr dirty="0" sz="1050" spc="-20">
                <a:latin typeface="宋体"/>
                <a:cs typeface="宋体"/>
              </a:rPr>
              <a:t>触</a:t>
            </a:r>
            <a:r>
              <a:rPr dirty="0" sz="1050" spc="-15">
                <a:latin typeface="宋体"/>
                <a:cs typeface="宋体"/>
              </a:rPr>
              <a:t>点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86889" y="5192902"/>
            <a:ext cx="541655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15">
                <a:latin typeface="宋体"/>
                <a:cs typeface="宋体"/>
              </a:rPr>
              <a:t>常</a:t>
            </a:r>
            <a:r>
              <a:rPr dirty="0" sz="1050" spc="-110">
                <a:latin typeface="宋体"/>
                <a:cs typeface="宋体"/>
              </a:rPr>
              <a:t>闭</a:t>
            </a:r>
            <a:r>
              <a:rPr dirty="0" sz="1050" spc="-15">
                <a:latin typeface="宋体"/>
                <a:cs typeface="宋体"/>
              </a:rPr>
              <a:t>触点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297782" y="4494742"/>
            <a:ext cx="0" cy="205740"/>
          </a:xfrm>
          <a:custGeom>
            <a:avLst/>
            <a:gdLst/>
            <a:ahLst/>
            <a:cxnLst/>
            <a:rect l="l" t="t" r="r" b="b"/>
            <a:pathLst>
              <a:path w="0" h="205739">
                <a:moveTo>
                  <a:pt x="0" y="0"/>
                </a:moveTo>
                <a:lnTo>
                  <a:pt x="0" y="205716"/>
                </a:lnTo>
              </a:path>
            </a:pathLst>
          </a:custGeom>
          <a:ln w="2162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297782" y="4947318"/>
            <a:ext cx="0" cy="192405"/>
          </a:xfrm>
          <a:custGeom>
            <a:avLst/>
            <a:gdLst/>
            <a:ahLst/>
            <a:cxnLst/>
            <a:rect l="l" t="t" r="r" b="b"/>
            <a:pathLst>
              <a:path w="0" h="192404">
                <a:moveTo>
                  <a:pt x="0" y="0"/>
                </a:moveTo>
                <a:lnTo>
                  <a:pt x="0" y="192003"/>
                </a:lnTo>
              </a:path>
            </a:pathLst>
          </a:custGeom>
          <a:ln w="2162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402908" y="4494742"/>
            <a:ext cx="0" cy="205740"/>
          </a:xfrm>
          <a:custGeom>
            <a:avLst/>
            <a:gdLst/>
            <a:ahLst/>
            <a:cxnLst/>
            <a:rect l="l" t="t" r="r" b="b"/>
            <a:pathLst>
              <a:path w="0" h="205739">
                <a:moveTo>
                  <a:pt x="0" y="0"/>
                </a:moveTo>
                <a:lnTo>
                  <a:pt x="0" y="205716"/>
                </a:lnTo>
              </a:path>
            </a:pathLst>
          </a:custGeom>
          <a:ln w="2162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402908" y="4947318"/>
            <a:ext cx="0" cy="192405"/>
          </a:xfrm>
          <a:custGeom>
            <a:avLst/>
            <a:gdLst/>
            <a:ahLst/>
            <a:cxnLst/>
            <a:rect l="l" t="t" r="r" b="b"/>
            <a:pathLst>
              <a:path w="0" h="192404">
                <a:moveTo>
                  <a:pt x="0" y="0"/>
                </a:moveTo>
                <a:lnTo>
                  <a:pt x="0" y="192003"/>
                </a:lnTo>
              </a:path>
            </a:pathLst>
          </a:custGeom>
          <a:ln w="2162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6584506" y="4681314"/>
            <a:ext cx="228600" cy="25590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00">
                <a:latin typeface="Times New Roman"/>
                <a:cs typeface="Times New Roman"/>
              </a:rPr>
              <a:t>KI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249631" y="4714179"/>
            <a:ext cx="306705" cy="219710"/>
          </a:xfrm>
          <a:prstGeom prst="rect">
            <a:avLst/>
          </a:prstGeom>
          <a:ln w="22732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82550">
              <a:lnSpc>
                <a:spcPts val="1730"/>
              </a:lnSpc>
            </a:pPr>
            <a:r>
              <a:rPr dirty="0" sz="1500" spc="-85">
                <a:latin typeface="Times New Roman"/>
                <a:cs typeface="Times New Roman"/>
              </a:rPr>
              <a:t>I&gt;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483454" y="4689538"/>
            <a:ext cx="228600" cy="25590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00">
                <a:latin typeface="Times New Roman"/>
                <a:cs typeface="Times New Roman"/>
              </a:rPr>
              <a:t>KI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144506" y="4714179"/>
            <a:ext cx="306705" cy="219710"/>
          </a:xfrm>
          <a:prstGeom prst="rect">
            <a:avLst/>
          </a:prstGeom>
          <a:ln w="22732">
            <a:solidFill>
              <a:srgbClr val="000000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 marL="86360">
              <a:lnSpc>
                <a:spcPts val="1680"/>
              </a:lnSpc>
              <a:spcBef>
                <a:spcPts val="45"/>
              </a:spcBef>
            </a:pPr>
            <a:r>
              <a:rPr dirty="0" sz="1500" spc="-85">
                <a:latin typeface="Times New Roman"/>
                <a:cs typeface="Times New Roman"/>
              </a:rPr>
              <a:t>I&lt;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578602" y="5291454"/>
            <a:ext cx="27724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宋体"/>
                <a:cs typeface="宋体"/>
              </a:rPr>
              <a:t>过、欠电流继电器线圈符号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89449" y="3601715"/>
            <a:ext cx="1953522" cy="2523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521614" y="6346952"/>
            <a:ext cx="19875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Verdana"/>
                <a:cs typeface="Verdana"/>
              </a:rPr>
              <a:t>JL12</a:t>
            </a:r>
            <a:r>
              <a:rPr dirty="0" sz="1600" spc="-5" b="1">
                <a:latin typeface="宋体"/>
                <a:cs typeface="宋体"/>
              </a:rPr>
              <a:t>系列电流继电器</a:t>
            </a:r>
            <a:endParaRPr sz="16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74291" y="426719"/>
            <a:ext cx="7318375" cy="3161030"/>
          </a:xfrm>
          <a:custGeom>
            <a:avLst/>
            <a:gdLst/>
            <a:ahLst/>
            <a:cxnLst/>
            <a:rect l="l" t="t" r="r" b="b"/>
            <a:pathLst>
              <a:path w="7318375" h="3161029">
                <a:moveTo>
                  <a:pt x="0" y="363600"/>
                </a:moveTo>
                <a:lnTo>
                  <a:pt x="3319" y="314267"/>
                </a:lnTo>
                <a:lnTo>
                  <a:pt x="12989" y="266949"/>
                </a:lnTo>
                <a:lnTo>
                  <a:pt x="28576" y="222081"/>
                </a:lnTo>
                <a:lnTo>
                  <a:pt x="49647" y="180095"/>
                </a:lnTo>
                <a:lnTo>
                  <a:pt x="75768" y="141425"/>
                </a:lnTo>
                <a:lnTo>
                  <a:pt x="106505" y="106505"/>
                </a:lnTo>
                <a:lnTo>
                  <a:pt x="141425" y="75768"/>
                </a:lnTo>
                <a:lnTo>
                  <a:pt x="180095" y="49647"/>
                </a:lnTo>
                <a:lnTo>
                  <a:pt x="222081" y="28576"/>
                </a:lnTo>
                <a:lnTo>
                  <a:pt x="266949" y="12989"/>
                </a:lnTo>
                <a:lnTo>
                  <a:pt x="314267" y="3319"/>
                </a:lnTo>
                <a:lnTo>
                  <a:pt x="363601" y="0"/>
                </a:lnTo>
                <a:lnTo>
                  <a:pt x="6954647" y="0"/>
                </a:lnTo>
                <a:lnTo>
                  <a:pt x="7003980" y="3319"/>
                </a:lnTo>
                <a:lnTo>
                  <a:pt x="7051298" y="12989"/>
                </a:lnTo>
                <a:lnTo>
                  <a:pt x="7096166" y="28576"/>
                </a:lnTo>
                <a:lnTo>
                  <a:pt x="7138152" y="49647"/>
                </a:lnTo>
                <a:lnTo>
                  <a:pt x="7176822" y="75768"/>
                </a:lnTo>
                <a:lnTo>
                  <a:pt x="7211742" y="106505"/>
                </a:lnTo>
                <a:lnTo>
                  <a:pt x="7242479" y="141425"/>
                </a:lnTo>
                <a:lnTo>
                  <a:pt x="7268600" y="180095"/>
                </a:lnTo>
                <a:lnTo>
                  <a:pt x="7289671" y="222081"/>
                </a:lnTo>
                <a:lnTo>
                  <a:pt x="7305258" y="266949"/>
                </a:lnTo>
                <a:lnTo>
                  <a:pt x="7314928" y="314267"/>
                </a:lnTo>
                <a:lnTo>
                  <a:pt x="7318248" y="363600"/>
                </a:lnTo>
                <a:lnTo>
                  <a:pt x="7318248" y="2797175"/>
                </a:lnTo>
                <a:lnTo>
                  <a:pt x="7314928" y="2846508"/>
                </a:lnTo>
                <a:lnTo>
                  <a:pt x="7305258" y="2893826"/>
                </a:lnTo>
                <a:lnTo>
                  <a:pt x="7289671" y="2938694"/>
                </a:lnTo>
                <a:lnTo>
                  <a:pt x="7268600" y="2980680"/>
                </a:lnTo>
                <a:lnTo>
                  <a:pt x="7242479" y="3019350"/>
                </a:lnTo>
                <a:lnTo>
                  <a:pt x="7211742" y="3054270"/>
                </a:lnTo>
                <a:lnTo>
                  <a:pt x="7176822" y="3085007"/>
                </a:lnTo>
                <a:lnTo>
                  <a:pt x="7138152" y="3111128"/>
                </a:lnTo>
                <a:lnTo>
                  <a:pt x="7096166" y="3132199"/>
                </a:lnTo>
                <a:lnTo>
                  <a:pt x="7051298" y="3147786"/>
                </a:lnTo>
                <a:lnTo>
                  <a:pt x="7003980" y="3157456"/>
                </a:lnTo>
                <a:lnTo>
                  <a:pt x="6954647" y="3160776"/>
                </a:lnTo>
                <a:lnTo>
                  <a:pt x="363601" y="3160776"/>
                </a:lnTo>
                <a:lnTo>
                  <a:pt x="314267" y="3157456"/>
                </a:lnTo>
                <a:lnTo>
                  <a:pt x="266949" y="3147786"/>
                </a:lnTo>
                <a:lnTo>
                  <a:pt x="222081" y="3132199"/>
                </a:lnTo>
                <a:lnTo>
                  <a:pt x="180095" y="3111128"/>
                </a:lnTo>
                <a:lnTo>
                  <a:pt x="141425" y="3085007"/>
                </a:lnTo>
                <a:lnTo>
                  <a:pt x="106505" y="3054270"/>
                </a:lnTo>
                <a:lnTo>
                  <a:pt x="75768" y="3019350"/>
                </a:lnTo>
                <a:lnTo>
                  <a:pt x="49647" y="2980680"/>
                </a:lnTo>
                <a:lnTo>
                  <a:pt x="28576" y="2938694"/>
                </a:lnTo>
                <a:lnTo>
                  <a:pt x="12989" y="2893826"/>
                </a:lnTo>
                <a:lnTo>
                  <a:pt x="3319" y="2846508"/>
                </a:lnTo>
                <a:lnTo>
                  <a:pt x="0" y="2797175"/>
                </a:lnTo>
                <a:lnTo>
                  <a:pt x="0" y="363600"/>
                </a:lnTo>
                <a:close/>
              </a:path>
            </a:pathLst>
          </a:custGeom>
          <a:ln w="15875">
            <a:solidFill>
              <a:srgbClr val="BADF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730501" y="904443"/>
            <a:ext cx="7193915" cy="22091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6385">
              <a:lnSpc>
                <a:spcPts val="2115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dirty="0" sz="1800" spc="-5">
                <a:latin typeface="宋体"/>
                <a:cs typeface="宋体"/>
              </a:rPr>
              <a:t>电压继电器反映的是电压信号。使用时，电压继电器的线圈与负载</a:t>
            </a:r>
            <a:endParaRPr sz="1800">
              <a:latin typeface="宋体"/>
              <a:cs typeface="宋体"/>
            </a:endParaRPr>
          </a:p>
          <a:p>
            <a:pPr marL="299085">
              <a:lnSpc>
                <a:spcPts val="2115"/>
              </a:lnSpc>
            </a:pPr>
            <a:r>
              <a:rPr dirty="0" sz="1800" b="1">
                <a:latin typeface="宋体"/>
                <a:cs typeface="宋体"/>
              </a:rPr>
              <a:t>并联</a:t>
            </a:r>
            <a:r>
              <a:rPr dirty="0" sz="1800">
                <a:latin typeface="宋体"/>
                <a:cs typeface="宋体"/>
              </a:rPr>
              <a:t>，其线圈匝数多而线径细。</a:t>
            </a:r>
            <a:endParaRPr sz="1800">
              <a:latin typeface="宋体"/>
              <a:cs typeface="宋体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dirty="0" sz="1800">
                <a:latin typeface="宋体"/>
                <a:cs typeface="宋体"/>
              </a:rPr>
              <a:t>常用的有</a:t>
            </a:r>
            <a:r>
              <a:rPr dirty="0" sz="1800" b="1">
                <a:latin typeface="宋体"/>
                <a:cs typeface="宋体"/>
              </a:rPr>
              <a:t>欠电压继电器</a:t>
            </a:r>
            <a:r>
              <a:rPr dirty="0" sz="1800">
                <a:latin typeface="宋体"/>
                <a:cs typeface="宋体"/>
              </a:rPr>
              <a:t>和</a:t>
            </a:r>
            <a:r>
              <a:rPr dirty="0" sz="1800" b="1">
                <a:latin typeface="宋体"/>
                <a:cs typeface="宋体"/>
              </a:rPr>
              <a:t>过电压继电器</a:t>
            </a:r>
            <a:r>
              <a:rPr dirty="0" sz="1800">
                <a:latin typeface="宋体"/>
                <a:cs typeface="宋体"/>
              </a:rPr>
              <a:t>两种。</a:t>
            </a:r>
            <a:endParaRPr sz="1800">
              <a:latin typeface="宋体"/>
              <a:cs typeface="宋体"/>
            </a:endParaRPr>
          </a:p>
          <a:p>
            <a:pPr marL="299085" marR="227329" indent="-286385">
              <a:lnSpc>
                <a:spcPct val="97800"/>
              </a:lnSpc>
              <a:spcBef>
                <a:spcPts val="145"/>
              </a:spcBef>
              <a:buFont typeface="Wingdings"/>
              <a:buChar char=""/>
              <a:tabLst>
                <a:tab pos="299720" algn="l"/>
              </a:tabLst>
            </a:pPr>
            <a:r>
              <a:rPr dirty="0" sz="1800" b="1">
                <a:latin typeface="宋体"/>
                <a:cs typeface="宋体"/>
              </a:rPr>
              <a:t>欠电压继电器：电路正常工</a:t>
            </a:r>
            <a:r>
              <a:rPr dirty="0" sz="1800" spc="5" b="1">
                <a:latin typeface="宋体"/>
                <a:cs typeface="宋体"/>
              </a:rPr>
              <a:t>作</a:t>
            </a:r>
            <a:r>
              <a:rPr dirty="0" sz="1800">
                <a:latin typeface="宋体"/>
                <a:cs typeface="宋体"/>
              </a:rPr>
              <a:t>时，欠电压继电器</a:t>
            </a:r>
            <a:r>
              <a:rPr dirty="0" sz="1800" b="1">
                <a:latin typeface="宋体"/>
                <a:cs typeface="宋体"/>
              </a:rPr>
              <a:t>吸合动作</a:t>
            </a:r>
            <a:r>
              <a:rPr dirty="0" sz="1800">
                <a:latin typeface="宋体"/>
                <a:cs typeface="宋体"/>
              </a:rPr>
              <a:t>，当</a:t>
            </a:r>
            <a:r>
              <a:rPr dirty="0" sz="1800" b="1">
                <a:latin typeface="宋体"/>
                <a:cs typeface="宋体"/>
              </a:rPr>
              <a:t>电路 </a:t>
            </a:r>
            <a:r>
              <a:rPr dirty="0" sz="1800" b="1">
                <a:latin typeface="宋体"/>
                <a:cs typeface="宋体"/>
              </a:rPr>
              <a:t>电压减小</a:t>
            </a:r>
            <a:r>
              <a:rPr dirty="0" sz="1800" spc="-10" b="1">
                <a:latin typeface="宋体"/>
                <a:cs typeface="宋体"/>
              </a:rPr>
              <a:t>到</a:t>
            </a:r>
            <a:r>
              <a:rPr dirty="0" sz="1800" spc="-409" b="1">
                <a:latin typeface="宋体"/>
                <a:cs typeface="宋体"/>
              </a:rPr>
              <a:t> </a:t>
            </a:r>
            <a:r>
              <a:rPr dirty="0" sz="1800" b="1">
                <a:latin typeface="宋体"/>
                <a:cs typeface="宋体"/>
              </a:rPr>
              <a:t>某一整定值以下</a:t>
            </a:r>
            <a:r>
              <a:rPr dirty="0" sz="1800">
                <a:latin typeface="宋体"/>
                <a:cs typeface="宋体"/>
              </a:rPr>
              <a:t>时，欠电压继电器</a:t>
            </a:r>
            <a:r>
              <a:rPr dirty="0" sz="1800" b="1">
                <a:latin typeface="宋体"/>
                <a:cs typeface="宋体"/>
              </a:rPr>
              <a:t>释</a:t>
            </a:r>
            <a:r>
              <a:rPr dirty="0" sz="1800" spc="5" b="1">
                <a:latin typeface="宋体"/>
                <a:cs typeface="宋体"/>
              </a:rPr>
              <a:t>放</a:t>
            </a:r>
            <a:r>
              <a:rPr dirty="0" sz="1800">
                <a:latin typeface="宋体"/>
                <a:cs typeface="宋体"/>
              </a:rPr>
              <a:t>，对电路实现 </a:t>
            </a:r>
            <a:r>
              <a:rPr dirty="0" sz="1800" b="1">
                <a:latin typeface="宋体"/>
                <a:cs typeface="宋体"/>
              </a:rPr>
              <a:t>欠电压保护</a:t>
            </a:r>
            <a:r>
              <a:rPr dirty="0" sz="1800">
                <a:latin typeface="宋体"/>
                <a:cs typeface="宋体"/>
              </a:rPr>
              <a:t>。</a:t>
            </a:r>
            <a:endParaRPr sz="1800">
              <a:latin typeface="宋体"/>
              <a:cs typeface="宋体"/>
            </a:endParaRPr>
          </a:p>
          <a:p>
            <a:pPr marL="299085" indent="-286385">
              <a:lnSpc>
                <a:spcPts val="2115"/>
              </a:lnSpc>
              <a:spcBef>
                <a:spcPts val="95"/>
              </a:spcBef>
              <a:buFont typeface="Wingdings"/>
              <a:buChar char=""/>
              <a:tabLst>
                <a:tab pos="299720" algn="l"/>
              </a:tabLst>
            </a:pPr>
            <a:r>
              <a:rPr dirty="0" sz="1800" b="1">
                <a:latin typeface="宋体"/>
                <a:cs typeface="宋体"/>
              </a:rPr>
              <a:t>过电压继电器：电路正常工</a:t>
            </a:r>
            <a:r>
              <a:rPr dirty="0" sz="1800" spc="5" b="1">
                <a:latin typeface="宋体"/>
                <a:cs typeface="宋体"/>
              </a:rPr>
              <a:t>作</a:t>
            </a:r>
            <a:r>
              <a:rPr dirty="0" sz="1800" spc="-5">
                <a:latin typeface="宋体"/>
                <a:cs typeface="宋体"/>
              </a:rPr>
              <a:t>时，过电压继电</a:t>
            </a:r>
            <a:r>
              <a:rPr dirty="0" sz="1800">
                <a:latin typeface="宋体"/>
                <a:cs typeface="宋体"/>
              </a:rPr>
              <a:t>器</a:t>
            </a:r>
            <a:r>
              <a:rPr dirty="0" sz="1800" b="1">
                <a:latin typeface="宋体"/>
                <a:cs typeface="宋体"/>
              </a:rPr>
              <a:t>不动作</a:t>
            </a:r>
            <a:r>
              <a:rPr dirty="0" sz="1800" spc="-5">
                <a:latin typeface="宋体"/>
                <a:cs typeface="宋体"/>
              </a:rPr>
              <a:t>，当</a:t>
            </a:r>
            <a:r>
              <a:rPr dirty="0" sz="1800" b="1">
                <a:latin typeface="宋体"/>
                <a:cs typeface="宋体"/>
              </a:rPr>
              <a:t>电路电</a:t>
            </a:r>
            <a:endParaRPr sz="1800">
              <a:latin typeface="宋体"/>
              <a:cs typeface="宋体"/>
            </a:endParaRPr>
          </a:p>
          <a:p>
            <a:pPr marL="299085">
              <a:lnSpc>
                <a:spcPts val="2115"/>
              </a:lnSpc>
            </a:pPr>
            <a:r>
              <a:rPr dirty="0" sz="1800" b="1">
                <a:latin typeface="宋体"/>
                <a:cs typeface="宋体"/>
              </a:rPr>
              <a:t>压超过某一整定值</a:t>
            </a:r>
            <a:r>
              <a:rPr dirty="0" sz="1800">
                <a:latin typeface="宋体"/>
                <a:cs typeface="宋体"/>
              </a:rPr>
              <a:t>时，过电压继电器</a:t>
            </a:r>
            <a:r>
              <a:rPr dirty="0" sz="1800" b="1">
                <a:latin typeface="宋体"/>
                <a:cs typeface="宋体"/>
              </a:rPr>
              <a:t>吸合</a:t>
            </a:r>
            <a:r>
              <a:rPr dirty="0" sz="1800">
                <a:latin typeface="宋体"/>
                <a:cs typeface="宋体"/>
              </a:rPr>
              <a:t>，对电路实现</a:t>
            </a:r>
            <a:r>
              <a:rPr dirty="0" sz="1800" b="1">
                <a:latin typeface="宋体"/>
                <a:cs typeface="宋体"/>
              </a:rPr>
              <a:t>过电压保护</a:t>
            </a:r>
            <a:r>
              <a:rPr dirty="0" sz="1800">
                <a:latin typeface="宋体"/>
                <a:cs typeface="宋体"/>
              </a:rPr>
              <a:t>。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1604" y="1751076"/>
            <a:ext cx="932815" cy="901065"/>
          </a:xfrm>
          <a:custGeom>
            <a:avLst/>
            <a:gdLst/>
            <a:ahLst/>
            <a:cxnLst/>
            <a:rect l="l" t="t" r="r" b="b"/>
            <a:pathLst>
              <a:path w="932815" h="901064">
                <a:moveTo>
                  <a:pt x="825373" y="0"/>
                </a:moveTo>
                <a:lnTo>
                  <a:pt x="107365" y="0"/>
                </a:lnTo>
                <a:lnTo>
                  <a:pt x="65574" y="8445"/>
                </a:lnTo>
                <a:lnTo>
                  <a:pt x="31446" y="31464"/>
                </a:lnTo>
                <a:lnTo>
                  <a:pt x="8437" y="65579"/>
                </a:lnTo>
                <a:lnTo>
                  <a:pt x="0" y="107314"/>
                </a:lnTo>
                <a:lnTo>
                  <a:pt x="0" y="793369"/>
                </a:lnTo>
                <a:lnTo>
                  <a:pt x="8437" y="835104"/>
                </a:lnTo>
                <a:lnTo>
                  <a:pt x="31446" y="869219"/>
                </a:lnTo>
                <a:lnTo>
                  <a:pt x="65574" y="892238"/>
                </a:lnTo>
                <a:lnTo>
                  <a:pt x="107365" y="900684"/>
                </a:lnTo>
                <a:lnTo>
                  <a:pt x="825373" y="900684"/>
                </a:lnTo>
                <a:lnTo>
                  <a:pt x="867108" y="892238"/>
                </a:lnTo>
                <a:lnTo>
                  <a:pt x="901223" y="869219"/>
                </a:lnTo>
                <a:lnTo>
                  <a:pt x="924242" y="835104"/>
                </a:lnTo>
                <a:lnTo>
                  <a:pt x="932688" y="793369"/>
                </a:lnTo>
                <a:lnTo>
                  <a:pt x="932688" y="107314"/>
                </a:lnTo>
                <a:lnTo>
                  <a:pt x="924242" y="65579"/>
                </a:lnTo>
                <a:lnTo>
                  <a:pt x="901223" y="31464"/>
                </a:lnTo>
                <a:lnTo>
                  <a:pt x="867108" y="8445"/>
                </a:lnTo>
                <a:lnTo>
                  <a:pt x="825373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52348" y="1837435"/>
            <a:ext cx="711200" cy="683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14300">
              <a:lnSpc>
                <a:spcPct val="120000"/>
              </a:lnSpc>
              <a:spcBef>
                <a:spcPts val="100"/>
              </a:spcBef>
            </a:pPr>
            <a:r>
              <a:rPr dirty="0" sz="1800" b="1">
                <a:latin typeface="微软雅黑"/>
                <a:cs typeface="微软雅黑"/>
              </a:rPr>
              <a:t>电压 继电器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51346" y="5355742"/>
            <a:ext cx="2769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宋体"/>
                <a:cs typeface="宋体"/>
              </a:rPr>
              <a:t>过、欠电压继电器线圈符号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70247" y="4878894"/>
            <a:ext cx="104139" cy="209550"/>
          </a:xfrm>
          <a:custGeom>
            <a:avLst/>
            <a:gdLst/>
            <a:ahLst/>
            <a:cxnLst/>
            <a:rect l="l" t="t" r="r" b="b"/>
            <a:pathLst>
              <a:path w="104139" h="209550">
                <a:moveTo>
                  <a:pt x="104101" y="208930"/>
                </a:moveTo>
                <a:lnTo>
                  <a:pt x="0" y="0"/>
                </a:lnTo>
              </a:path>
            </a:pathLst>
          </a:custGeom>
          <a:ln w="196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74349" y="4666219"/>
            <a:ext cx="0" cy="212725"/>
          </a:xfrm>
          <a:custGeom>
            <a:avLst/>
            <a:gdLst/>
            <a:ahLst/>
            <a:cxnLst/>
            <a:rect l="l" t="t" r="r" b="b"/>
            <a:pathLst>
              <a:path w="0" h="212725">
                <a:moveTo>
                  <a:pt x="0" y="212674"/>
                </a:moveTo>
                <a:lnTo>
                  <a:pt x="0" y="0"/>
                </a:lnTo>
              </a:path>
            </a:pathLst>
          </a:custGeom>
          <a:ln w="19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374349" y="5087825"/>
            <a:ext cx="0" cy="212725"/>
          </a:xfrm>
          <a:custGeom>
            <a:avLst/>
            <a:gdLst/>
            <a:ahLst/>
            <a:cxnLst/>
            <a:rect l="l" t="t" r="r" b="b"/>
            <a:pathLst>
              <a:path w="0" h="212725">
                <a:moveTo>
                  <a:pt x="0" y="212674"/>
                </a:moveTo>
                <a:lnTo>
                  <a:pt x="0" y="0"/>
                </a:lnTo>
              </a:path>
            </a:pathLst>
          </a:custGeom>
          <a:ln w="19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069896" y="4849042"/>
            <a:ext cx="156210" cy="313690"/>
          </a:xfrm>
          <a:custGeom>
            <a:avLst/>
            <a:gdLst/>
            <a:ahLst/>
            <a:cxnLst/>
            <a:rect l="l" t="t" r="r" b="b"/>
            <a:pathLst>
              <a:path w="156210" h="313689">
                <a:moveTo>
                  <a:pt x="0" y="313412"/>
                </a:moveTo>
                <a:lnTo>
                  <a:pt x="156136" y="0"/>
                </a:lnTo>
              </a:path>
            </a:pathLst>
          </a:custGeom>
          <a:ln w="196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69896" y="4849042"/>
            <a:ext cx="156210" cy="62865"/>
          </a:xfrm>
          <a:custGeom>
            <a:avLst/>
            <a:gdLst/>
            <a:ahLst/>
            <a:cxnLst/>
            <a:rect l="l" t="t" r="r" b="b"/>
            <a:pathLst>
              <a:path w="156210" h="62864">
                <a:moveTo>
                  <a:pt x="156136" y="62688"/>
                </a:moveTo>
                <a:lnTo>
                  <a:pt x="0" y="62688"/>
                </a:lnTo>
                <a:lnTo>
                  <a:pt x="0" y="0"/>
                </a:lnTo>
              </a:path>
            </a:pathLst>
          </a:custGeom>
          <a:ln w="1973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069896" y="4714725"/>
            <a:ext cx="0" cy="134620"/>
          </a:xfrm>
          <a:custGeom>
            <a:avLst/>
            <a:gdLst/>
            <a:ahLst/>
            <a:cxnLst/>
            <a:rect l="l" t="t" r="r" b="b"/>
            <a:pathLst>
              <a:path w="0" h="134620">
                <a:moveTo>
                  <a:pt x="0" y="134317"/>
                </a:moveTo>
                <a:lnTo>
                  <a:pt x="0" y="0"/>
                </a:lnTo>
              </a:path>
            </a:pathLst>
          </a:custGeom>
          <a:ln w="19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069896" y="5162454"/>
            <a:ext cx="0" cy="134620"/>
          </a:xfrm>
          <a:custGeom>
            <a:avLst/>
            <a:gdLst/>
            <a:ahLst/>
            <a:cxnLst/>
            <a:rect l="l" t="t" r="r" b="b"/>
            <a:pathLst>
              <a:path w="0" h="134620">
                <a:moveTo>
                  <a:pt x="0" y="134317"/>
                </a:moveTo>
                <a:lnTo>
                  <a:pt x="0" y="0"/>
                </a:lnTo>
              </a:path>
            </a:pathLst>
          </a:custGeom>
          <a:ln w="19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419130" y="4905002"/>
            <a:ext cx="267970" cy="179705"/>
          </a:xfrm>
          <a:custGeom>
            <a:avLst/>
            <a:gdLst/>
            <a:ahLst/>
            <a:cxnLst/>
            <a:rect l="l" t="t" r="r" b="b"/>
            <a:pathLst>
              <a:path w="267969" h="179704">
                <a:moveTo>
                  <a:pt x="0" y="179094"/>
                </a:moveTo>
                <a:lnTo>
                  <a:pt x="267698" y="179094"/>
                </a:lnTo>
                <a:lnTo>
                  <a:pt x="267698" y="0"/>
                </a:lnTo>
                <a:lnTo>
                  <a:pt x="0" y="0"/>
                </a:lnTo>
                <a:lnTo>
                  <a:pt x="0" y="179094"/>
                </a:lnTo>
                <a:close/>
              </a:path>
            </a:pathLst>
          </a:custGeom>
          <a:ln w="197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552979" y="4725923"/>
            <a:ext cx="0" cy="168275"/>
          </a:xfrm>
          <a:custGeom>
            <a:avLst/>
            <a:gdLst/>
            <a:ahLst/>
            <a:cxnLst/>
            <a:rect l="l" t="t" r="r" b="b"/>
            <a:pathLst>
              <a:path w="0" h="168275">
                <a:moveTo>
                  <a:pt x="0" y="0"/>
                </a:moveTo>
                <a:lnTo>
                  <a:pt x="0" y="167896"/>
                </a:lnTo>
              </a:path>
            </a:pathLst>
          </a:custGeom>
          <a:ln w="19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552979" y="5095295"/>
            <a:ext cx="0" cy="156845"/>
          </a:xfrm>
          <a:custGeom>
            <a:avLst/>
            <a:gdLst/>
            <a:ahLst/>
            <a:cxnLst/>
            <a:rect l="l" t="t" r="r" b="b"/>
            <a:pathLst>
              <a:path w="0" h="156845">
                <a:moveTo>
                  <a:pt x="0" y="0"/>
                </a:moveTo>
                <a:lnTo>
                  <a:pt x="0" y="156698"/>
                </a:lnTo>
              </a:path>
            </a:pathLst>
          </a:custGeom>
          <a:ln w="19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723425" y="4903627"/>
            <a:ext cx="215265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20">
                <a:latin typeface="Times New Roman"/>
                <a:cs typeface="Times New Roman"/>
              </a:rPr>
              <a:t>KV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15179" y="4903627"/>
            <a:ext cx="215265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20">
                <a:latin typeface="Times New Roman"/>
                <a:cs typeface="Times New Roman"/>
              </a:rPr>
              <a:t>KV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93187" y="4908760"/>
            <a:ext cx="215265" cy="1835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000" spc="20">
                <a:latin typeface="Times New Roman"/>
                <a:cs typeface="Times New Roman"/>
              </a:rPr>
              <a:t>KV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38932" y="5325343"/>
            <a:ext cx="287020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25">
                <a:latin typeface="宋体"/>
                <a:cs typeface="宋体"/>
              </a:rPr>
              <a:t>线圈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22030" y="5325343"/>
            <a:ext cx="535305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20">
                <a:latin typeface="宋体"/>
                <a:cs typeface="宋体"/>
              </a:rPr>
              <a:t>常</a:t>
            </a:r>
            <a:r>
              <a:rPr dirty="0" sz="1000" spc="-75">
                <a:latin typeface="宋体"/>
                <a:cs typeface="宋体"/>
              </a:rPr>
              <a:t>开</a:t>
            </a:r>
            <a:r>
              <a:rPr dirty="0" sz="1000" spc="20">
                <a:latin typeface="宋体"/>
                <a:cs typeface="宋体"/>
              </a:rPr>
              <a:t>触</a:t>
            </a:r>
            <a:r>
              <a:rPr dirty="0" sz="1000" spc="25">
                <a:latin typeface="宋体"/>
                <a:cs typeface="宋体"/>
              </a:rPr>
              <a:t>点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83431" y="5325343"/>
            <a:ext cx="536575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25">
                <a:latin typeface="宋体"/>
                <a:cs typeface="宋体"/>
              </a:rPr>
              <a:t>常</a:t>
            </a:r>
            <a:r>
              <a:rPr dirty="0" sz="1000" spc="-70">
                <a:latin typeface="宋体"/>
                <a:cs typeface="宋体"/>
              </a:rPr>
              <a:t>闭</a:t>
            </a:r>
            <a:r>
              <a:rPr dirty="0" sz="1000" spc="25">
                <a:latin typeface="宋体"/>
                <a:cs typeface="宋体"/>
              </a:rPr>
              <a:t>触点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795771" y="4300728"/>
            <a:ext cx="1981200" cy="1114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03504" y="3782567"/>
            <a:ext cx="1211580" cy="21503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463397" y="6056477"/>
            <a:ext cx="142303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Verdana"/>
                <a:cs typeface="Verdana"/>
              </a:rPr>
              <a:t>D</a:t>
            </a:r>
            <a:r>
              <a:rPr dirty="0" sz="1600" spc="-5" b="1">
                <a:latin typeface="Verdana"/>
                <a:cs typeface="Verdana"/>
              </a:rPr>
              <a:t>Y-20CE</a:t>
            </a:r>
            <a:r>
              <a:rPr dirty="0" sz="1600" spc="-5" b="1">
                <a:latin typeface="宋体"/>
                <a:cs typeface="宋体"/>
              </a:rPr>
              <a:t>系列</a:t>
            </a:r>
            <a:endParaRPr sz="16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>
                <a:latin typeface="宋体"/>
                <a:cs typeface="宋体"/>
              </a:rPr>
              <a:t>电压继电器</a:t>
            </a:r>
            <a:endParaRPr sz="16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65" y="59842"/>
            <a:ext cx="8253730" cy="2265045"/>
          </a:xfrm>
          <a:prstGeom prst="rect"/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2800" spc="-5" b="0">
                <a:latin typeface="宋体"/>
                <a:cs typeface="宋体"/>
              </a:rPr>
              <a:t>综合设计题</a:t>
            </a:r>
            <a:endParaRPr sz="2800">
              <a:latin typeface="宋体"/>
              <a:cs typeface="宋体"/>
            </a:endParaRPr>
          </a:p>
          <a:p>
            <a:pPr algn="just" marL="12700" marR="5080">
              <a:lnSpc>
                <a:spcPct val="100000"/>
              </a:lnSpc>
              <a:spcBef>
                <a:spcPts val="415"/>
              </a:spcBef>
            </a:pPr>
            <a:r>
              <a:rPr dirty="0" sz="2800" b="0">
                <a:latin typeface="Arial"/>
                <a:cs typeface="Arial"/>
              </a:rPr>
              <a:t>2.</a:t>
            </a:r>
            <a:r>
              <a:rPr dirty="0" sz="2800" spc="-5" b="0">
                <a:latin typeface="宋体"/>
                <a:cs typeface="宋体"/>
              </a:rPr>
              <a:t>试设计笼型交流异步电动机可逆控制</a:t>
            </a:r>
            <a:r>
              <a:rPr dirty="0" sz="2800" b="0">
                <a:latin typeface="宋体"/>
                <a:cs typeface="宋体"/>
              </a:rPr>
              <a:t>电</a:t>
            </a:r>
            <a:r>
              <a:rPr dirty="0" sz="2800" spc="-5" b="0">
                <a:latin typeface="宋体"/>
                <a:cs typeface="宋体"/>
              </a:rPr>
              <a:t>路，</a:t>
            </a:r>
            <a:r>
              <a:rPr dirty="0" sz="2800" b="0">
                <a:latin typeface="宋体"/>
                <a:cs typeface="宋体"/>
              </a:rPr>
              <a:t>画</a:t>
            </a:r>
            <a:r>
              <a:rPr dirty="0" sz="2800" spc="-5" b="0">
                <a:latin typeface="宋体"/>
                <a:cs typeface="宋体"/>
              </a:rPr>
              <a:t>出主 电路和控制电路，如果采</a:t>
            </a:r>
            <a:r>
              <a:rPr dirty="0" sz="2800" b="0">
                <a:latin typeface="宋体"/>
                <a:cs typeface="宋体"/>
              </a:rPr>
              <a:t>用</a:t>
            </a:r>
            <a:r>
              <a:rPr dirty="0" sz="2800" b="0">
                <a:latin typeface="Arial"/>
                <a:cs typeface="Arial"/>
              </a:rPr>
              <a:t>PLC</a:t>
            </a:r>
            <a:r>
              <a:rPr dirty="0" sz="2800" spc="-5" b="0">
                <a:latin typeface="宋体"/>
                <a:cs typeface="宋体"/>
              </a:rPr>
              <a:t>控制</a:t>
            </a:r>
            <a:r>
              <a:rPr dirty="0" sz="2800" b="0">
                <a:latin typeface="宋体"/>
                <a:cs typeface="宋体"/>
              </a:rPr>
              <a:t>，</a:t>
            </a:r>
            <a:r>
              <a:rPr dirty="0" sz="2800" spc="-5" b="0">
                <a:latin typeface="宋体"/>
                <a:cs typeface="宋体"/>
              </a:rPr>
              <a:t>画出</a:t>
            </a:r>
            <a:r>
              <a:rPr dirty="0" sz="2800" spc="-5" b="0">
                <a:latin typeface="Arial"/>
                <a:cs typeface="Arial"/>
              </a:rPr>
              <a:t>PLC</a:t>
            </a:r>
            <a:r>
              <a:rPr dirty="0" sz="2800" spc="5" b="0">
                <a:latin typeface="宋体"/>
                <a:cs typeface="宋体"/>
              </a:rPr>
              <a:t>接线 </a:t>
            </a:r>
            <a:r>
              <a:rPr dirty="0" sz="2800" spc="-10" b="0">
                <a:latin typeface="宋体"/>
                <a:cs typeface="宋体"/>
              </a:rPr>
              <a:t>图和梯形图（要求正转时可以直接</a:t>
            </a:r>
            <a:r>
              <a:rPr dirty="0" sz="2800" b="0">
                <a:latin typeface="宋体"/>
                <a:cs typeface="宋体"/>
              </a:rPr>
              <a:t>反</a:t>
            </a:r>
            <a:r>
              <a:rPr dirty="0" sz="2800" spc="-10" b="0">
                <a:latin typeface="宋体"/>
                <a:cs typeface="宋体"/>
              </a:rPr>
              <a:t>转，</a:t>
            </a:r>
            <a:r>
              <a:rPr dirty="0" sz="2800" b="0">
                <a:latin typeface="宋体"/>
                <a:cs typeface="宋体"/>
              </a:rPr>
              <a:t>反</a:t>
            </a:r>
            <a:r>
              <a:rPr dirty="0" sz="2800" spc="-10" b="0">
                <a:latin typeface="宋体"/>
                <a:cs typeface="宋体"/>
              </a:rPr>
              <a:t>转时</a:t>
            </a:r>
            <a:r>
              <a:rPr dirty="0" sz="2800" b="0">
                <a:latin typeface="宋体"/>
                <a:cs typeface="宋体"/>
              </a:rPr>
              <a:t>可</a:t>
            </a:r>
            <a:r>
              <a:rPr dirty="0" sz="2800" spc="-5" b="0">
                <a:latin typeface="宋体"/>
                <a:cs typeface="宋体"/>
              </a:rPr>
              <a:t>以 直接正转）。（采</a:t>
            </a:r>
            <a:r>
              <a:rPr dirty="0" sz="2800" b="0">
                <a:latin typeface="宋体"/>
                <a:cs typeface="宋体"/>
              </a:rPr>
              <a:t>用</a:t>
            </a:r>
            <a:r>
              <a:rPr dirty="0" sz="2800" spc="-30" b="0">
                <a:latin typeface="Arial"/>
                <a:cs typeface="Arial"/>
              </a:rPr>
              <a:t>AC/DC/RLY</a:t>
            </a:r>
            <a:r>
              <a:rPr dirty="0" sz="2800" spc="-10" b="0">
                <a:latin typeface="Arial"/>
                <a:cs typeface="Arial"/>
              </a:rPr>
              <a:t> </a:t>
            </a:r>
            <a:r>
              <a:rPr dirty="0" sz="2800" spc="-5" b="0">
                <a:latin typeface="Arial"/>
                <a:cs typeface="Arial"/>
              </a:rPr>
              <a:t>1200CPU</a:t>
            </a:r>
            <a:r>
              <a:rPr dirty="0" sz="2800" spc="10" b="0">
                <a:latin typeface="Arial"/>
                <a:cs typeface="Arial"/>
              </a:rPr>
              <a:t> </a:t>
            </a:r>
            <a:r>
              <a:rPr dirty="0" sz="2800" spc="-5" b="0">
                <a:latin typeface="宋体"/>
                <a:cs typeface="宋体"/>
              </a:rPr>
              <a:t>）（描述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673464" y="2898001"/>
            <a:ext cx="0" cy="133985"/>
          </a:xfrm>
          <a:custGeom>
            <a:avLst/>
            <a:gdLst/>
            <a:ahLst/>
            <a:cxnLst/>
            <a:rect l="l" t="t" r="r" b="b"/>
            <a:pathLst>
              <a:path w="0" h="133985">
                <a:moveTo>
                  <a:pt x="0" y="0"/>
                </a:moveTo>
                <a:lnTo>
                  <a:pt x="0" y="133856"/>
                </a:lnTo>
              </a:path>
            </a:pathLst>
          </a:custGeom>
          <a:ln w="123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528172" y="3043631"/>
            <a:ext cx="145415" cy="437515"/>
          </a:xfrm>
          <a:custGeom>
            <a:avLst/>
            <a:gdLst/>
            <a:ahLst/>
            <a:cxnLst/>
            <a:rect l="l" t="t" r="r" b="b"/>
            <a:pathLst>
              <a:path w="145415" h="437514">
                <a:moveTo>
                  <a:pt x="0" y="0"/>
                </a:moveTo>
                <a:lnTo>
                  <a:pt x="145292" y="291420"/>
                </a:lnTo>
                <a:lnTo>
                  <a:pt x="145292" y="437050"/>
                </a:lnTo>
              </a:path>
            </a:pathLst>
          </a:custGeom>
          <a:ln w="123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964046" y="2898001"/>
            <a:ext cx="0" cy="133985"/>
          </a:xfrm>
          <a:custGeom>
            <a:avLst/>
            <a:gdLst/>
            <a:ahLst/>
            <a:cxnLst/>
            <a:rect l="l" t="t" r="r" b="b"/>
            <a:pathLst>
              <a:path w="0" h="133985">
                <a:moveTo>
                  <a:pt x="0" y="0"/>
                </a:moveTo>
                <a:lnTo>
                  <a:pt x="0" y="133856"/>
                </a:lnTo>
              </a:path>
            </a:pathLst>
          </a:custGeom>
          <a:ln w="123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818755" y="3043631"/>
            <a:ext cx="145415" cy="437515"/>
          </a:xfrm>
          <a:custGeom>
            <a:avLst/>
            <a:gdLst/>
            <a:ahLst/>
            <a:cxnLst/>
            <a:rect l="l" t="t" r="r" b="b"/>
            <a:pathLst>
              <a:path w="145415" h="437514">
                <a:moveTo>
                  <a:pt x="0" y="0"/>
                </a:moveTo>
                <a:lnTo>
                  <a:pt x="145290" y="291420"/>
                </a:lnTo>
                <a:lnTo>
                  <a:pt x="145290" y="437050"/>
                </a:lnTo>
              </a:path>
            </a:pathLst>
          </a:custGeom>
          <a:ln w="123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54612" y="2898001"/>
            <a:ext cx="0" cy="133985"/>
          </a:xfrm>
          <a:custGeom>
            <a:avLst/>
            <a:gdLst/>
            <a:ahLst/>
            <a:cxnLst/>
            <a:rect l="l" t="t" r="r" b="b"/>
            <a:pathLst>
              <a:path w="0" h="133985">
                <a:moveTo>
                  <a:pt x="0" y="0"/>
                </a:moveTo>
                <a:lnTo>
                  <a:pt x="0" y="133856"/>
                </a:lnTo>
              </a:path>
            </a:pathLst>
          </a:custGeom>
          <a:ln w="123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109337" y="3043631"/>
            <a:ext cx="145415" cy="437515"/>
          </a:xfrm>
          <a:custGeom>
            <a:avLst/>
            <a:gdLst/>
            <a:ahLst/>
            <a:cxnLst/>
            <a:rect l="l" t="t" r="r" b="b"/>
            <a:pathLst>
              <a:path w="145415" h="437514">
                <a:moveTo>
                  <a:pt x="0" y="0"/>
                </a:moveTo>
                <a:lnTo>
                  <a:pt x="145274" y="291420"/>
                </a:lnTo>
                <a:lnTo>
                  <a:pt x="145274" y="437050"/>
                </a:lnTo>
              </a:path>
            </a:pathLst>
          </a:custGeom>
          <a:ln w="123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600818" y="3480682"/>
            <a:ext cx="145415" cy="290830"/>
          </a:xfrm>
          <a:custGeom>
            <a:avLst/>
            <a:gdLst/>
            <a:ahLst/>
            <a:cxnLst/>
            <a:rect l="l" t="t" r="r" b="b"/>
            <a:pathLst>
              <a:path w="145415" h="290829">
                <a:moveTo>
                  <a:pt x="0" y="0"/>
                </a:moveTo>
                <a:lnTo>
                  <a:pt x="145292" y="0"/>
                </a:lnTo>
                <a:lnTo>
                  <a:pt x="145292" y="290775"/>
                </a:lnTo>
                <a:lnTo>
                  <a:pt x="0" y="290775"/>
                </a:lnTo>
                <a:lnTo>
                  <a:pt x="0" y="0"/>
                </a:lnTo>
              </a:path>
            </a:pathLst>
          </a:custGeom>
          <a:ln w="123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673464" y="3407625"/>
            <a:ext cx="0" cy="424815"/>
          </a:xfrm>
          <a:custGeom>
            <a:avLst/>
            <a:gdLst/>
            <a:ahLst/>
            <a:cxnLst/>
            <a:rect l="l" t="t" r="r" b="b"/>
            <a:pathLst>
              <a:path w="0" h="424814">
                <a:moveTo>
                  <a:pt x="0" y="0"/>
                </a:moveTo>
                <a:lnTo>
                  <a:pt x="0" y="424632"/>
                </a:lnTo>
              </a:path>
            </a:pathLst>
          </a:custGeom>
          <a:ln w="123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891401" y="3480682"/>
            <a:ext cx="145415" cy="290830"/>
          </a:xfrm>
          <a:custGeom>
            <a:avLst/>
            <a:gdLst/>
            <a:ahLst/>
            <a:cxnLst/>
            <a:rect l="l" t="t" r="r" b="b"/>
            <a:pathLst>
              <a:path w="145415" h="290829">
                <a:moveTo>
                  <a:pt x="0" y="0"/>
                </a:moveTo>
                <a:lnTo>
                  <a:pt x="145290" y="0"/>
                </a:lnTo>
                <a:lnTo>
                  <a:pt x="145290" y="290775"/>
                </a:lnTo>
                <a:lnTo>
                  <a:pt x="0" y="290775"/>
                </a:lnTo>
                <a:lnTo>
                  <a:pt x="0" y="0"/>
                </a:lnTo>
              </a:path>
            </a:pathLst>
          </a:custGeom>
          <a:ln w="123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964046" y="3407625"/>
            <a:ext cx="0" cy="424815"/>
          </a:xfrm>
          <a:custGeom>
            <a:avLst/>
            <a:gdLst/>
            <a:ahLst/>
            <a:cxnLst/>
            <a:rect l="l" t="t" r="r" b="b"/>
            <a:pathLst>
              <a:path w="0" h="424814">
                <a:moveTo>
                  <a:pt x="0" y="0"/>
                </a:moveTo>
                <a:lnTo>
                  <a:pt x="0" y="424632"/>
                </a:lnTo>
              </a:path>
            </a:pathLst>
          </a:custGeom>
          <a:ln w="123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181967" y="3480682"/>
            <a:ext cx="145415" cy="290830"/>
          </a:xfrm>
          <a:custGeom>
            <a:avLst/>
            <a:gdLst/>
            <a:ahLst/>
            <a:cxnLst/>
            <a:rect l="l" t="t" r="r" b="b"/>
            <a:pathLst>
              <a:path w="145415" h="290829">
                <a:moveTo>
                  <a:pt x="0" y="0"/>
                </a:moveTo>
                <a:lnTo>
                  <a:pt x="145290" y="0"/>
                </a:lnTo>
                <a:lnTo>
                  <a:pt x="145290" y="290775"/>
                </a:lnTo>
                <a:lnTo>
                  <a:pt x="0" y="290775"/>
                </a:lnTo>
                <a:lnTo>
                  <a:pt x="0" y="0"/>
                </a:lnTo>
              </a:path>
            </a:pathLst>
          </a:custGeom>
          <a:ln w="123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254612" y="3407625"/>
            <a:ext cx="0" cy="424815"/>
          </a:xfrm>
          <a:custGeom>
            <a:avLst/>
            <a:gdLst/>
            <a:ahLst/>
            <a:cxnLst/>
            <a:rect l="l" t="t" r="r" b="b"/>
            <a:pathLst>
              <a:path w="0" h="424814">
                <a:moveTo>
                  <a:pt x="0" y="0"/>
                </a:moveTo>
                <a:lnTo>
                  <a:pt x="0" y="424632"/>
                </a:lnTo>
              </a:path>
            </a:pathLst>
          </a:custGeom>
          <a:ln w="123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37337" y="4353654"/>
            <a:ext cx="24765" cy="60960"/>
          </a:xfrm>
          <a:custGeom>
            <a:avLst/>
            <a:gdLst/>
            <a:ahLst/>
            <a:cxnLst/>
            <a:rect l="l" t="t" r="r" b="b"/>
            <a:pathLst>
              <a:path w="24765" h="60960">
                <a:moveTo>
                  <a:pt x="24221" y="12256"/>
                </a:moveTo>
                <a:lnTo>
                  <a:pt x="24221" y="0"/>
                </a:lnTo>
                <a:lnTo>
                  <a:pt x="15242" y="4039"/>
                </a:lnTo>
                <a:lnTo>
                  <a:pt x="7493" y="13809"/>
                </a:lnTo>
                <a:lnTo>
                  <a:pt x="2053" y="25786"/>
                </a:lnTo>
                <a:lnTo>
                  <a:pt x="0" y="36447"/>
                </a:lnTo>
                <a:lnTo>
                  <a:pt x="2053" y="45466"/>
                </a:lnTo>
                <a:lnTo>
                  <a:pt x="7493" y="53200"/>
                </a:lnTo>
                <a:lnTo>
                  <a:pt x="15242" y="58605"/>
                </a:lnTo>
                <a:lnTo>
                  <a:pt x="24221" y="60638"/>
                </a:lnTo>
              </a:path>
            </a:pathLst>
          </a:custGeom>
          <a:ln w="123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673464" y="4281082"/>
            <a:ext cx="0" cy="133350"/>
          </a:xfrm>
          <a:custGeom>
            <a:avLst/>
            <a:gdLst/>
            <a:ahLst/>
            <a:cxnLst/>
            <a:rect l="l" t="t" r="r" b="b"/>
            <a:pathLst>
              <a:path w="0" h="133350">
                <a:moveTo>
                  <a:pt x="0" y="0"/>
                </a:moveTo>
                <a:lnTo>
                  <a:pt x="0" y="133211"/>
                </a:lnTo>
              </a:path>
            </a:pathLst>
          </a:custGeom>
          <a:ln w="123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528172" y="4426711"/>
            <a:ext cx="145415" cy="436880"/>
          </a:xfrm>
          <a:custGeom>
            <a:avLst/>
            <a:gdLst/>
            <a:ahLst/>
            <a:cxnLst/>
            <a:rect l="l" t="t" r="r" b="b"/>
            <a:pathLst>
              <a:path w="145415" h="436879">
                <a:moveTo>
                  <a:pt x="0" y="0"/>
                </a:moveTo>
                <a:lnTo>
                  <a:pt x="145292" y="291259"/>
                </a:lnTo>
                <a:lnTo>
                  <a:pt x="145292" y="436405"/>
                </a:lnTo>
              </a:path>
            </a:pathLst>
          </a:custGeom>
          <a:ln w="123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927909" y="4353654"/>
            <a:ext cx="24765" cy="60960"/>
          </a:xfrm>
          <a:custGeom>
            <a:avLst/>
            <a:gdLst/>
            <a:ahLst/>
            <a:cxnLst/>
            <a:rect l="l" t="t" r="r" b="b"/>
            <a:pathLst>
              <a:path w="24765" h="60960">
                <a:moveTo>
                  <a:pt x="24215" y="12256"/>
                </a:moveTo>
                <a:lnTo>
                  <a:pt x="24215" y="0"/>
                </a:lnTo>
                <a:lnTo>
                  <a:pt x="15245" y="4039"/>
                </a:lnTo>
                <a:lnTo>
                  <a:pt x="7497" y="13809"/>
                </a:lnTo>
                <a:lnTo>
                  <a:pt x="2054" y="25786"/>
                </a:lnTo>
                <a:lnTo>
                  <a:pt x="0" y="36447"/>
                </a:lnTo>
                <a:lnTo>
                  <a:pt x="2054" y="45466"/>
                </a:lnTo>
                <a:lnTo>
                  <a:pt x="7497" y="53200"/>
                </a:lnTo>
                <a:lnTo>
                  <a:pt x="15245" y="58605"/>
                </a:lnTo>
                <a:lnTo>
                  <a:pt x="24215" y="60638"/>
                </a:lnTo>
              </a:path>
            </a:pathLst>
          </a:custGeom>
          <a:ln w="123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964046" y="4281082"/>
            <a:ext cx="0" cy="133350"/>
          </a:xfrm>
          <a:custGeom>
            <a:avLst/>
            <a:gdLst/>
            <a:ahLst/>
            <a:cxnLst/>
            <a:rect l="l" t="t" r="r" b="b"/>
            <a:pathLst>
              <a:path w="0" h="133350">
                <a:moveTo>
                  <a:pt x="0" y="0"/>
                </a:moveTo>
                <a:lnTo>
                  <a:pt x="0" y="133211"/>
                </a:lnTo>
              </a:path>
            </a:pathLst>
          </a:custGeom>
          <a:ln w="123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818755" y="4426711"/>
            <a:ext cx="145415" cy="436880"/>
          </a:xfrm>
          <a:custGeom>
            <a:avLst/>
            <a:gdLst/>
            <a:ahLst/>
            <a:cxnLst/>
            <a:rect l="l" t="t" r="r" b="b"/>
            <a:pathLst>
              <a:path w="145415" h="436879">
                <a:moveTo>
                  <a:pt x="0" y="0"/>
                </a:moveTo>
                <a:lnTo>
                  <a:pt x="145290" y="291259"/>
                </a:lnTo>
                <a:lnTo>
                  <a:pt x="145290" y="436405"/>
                </a:lnTo>
              </a:path>
            </a:pathLst>
          </a:custGeom>
          <a:ln w="123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218491" y="4353654"/>
            <a:ext cx="24765" cy="60960"/>
          </a:xfrm>
          <a:custGeom>
            <a:avLst/>
            <a:gdLst/>
            <a:ahLst/>
            <a:cxnLst/>
            <a:rect l="l" t="t" r="r" b="b"/>
            <a:pathLst>
              <a:path w="24765" h="60960">
                <a:moveTo>
                  <a:pt x="24215" y="12256"/>
                </a:moveTo>
                <a:lnTo>
                  <a:pt x="24215" y="0"/>
                </a:lnTo>
                <a:lnTo>
                  <a:pt x="15238" y="4039"/>
                </a:lnTo>
                <a:lnTo>
                  <a:pt x="7491" y="13809"/>
                </a:lnTo>
                <a:lnTo>
                  <a:pt x="2052" y="25786"/>
                </a:lnTo>
                <a:lnTo>
                  <a:pt x="0" y="36447"/>
                </a:lnTo>
                <a:lnTo>
                  <a:pt x="2052" y="45466"/>
                </a:lnTo>
                <a:lnTo>
                  <a:pt x="7491" y="53200"/>
                </a:lnTo>
                <a:lnTo>
                  <a:pt x="15238" y="58605"/>
                </a:lnTo>
                <a:lnTo>
                  <a:pt x="24215" y="60638"/>
                </a:lnTo>
              </a:path>
            </a:pathLst>
          </a:custGeom>
          <a:ln w="123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254612" y="4281082"/>
            <a:ext cx="0" cy="133350"/>
          </a:xfrm>
          <a:custGeom>
            <a:avLst/>
            <a:gdLst/>
            <a:ahLst/>
            <a:cxnLst/>
            <a:rect l="l" t="t" r="r" b="b"/>
            <a:pathLst>
              <a:path w="0" h="133350">
                <a:moveTo>
                  <a:pt x="0" y="0"/>
                </a:moveTo>
                <a:lnTo>
                  <a:pt x="0" y="133211"/>
                </a:lnTo>
              </a:path>
            </a:pathLst>
          </a:custGeom>
          <a:ln w="123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109337" y="4426711"/>
            <a:ext cx="145415" cy="436880"/>
          </a:xfrm>
          <a:custGeom>
            <a:avLst/>
            <a:gdLst/>
            <a:ahLst/>
            <a:cxnLst/>
            <a:rect l="l" t="t" r="r" b="b"/>
            <a:pathLst>
              <a:path w="145415" h="436879">
                <a:moveTo>
                  <a:pt x="0" y="0"/>
                </a:moveTo>
                <a:lnTo>
                  <a:pt x="145274" y="291259"/>
                </a:lnTo>
                <a:lnTo>
                  <a:pt x="145274" y="436405"/>
                </a:lnTo>
              </a:path>
            </a:pathLst>
          </a:custGeom>
          <a:ln w="123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254612" y="4208347"/>
            <a:ext cx="436880" cy="73025"/>
          </a:xfrm>
          <a:custGeom>
            <a:avLst/>
            <a:gdLst/>
            <a:ahLst/>
            <a:cxnLst/>
            <a:rect l="l" t="t" r="r" b="b"/>
            <a:pathLst>
              <a:path w="436879" h="73025">
                <a:moveTo>
                  <a:pt x="0" y="0"/>
                </a:moveTo>
                <a:lnTo>
                  <a:pt x="436275" y="0"/>
                </a:lnTo>
                <a:lnTo>
                  <a:pt x="436275" y="72734"/>
                </a:lnTo>
              </a:path>
            </a:pathLst>
          </a:custGeom>
          <a:ln w="123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254612" y="3844514"/>
            <a:ext cx="0" cy="424815"/>
          </a:xfrm>
          <a:custGeom>
            <a:avLst/>
            <a:gdLst/>
            <a:ahLst/>
            <a:cxnLst/>
            <a:rect l="l" t="t" r="r" b="b"/>
            <a:pathLst>
              <a:path w="0" h="424814">
                <a:moveTo>
                  <a:pt x="0" y="0"/>
                </a:moveTo>
                <a:lnTo>
                  <a:pt x="0" y="424632"/>
                </a:lnTo>
              </a:path>
            </a:pathLst>
          </a:custGeom>
          <a:ln w="123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964046" y="3844514"/>
            <a:ext cx="0" cy="424815"/>
          </a:xfrm>
          <a:custGeom>
            <a:avLst/>
            <a:gdLst/>
            <a:ahLst/>
            <a:cxnLst/>
            <a:rect l="l" t="t" r="r" b="b"/>
            <a:pathLst>
              <a:path w="0" h="424814">
                <a:moveTo>
                  <a:pt x="0" y="0"/>
                </a:moveTo>
                <a:lnTo>
                  <a:pt x="0" y="424632"/>
                </a:lnTo>
              </a:path>
            </a:pathLst>
          </a:custGeom>
          <a:ln w="123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673464" y="3844514"/>
            <a:ext cx="0" cy="424815"/>
          </a:xfrm>
          <a:custGeom>
            <a:avLst/>
            <a:gdLst/>
            <a:ahLst/>
            <a:cxnLst/>
            <a:rect l="l" t="t" r="r" b="b"/>
            <a:pathLst>
              <a:path w="0" h="424814">
                <a:moveTo>
                  <a:pt x="0" y="0"/>
                </a:moveTo>
                <a:lnTo>
                  <a:pt x="0" y="424632"/>
                </a:lnTo>
              </a:path>
            </a:pathLst>
          </a:custGeom>
          <a:ln w="123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964046" y="4062717"/>
            <a:ext cx="1017905" cy="218440"/>
          </a:xfrm>
          <a:custGeom>
            <a:avLst/>
            <a:gdLst/>
            <a:ahLst/>
            <a:cxnLst/>
            <a:rect l="l" t="t" r="r" b="b"/>
            <a:pathLst>
              <a:path w="1017904" h="218439">
                <a:moveTo>
                  <a:pt x="0" y="0"/>
                </a:moveTo>
                <a:lnTo>
                  <a:pt x="1017423" y="0"/>
                </a:lnTo>
                <a:lnTo>
                  <a:pt x="1017423" y="218364"/>
                </a:lnTo>
              </a:path>
            </a:pathLst>
          </a:custGeom>
          <a:ln w="123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673464" y="3917088"/>
            <a:ext cx="1598930" cy="364490"/>
          </a:xfrm>
          <a:custGeom>
            <a:avLst/>
            <a:gdLst/>
            <a:ahLst/>
            <a:cxnLst/>
            <a:rect l="l" t="t" r="r" b="b"/>
            <a:pathLst>
              <a:path w="1598929" h="364489">
                <a:moveTo>
                  <a:pt x="0" y="0"/>
                </a:moveTo>
                <a:lnTo>
                  <a:pt x="1598586" y="0"/>
                </a:lnTo>
                <a:lnTo>
                  <a:pt x="1598586" y="363994"/>
                </a:lnTo>
              </a:path>
            </a:pathLst>
          </a:custGeom>
          <a:ln w="123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673464" y="4923917"/>
            <a:ext cx="1005205" cy="0"/>
          </a:xfrm>
          <a:custGeom>
            <a:avLst/>
            <a:gdLst/>
            <a:ahLst/>
            <a:cxnLst/>
            <a:rect l="l" t="t" r="r" b="b"/>
            <a:pathLst>
              <a:path w="1005204" h="0">
                <a:moveTo>
                  <a:pt x="0" y="0"/>
                </a:moveTo>
                <a:lnTo>
                  <a:pt x="1005114" y="0"/>
                </a:lnTo>
              </a:path>
            </a:pathLst>
          </a:custGeom>
          <a:ln w="123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254612" y="4875535"/>
            <a:ext cx="0" cy="424815"/>
          </a:xfrm>
          <a:custGeom>
            <a:avLst/>
            <a:gdLst/>
            <a:ahLst/>
            <a:cxnLst/>
            <a:rect l="l" t="t" r="r" b="b"/>
            <a:pathLst>
              <a:path w="0" h="424814">
                <a:moveTo>
                  <a:pt x="0" y="424632"/>
                </a:moveTo>
                <a:lnTo>
                  <a:pt x="0" y="0"/>
                </a:lnTo>
              </a:path>
            </a:pathLst>
          </a:custGeom>
          <a:ln w="123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964046" y="4875535"/>
            <a:ext cx="0" cy="424815"/>
          </a:xfrm>
          <a:custGeom>
            <a:avLst/>
            <a:gdLst/>
            <a:ahLst/>
            <a:cxnLst/>
            <a:rect l="l" t="t" r="r" b="b"/>
            <a:pathLst>
              <a:path w="0" h="424814">
                <a:moveTo>
                  <a:pt x="0" y="424632"/>
                </a:moveTo>
                <a:lnTo>
                  <a:pt x="0" y="0"/>
                </a:lnTo>
              </a:path>
            </a:pathLst>
          </a:custGeom>
          <a:ln w="123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673464" y="4875535"/>
            <a:ext cx="0" cy="424815"/>
          </a:xfrm>
          <a:custGeom>
            <a:avLst/>
            <a:gdLst/>
            <a:ahLst/>
            <a:cxnLst/>
            <a:rect l="l" t="t" r="r" b="b"/>
            <a:pathLst>
              <a:path w="0" h="424814">
                <a:moveTo>
                  <a:pt x="0" y="424632"/>
                </a:moveTo>
                <a:lnTo>
                  <a:pt x="0" y="0"/>
                </a:lnTo>
              </a:path>
            </a:pathLst>
          </a:custGeom>
          <a:ln w="123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964046" y="4863117"/>
            <a:ext cx="1017905" cy="219075"/>
          </a:xfrm>
          <a:custGeom>
            <a:avLst/>
            <a:gdLst/>
            <a:ahLst/>
            <a:cxnLst/>
            <a:rect l="l" t="t" r="r" b="b"/>
            <a:pathLst>
              <a:path w="1017904" h="219075">
                <a:moveTo>
                  <a:pt x="0" y="218686"/>
                </a:moveTo>
                <a:lnTo>
                  <a:pt x="1017423" y="218686"/>
                </a:lnTo>
                <a:lnTo>
                  <a:pt x="1017423" y="0"/>
                </a:lnTo>
              </a:path>
            </a:pathLst>
          </a:custGeom>
          <a:ln w="123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254612" y="4863117"/>
            <a:ext cx="1017905" cy="364490"/>
          </a:xfrm>
          <a:custGeom>
            <a:avLst/>
            <a:gdLst/>
            <a:ahLst/>
            <a:cxnLst/>
            <a:rect l="l" t="t" r="r" b="b"/>
            <a:pathLst>
              <a:path w="1017904" h="364489">
                <a:moveTo>
                  <a:pt x="1017439" y="0"/>
                </a:moveTo>
                <a:lnTo>
                  <a:pt x="1017439" y="363994"/>
                </a:lnTo>
                <a:lnTo>
                  <a:pt x="0" y="363994"/>
                </a:lnTo>
              </a:path>
            </a:pathLst>
          </a:custGeom>
          <a:ln w="123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654363" y="4353654"/>
            <a:ext cx="24765" cy="60960"/>
          </a:xfrm>
          <a:custGeom>
            <a:avLst/>
            <a:gdLst/>
            <a:ahLst/>
            <a:cxnLst/>
            <a:rect l="l" t="t" r="r" b="b"/>
            <a:pathLst>
              <a:path w="24765" h="60960">
                <a:moveTo>
                  <a:pt x="24215" y="12256"/>
                </a:moveTo>
                <a:lnTo>
                  <a:pt x="24215" y="0"/>
                </a:lnTo>
                <a:lnTo>
                  <a:pt x="15408" y="4039"/>
                </a:lnTo>
                <a:lnTo>
                  <a:pt x="7642" y="13809"/>
                </a:lnTo>
                <a:lnTo>
                  <a:pt x="2109" y="25786"/>
                </a:lnTo>
                <a:lnTo>
                  <a:pt x="0" y="36447"/>
                </a:lnTo>
                <a:lnTo>
                  <a:pt x="2109" y="45466"/>
                </a:lnTo>
                <a:lnTo>
                  <a:pt x="7642" y="53200"/>
                </a:lnTo>
                <a:lnTo>
                  <a:pt x="15408" y="58605"/>
                </a:lnTo>
                <a:lnTo>
                  <a:pt x="24215" y="60638"/>
                </a:lnTo>
              </a:path>
            </a:pathLst>
          </a:custGeom>
          <a:ln w="123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690887" y="4281082"/>
            <a:ext cx="0" cy="133350"/>
          </a:xfrm>
          <a:custGeom>
            <a:avLst/>
            <a:gdLst/>
            <a:ahLst/>
            <a:cxnLst/>
            <a:rect l="l" t="t" r="r" b="b"/>
            <a:pathLst>
              <a:path w="0" h="133350">
                <a:moveTo>
                  <a:pt x="0" y="0"/>
                </a:moveTo>
                <a:lnTo>
                  <a:pt x="0" y="133211"/>
                </a:lnTo>
              </a:path>
            </a:pathLst>
          </a:custGeom>
          <a:ln w="123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545597" y="4426711"/>
            <a:ext cx="145415" cy="497205"/>
          </a:xfrm>
          <a:custGeom>
            <a:avLst/>
            <a:gdLst/>
            <a:ahLst/>
            <a:cxnLst/>
            <a:rect l="l" t="t" r="r" b="b"/>
            <a:pathLst>
              <a:path w="145415" h="497204">
                <a:moveTo>
                  <a:pt x="0" y="0"/>
                </a:moveTo>
                <a:lnTo>
                  <a:pt x="145290" y="291259"/>
                </a:lnTo>
                <a:lnTo>
                  <a:pt x="145290" y="497205"/>
                </a:lnTo>
              </a:path>
            </a:pathLst>
          </a:custGeom>
          <a:ln w="123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944945" y="4353654"/>
            <a:ext cx="24765" cy="60960"/>
          </a:xfrm>
          <a:custGeom>
            <a:avLst/>
            <a:gdLst/>
            <a:ahLst/>
            <a:cxnLst/>
            <a:rect l="l" t="t" r="r" b="b"/>
            <a:pathLst>
              <a:path w="24765" h="60960">
                <a:moveTo>
                  <a:pt x="24215" y="12256"/>
                </a:moveTo>
                <a:lnTo>
                  <a:pt x="24215" y="0"/>
                </a:lnTo>
                <a:lnTo>
                  <a:pt x="15408" y="4039"/>
                </a:lnTo>
                <a:lnTo>
                  <a:pt x="7642" y="13809"/>
                </a:lnTo>
                <a:lnTo>
                  <a:pt x="2109" y="25786"/>
                </a:lnTo>
                <a:lnTo>
                  <a:pt x="0" y="36447"/>
                </a:lnTo>
                <a:lnTo>
                  <a:pt x="2109" y="45466"/>
                </a:lnTo>
                <a:lnTo>
                  <a:pt x="7642" y="53200"/>
                </a:lnTo>
                <a:lnTo>
                  <a:pt x="15408" y="58605"/>
                </a:lnTo>
                <a:lnTo>
                  <a:pt x="24215" y="60638"/>
                </a:lnTo>
              </a:path>
            </a:pathLst>
          </a:custGeom>
          <a:ln w="123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981470" y="4281082"/>
            <a:ext cx="0" cy="133350"/>
          </a:xfrm>
          <a:custGeom>
            <a:avLst/>
            <a:gdLst/>
            <a:ahLst/>
            <a:cxnLst/>
            <a:rect l="l" t="t" r="r" b="b"/>
            <a:pathLst>
              <a:path w="0" h="133350">
                <a:moveTo>
                  <a:pt x="0" y="0"/>
                </a:moveTo>
                <a:lnTo>
                  <a:pt x="0" y="133211"/>
                </a:lnTo>
              </a:path>
            </a:pathLst>
          </a:custGeom>
          <a:ln w="123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836179" y="4426711"/>
            <a:ext cx="145415" cy="436880"/>
          </a:xfrm>
          <a:custGeom>
            <a:avLst/>
            <a:gdLst/>
            <a:ahLst/>
            <a:cxnLst/>
            <a:rect l="l" t="t" r="r" b="b"/>
            <a:pathLst>
              <a:path w="145415" h="436879">
                <a:moveTo>
                  <a:pt x="0" y="0"/>
                </a:moveTo>
                <a:lnTo>
                  <a:pt x="145290" y="291259"/>
                </a:lnTo>
                <a:lnTo>
                  <a:pt x="145290" y="436405"/>
                </a:lnTo>
              </a:path>
            </a:pathLst>
          </a:custGeom>
          <a:ln w="123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235591" y="4353654"/>
            <a:ext cx="24765" cy="60960"/>
          </a:xfrm>
          <a:custGeom>
            <a:avLst/>
            <a:gdLst/>
            <a:ahLst/>
            <a:cxnLst/>
            <a:rect l="l" t="t" r="r" b="b"/>
            <a:pathLst>
              <a:path w="24765" h="60960">
                <a:moveTo>
                  <a:pt x="24199" y="12256"/>
                </a:moveTo>
                <a:lnTo>
                  <a:pt x="24199" y="0"/>
                </a:lnTo>
                <a:lnTo>
                  <a:pt x="15381" y="4039"/>
                </a:lnTo>
                <a:lnTo>
                  <a:pt x="7622" y="13809"/>
                </a:lnTo>
                <a:lnTo>
                  <a:pt x="2102" y="25786"/>
                </a:lnTo>
                <a:lnTo>
                  <a:pt x="0" y="36447"/>
                </a:lnTo>
                <a:lnTo>
                  <a:pt x="2102" y="45466"/>
                </a:lnTo>
                <a:lnTo>
                  <a:pt x="7622" y="53200"/>
                </a:lnTo>
                <a:lnTo>
                  <a:pt x="15381" y="58605"/>
                </a:lnTo>
                <a:lnTo>
                  <a:pt x="24199" y="60638"/>
                </a:lnTo>
              </a:path>
            </a:pathLst>
          </a:custGeom>
          <a:ln w="123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8272051" y="4281082"/>
            <a:ext cx="0" cy="133350"/>
          </a:xfrm>
          <a:custGeom>
            <a:avLst/>
            <a:gdLst/>
            <a:ahLst/>
            <a:cxnLst/>
            <a:rect l="l" t="t" r="r" b="b"/>
            <a:pathLst>
              <a:path w="0" h="133350">
                <a:moveTo>
                  <a:pt x="0" y="0"/>
                </a:moveTo>
                <a:lnTo>
                  <a:pt x="0" y="133211"/>
                </a:lnTo>
              </a:path>
            </a:pathLst>
          </a:custGeom>
          <a:ln w="123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8126696" y="4426711"/>
            <a:ext cx="145415" cy="436880"/>
          </a:xfrm>
          <a:custGeom>
            <a:avLst/>
            <a:gdLst/>
            <a:ahLst/>
            <a:cxnLst/>
            <a:rect l="l" t="t" r="r" b="b"/>
            <a:pathLst>
              <a:path w="145415" h="436879">
                <a:moveTo>
                  <a:pt x="0" y="0"/>
                </a:moveTo>
                <a:lnTo>
                  <a:pt x="145355" y="291259"/>
                </a:lnTo>
                <a:lnTo>
                  <a:pt x="145355" y="436405"/>
                </a:lnTo>
              </a:path>
            </a:pathLst>
          </a:custGeom>
          <a:ln w="123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673464" y="5300168"/>
            <a:ext cx="0" cy="133350"/>
          </a:xfrm>
          <a:custGeom>
            <a:avLst/>
            <a:gdLst/>
            <a:ahLst/>
            <a:cxnLst/>
            <a:rect l="l" t="t" r="r" b="b"/>
            <a:pathLst>
              <a:path w="0" h="133350">
                <a:moveTo>
                  <a:pt x="0" y="0"/>
                </a:moveTo>
                <a:lnTo>
                  <a:pt x="0" y="133276"/>
                </a:lnTo>
              </a:path>
            </a:pathLst>
          </a:custGeom>
          <a:ln w="123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964046" y="5300168"/>
            <a:ext cx="0" cy="133350"/>
          </a:xfrm>
          <a:custGeom>
            <a:avLst/>
            <a:gdLst/>
            <a:ahLst/>
            <a:cxnLst/>
            <a:rect l="l" t="t" r="r" b="b"/>
            <a:pathLst>
              <a:path w="0" h="133350">
                <a:moveTo>
                  <a:pt x="0" y="0"/>
                </a:moveTo>
                <a:lnTo>
                  <a:pt x="0" y="133276"/>
                </a:lnTo>
              </a:path>
            </a:pathLst>
          </a:custGeom>
          <a:ln w="123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254612" y="5300168"/>
            <a:ext cx="0" cy="133350"/>
          </a:xfrm>
          <a:custGeom>
            <a:avLst/>
            <a:gdLst/>
            <a:ahLst/>
            <a:cxnLst/>
            <a:rect l="l" t="t" r="r" b="b"/>
            <a:pathLst>
              <a:path w="0" h="133350">
                <a:moveTo>
                  <a:pt x="0" y="0"/>
                </a:moveTo>
                <a:lnTo>
                  <a:pt x="0" y="133276"/>
                </a:lnTo>
              </a:path>
            </a:pathLst>
          </a:custGeom>
          <a:ln w="123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528172" y="5445749"/>
            <a:ext cx="871855" cy="364490"/>
          </a:xfrm>
          <a:custGeom>
            <a:avLst/>
            <a:gdLst/>
            <a:ahLst/>
            <a:cxnLst/>
            <a:rect l="l" t="t" r="r" b="b"/>
            <a:pathLst>
              <a:path w="871854" h="364489">
                <a:moveTo>
                  <a:pt x="0" y="0"/>
                </a:moveTo>
                <a:lnTo>
                  <a:pt x="871730" y="0"/>
                </a:lnTo>
                <a:lnTo>
                  <a:pt x="871730" y="363897"/>
                </a:lnTo>
                <a:lnTo>
                  <a:pt x="0" y="363897"/>
                </a:lnTo>
                <a:lnTo>
                  <a:pt x="0" y="0"/>
                </a:lnTo>
              </a:path>
            </a:pathLst>
          </a:custGeom>
          <a:ln w="123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964046" y="5494164"/>
            <a:ext cx="109220" cy="255270"/>
          </a:xfrm>
          <a:custGeom>
            <a:avLst/>
            <a:gdLst/>
            <a:ahLst/>
            <a:cxnLst/>
            <a:rect l="l" t="t" r="r" b="b"/>
            <a:pathLst>
              <a:path w="109220" h="255270">
                <a:moveTo>
                  <a:pt x="0" y="0"/>
                </a:moveTo>
                <a:lnTo>
                  <a:pt x="0" y="72621"/>
                </a:lnTo>
                <a:lnTo>
                  <a:pt x="109153" y="72621"/>
                </a:lnTo>
                <a:lnTo>
                  <a:pt x="109153" y="181738"/>
                </a:lnTo>
                <a:lnTo>
                  <a:pt x="0" y="181738"/>
                </a:lnTo>
                <a:lnTo>
                  <a:pt x="0" y="254763"/>
                </a:lnTo>
              </a:path>
            </a:pathLst>
          </a:custGeom>
          <a:ln w="123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521026" y="6093375"/>
            <a:ext cx="860425" cy="765175"/>
          </a:xfrm>
          <a:custGeom>
            <a:avLst/>
            <a:gdLst/>
            <a:ahLst/>
            <a:cxnLst/>
            <a:rect l="l" t="t" r="r" b="b"/>
            <a:pathLst>
              <a:path w="860425" h="765175">
                <a:moveTo>
                  <a:pt x="0" y="436921"/>
                </a:moveTo>
                <a:lnTo>
                  <a:pt x="2536" y="389043"/>
                </a:lnTo>
                <a:lnTo>
                  <a:pt x="9959" y="342724"/>
                </a:lnTo>
                <a:lnTo>
                  <a:pt x="21988" y="298223"/>
                </a:lnTo>
                <a:lnTo>
                  <a:pt x="38346" y="255798"/>
                </a:lnTo>
                <a:lnTo>
                  <a:pt x="58751" y="215707"/>
                </a:lnTo>
                <a:lnTo>
                  <a:pt x="82925" y="178209"/>
                </a:lnTo>
                <a:lnTo>
                  <a:pt x="110588" y="143561"/>
                </a:lnTo>
                <a:lnTo>
                  <a:pt x="141461" y="112023"/>
                </a:lnTo>
                <a:lnTo>
                  <a:pt x="175264" y="83852"/>
                </a:lnTo>
                <a:lnTo>
                  <a:pt x="211718" y="59306"/>
                </a:lnTo>
                <a:lnTo>
                  <a:pt x="250543" y="38644"/>
                </a:lnTo>
                <a:lnTo>
                  <a:pt x="291459" y="22125"/>
                </a:lnTo>
                <a:lnTo>
                  <a:pt x="334189" y="10005"/>
                </a:lnTo>
                <a:lnTo>
                  <a:pt x="378451" y="2544"/>
                </a:lnTo>
                <a:lnTo>
                  <a:pt x="423966" y="0"/>
                </a:lnTo>
                <a:lnTo>
                  <a:pt x="471705" y="2544"/>
                </a:lnTo>
                <a:lnTo>
                  <a:pt x="517894" y="10005"/>
                </a:lnTo>
                <a:lnTo>
                  <a:pt x="562275" y="22125"/>
                </a:lnTo>
                <a:lnTo>
                  <a:pt x="604591" y="38644"/>
                </a:lnTo>
                <a:lnTo>
                  <a:pt x="644582" y="59306"/>
                </a:lnTo>
                <a:lnTo>
                  <a:pt x="681990" y="83852"/>
                </a:lnTo>
                <a:lnTo>
                  <a:pt x="716558" y="112023"/>
                </a:lnTo>
                <a:lnTo>
                  <a:pt x="748026" y="143561"/>
                </a:lnTo>
                <a:lnTo>
                  <a:pt x="776136" y="178209"/>
                </a:lnTo>
                <a:lnTo>
                  <a:pt x="800631" y="215707"/>
                </a:lnTo>
                <a:lnTo>
                  <a:pt x="821251" y="255798"/>
                </a:lnTo>
                <a:lnTo>
                  <a:pt x="837739" y="298223"/>
                </a:lnTo>
                <a:lnTo>
                  <a:pt x="849835" y="342724"/>
                </a:lnTo>
                <a:lnTo>
                  <a:pt x="857283" y="389043"/>
                </a:lnTo>
                <a:lnTo>
                  <a:pt x="859823" y="436921"/>
                </a:lnTo>
                <a:lnTo>
                  <a:pt x="857283" y="482499"/>
                </a:lnTo>
                <a:lnTo>
                  <a:pt x="849835" y="526824"/>
                </a:lnTo>
                <a:lnTo>
                  <a:pt x="837739" y="569614"/>
                </a:lnTo>
                <a:lnTo>
                  <a:pt x="821251" y="610591"/>
                </a:lnTo>
                <a:lnTo>
                  <a:pt x="800631" y="649475"/>
                </a:lnTo>
                <a:lnTo>
                  <a:pt x="776136" y="685984"/>
                </a:lnTo>
                <a:lnTo>
                  <a:pt x="748026" y="719839"/>
                </a:lnTo>
                <a:lnTo>
                  <a:pt x="716558" y="750761"/>
                </a:lnTo>
                <a:lnTo>
                  <a:pt x="699264" y="764623"/>
                </a:lnTo>
              </a:path>
            </a:pathLst>
          </a:custGeom>
          <a:ln w="123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521026" y="6530297"/>
            <a:ext cx="158115" cy="328295"/>
          </a:xfrm>
          <a:custGeom>
            <a:avLst/>
            <a:gdLst/>
            <a:ahLst/>
            <a:cxnLst/>
            <a:rect l="l" t="t" r="r" b="b"/>
            <a:pathLst>
              <a:path w="158115" h="328295">
                <a:moveTo>
                  <a:pt x="157789" y="327701"/>
                </a:moveTo>
                <a:lnTo>
                  <a:pt x="125641" y="298762"/>
                </a:lnTo>
                <a:lnTo>
                  <a:pt x="94370" y="263913"/>
                </a:lnTo>
                <a:lnTo>
                  <a:pt x="66967" y="225879"/>
                </a:lnTo>
                <a:lnTo>
                  <a:pt x="43775" y="185005"/>
                </a:lnTo>
                <a:lnTo>
                  <a:pt x="25139" y="141635"/>
                </a:lnTo>
                <a:lnTo>
                  <a:pt x="11402" y="96115"/>
                </a:lnTo>
                <a:lnTo>
                  <a:pt x="2907" y="48788"/>
                </a:lnTo>
                <a:lnTo>
                  <a:pt x="0" y="0"/>
                </a:lnTo>
              </a:path>
            </a:pathLst>
          </a:custGeom>
          <a:ln w="123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673464" y="5955276"/>
            <a:ext cx="0" cy="242570"/>
          </a:xfrm>
          <a:custGeom>
            <a:avLst/>
            <a:gdLst/>
            <a:ahLst/>
            <a:cxnLst/>
            <a:rect l="l" t="t" r="r" b="b"/>
            <a:pathLst>
              <a:path w="0" h="242570">
                <a:moveTo>
                  <a:pt x="0" y="0"/>
                </a:moveTo>
                <a:lnTo>
                  <a:pt x="0" y="242474"/>
                </a:lnTo>
              </a:path>
            </a:pathLst>
          </a:custGeom>
          <a:ln w="123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964046" y="5955276"/>
            <a:ext cx="0" cy="121285"/>
          </a:xfrm>
          <a:custGeom>
            <a:avLst/>
            <a:gdLst/>
            <a:ahLst/>
            <a:cxnLst/>
            <a:rect l="l" t="t" r="r" b="b"/>
            <a:pathLst>
              <a:path w="0" h="121285">
                <a:moveTo>
                  <a:pt x="0" y="0"/>
                </a:moveTo>
                <a:lnTo>
                  <a:pt x="0" y="121035"/>
                </a:lnTo>
              </a:path>
            </a:pathLst>
          </a:custGeom>
          <a:ln w="123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254612" y="5955276"/>
            <a:ext cx="0" cy="230504"/>
          </a:xfrm>
          <a:custGeom>
            <a:avLst/>
            <a:gdLst/>
            <a:ahLst/>
            <a:cxnLst/>
            <a:rect l="l" t="t" r="r" b="b"/>
            <a:pathLst>
              <a:path w="0" h="230504">
                <a:moveTo>
                  <a:pt x="0" y="0"/>
                </a:moveTo>
                <a:lnTo>
                  <a:pt x="0" y="230169"/>
                </a:lnTo>
              </a:path>
            </a:pathLst>
          </a:custGeom>
          <a:ln w="123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6556757" y="5995765"/>
            <a:ext cx="110489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 spc="15">
                <a:latin typeface="宋体"/>
                <a:cs typeface="宋体"/>
              </a:rPr>
              <a:t>U</a:t>
            </a:r>
            <a:endParaRPr sz="1300">
              <a:latin typeface="宋体"/>
              <a:cs typeface="宋体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859648" y="5898936"/>
            <a:ext cx="110489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 spc="15">
                <a:latin typeface="宋体"/>
                <a:cs typeface="宋体"/>
              </a:rPr>
              <a:t>V</a:t>
            </a:r>
            <a:endParaRPr sz="1300">
              <a:latin typeface="宋体"/>
              <a:cs typeface="宋体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150213" y="5923143"/>
            <a:ext cx="110489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 spc="15">
                <a:latin typeface="宋体"/>
                <a:cs typeface="宋体"/>
              </a:rPr>
              <a:t>W</a:t>
            </a:r>
            <a:endParaRPr sz="1300">
              <a:latin typeface="宋体"/>
              <a:cs typeface="宋体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895769" y="6347760"/>
            <a:ext cx="134620" cy="2876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00" spc="5">
                <a:latin typeface="宋体"/>
                <a:cs typeface="宋体"/>
              </a:rPr>
              <a:t>M</a:t>
            </a:r>
            <a:endParaRPr sz="1700">
              <a:latin typeface="宋体"/>
              <a:cs typeface="宋体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6624039" y="2824114"/>
            <a:ext cx="72645" cy="729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914626" y="2824114"/>
            <a:ext cx="72640" cy="729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205191" y="2824114"/>
            <a:ext cx="72656" cy="729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474065" y="2299842"/>
            <a:ext cx="6871970" cy="5530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2975"/>
              </a:lnSpc>
              <a:spcBef>
                <a:spcPts val="95"/>
              </a:spcBef>
            </a:pPr>
            <a:r>
              <a:rPr dirty="0" sz="2800" spc="-5">
                <a:latin typeface="宋体"/>
                <a:cs typeface="宋体"/>
              </a:rPr>
              <a:t>继电接触控制过程，解释互锁的作</a:t>
            </a:r>
            <a:r>
              <a:rPr dirty="0" sz="2800">
                <a:latin typeface="宋体"/>
                <a:cs typeface="宋体"/>
              </a:rPr>
              <a:t>用</a:t>
            </a:r>
            <a:r>
              <a:rPr dirty="0" sz="2800" spc="-5">
                <a:latin typeface="宋体"/>
                <a:cs typeface="宋体"/>
              </a:rPr>
              <a:t>）</a:t>
            </a:r>
            <a:endParaRPr sz="2800">
              <a:latin typeface="宋体"/>
              <a:cs typeface="宋体"/>
            </a:endParaRPr>
          </a:p>
          <a:p>
            <a:pPr algn="r" marR="5080">
              <a:lnSpc>
                <a:spcPts val="1175"/>
              </a:lnSpc>
            </a:pPr>
            <a:r>
              <a:rPr dirty="0" sz="1300" spc="15">
                <a:latin typeface="宋体"/>
                <a:cs typeface="宋体"/>
              </a:rPr>
              <a:t>L1 L2</a:t>
            </a:r>
            <a:r>
              <a:rPr dirty="0" sz="1300" spc="409">
                <a:latin typeface="宋体"/>
                <a:cs typeface="宋体"/>
              </a:rPr>
              <a:t> </a:t>
            </a:r>
            <a:r>
              <a:rPr dirty="0" sz="1300" spc="15">
                <a:latin typeface="宋体"/>
                <a:cs typeface="宋体"/>
              </a:rPr>
              <a:t>L3</a:t>
            </a:r>
            <a:endParaRPr sz="1300">
              <a:latin typeface="宋体"/>
              <a:cs typeface="宋体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6673464" y="5809646"/>
            <a:ext cx="0" cy="133350"/>
          </a:xfrm>
          <a:custGeom>
            <a:avLst/>
            <a:gdLst/>
            <a:ahLst/>
            <a:cxnLst/>
            <a:rect l="l" t="t" r="r" b="b"/>
            <a:pathLst>
              <a:path w="0" h="133350">
                <a:moveTo>
                  <a:pt x="0" y="0"/>
                </a:moveTo>
                <a:lnTo>
                  <a:pt x="0" y="133324"/>
                </a:lnTo>
              </a:path>
            </a:pathLst>
          </a:custGeom>
          <a:ln w="123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964046" y="5809646"/>
            <a:ext cx="0" cy="133350"/>
          </a:xfrm>
          <a:custGeom>
            <a:avLst/>
            <a:gdLst/>
            <a:ahLst/>
            <a:cxnLst/>
            <a:rect l="l" t="t" r="r" b="b"/>
            <a:pathLst>
              <a:path w="0" h="133350">
                <a:moveTo>
                  <a:pt x="0" y="0"/>
                </a:moveTo>
                <a:lnTo>
                  <a:pt x="0" y="133324"/>
                </a:lnTo>
              </a:path>
            </a:pathLst>
          </a:custGeom>
          <a:ln w="123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254612" y="5809646"/>
            <a:ext cx="0" cy="133350"/>
          </a:xfrm>
          <a:custGeom>
            <a:avLst/>
            <a:gdLst/>
            <a:ahLst/>
            <a:cxnLst/>
            <a:rect l="l" t="t" r="r" b="b"/>
            <a:pathLst>
              <a:path w="0" h="133350">
                <a:moveTo>
                  <a:pt x="0" y="0"/>
                </a:moveTo>
                <a:lnTo>
                  <a:pt x="0" y="133324"/>
                </a:lnTo>
              </a:path>
            </a:pathLst>
          </a:custGeom>
          <a:ln w="123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625031" y="3043631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0" y="0"/>
                </a:moveTo>
                <a:lnTo>
                  <a:pt x="84957" y="0"/>
                </a:lnTo>
              </a:path>
            </a:pathLst>
          </a:custGeom>
          <a:ln w="123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915616" y="3043631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0" y="0"/>
                </a:moveTo>
                <a:lnTo>
                  <a:pt x="84938" y="0"/>
                </a:lnTo>
              </a:path>
            </a:pathLst>
          </a:custGeom>
          <a:ln w="123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206181" y="3043631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0" y="0"/>
                </a:moveTo>
                <a:lnTo>
                  <a:pt x="84954" y="0"/>
                </a:lnTo>
              </a:path>
            </a:pathLst>
          </a:custGeom>
          <a:ln w="123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6600421" y="4406899"/>
            <a:ext cx="1932305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u="sng" baseline="4273" sz="1950" spc="22">
                <a:uFill>
                  <a:solidFill>
                    <a:srgbClr val="000000"/>
                  </a:solidFill>
                </a:uFill>
                <a:latin typeface="宋体"/>
                <a:cs typeface="宋体"/>
              </a:rPr>
              <a:t> </a:t>
            </a:r>
            <a:r>
              <a:rPr dirty="0" u="sng" baseline="4273" sz="1950" spc="-359">
                <a:uFill>
                  <a:solidFill>
                    <a:srgbClr val="000000"/>
                  </a:solidFill>
                </a:uFill>
                <a:latin typeface="宋体"/>
                <a:cs typeface="宋体"/>
              </a:rPr>
              <a:t> </a:t>
            </a:r>
            <a:r>
              <a:rPr dirty="0" u="sng" baseline="4273" sz="1950" spc="22">
                <a:uFill>
                  <a:solidFill>
                    <a:srgbClr val="000000"/>
                  </a:solidFill>
                </a:uFill>
                <a:latin typeface="宋体"/>
                <a:cs typeface="宋体"/>
              </a:rPr>
              <a:t> </a:t>
            </a:r>
            <a:r>
              <a:rPr dirty="0" u="sng" baseline="4273" sz="1950" spc="-555">
                <a:uFill>
                  <a:solidFill>
                    <a:srgbClr val="000000"/>
                  </a:solidFill>
                </a:uFill>
                <a:latin typeface="宋体"/>
                <a:cs typeface="宋体"/>
              </a:rPr>
              <a:t> </a:t>
            </a:r>
            <a:r>
              <a:rPr dirty="0" u="sng" baseline="4273" sz="1950" spc="22">
                <a:uFill>
                  <a:solidFill>
                    <a:srgbClr val="000000"/>
                  </a:solidFill>
                </a:uFill>
                <a:latin typeface="宋体"/>
                <a:cs typeface="宋体"/>
              </a:rPr>
              <a:t> </a:t>
            </a:r>
            <a:r>
              <a:rPr dirty="0" u="sng" baseline="4273" sz="1950" spc="-555">
                <a:uFill>
                  <a:solidFill>
                    <a:srgbClr val="000000"/>
                  </a:solidFill>
                </a:uFill>
                <a:latin typeface="宋体"/>
                <a:cs typeface="宋体"/>
              </a:rPr>
              <a:t> </a:t>
            </a:r>
            <a:r>
              <a:rPr dirty="0" u="sng" baseline="4273" sz="1950" spc="22">
                <a:uFill>
                  <a:solidFill>
                    <a:srgbClr val="000000"/>
                  </a:solidFill>
                </a:uFill>
                <a:latin typeface="宋体"/>
                <a:cs typeface="宋体"/>
              </a:rPr>
              <a:t> </a:t>
            </a:r>
            <a:r>
              <a:rPr dirty="0" u="sng" baseline="4273" sz="1950" spc="-359">
                <a:uFill>
                  <a:solidFill>
                    <a:srgbClr val="000000"/>
                  </a:solidFill>
                </a:uFill>
                <a:latin typeface="宋体"/>
                <a:cs typeface="宋体"/>
              </a:rPr>
              <a:t> </a:t>
            </a:r>
            <a:r>
              <a:rPr dirty="0" u="sng" baseline="4273" sz="1950" spc="22">
                <a:uFill>
                  <a:solidFill>
                    <a:srgbClr val="000000"/>
                  </a:solidFill>
                </a:uFill>
                <a:latin typeface="宋体"/>
                <a:cs typeface="宋体"/>
              </a:rPr>
              <a:t> </a:t>
            </a:r>
            <a:r>
              <a:rPr dirty="0" u="sng" baseline="4273" sz="1950" spc="-359">
                <a:uFill>
                  <a:solidFill>
                    <a:srgbClr val="000000"/>
                  </a:solidFill>
                </a:uFill>
                <a:latin typeface="宋体"/>
                <a:cs typeface="宋体"/>
              </a:rPr>
              <a:t> </a:t>
            </a:r>
            <a:r>
              <a:rPr dirty="0" baseline="4273" sz="1950" spc="22">
                <a:latin typeface="宋体"/>
                <a:cs typeface="宋体"/>
              </a:rPr>
              <a:t>KM1</a:t>
            </a:r>
            <a:r>
              <a:rPr dirty="0" u="sng" baseline="4273" sz="1950" spc="705">
                <a:uFill>
                  <a:solidFill>
                    <a:srgbClr val="000000"/>
                  </a:solidFill>
                </a:uFill>
                <a:latin typeface="宋体"/>
                <a:cs typeface="宋体"/>
              </a:rPr>
              <a:t> </a:t>
            </a:r>
            <a:r>
              <a:rPr dirty="0" sz="1300" spc="15">
                <a:latin typeface="宋体"/>
                <a:cs typeface="宋体"/>
              </a:rPr>
              <a:t>KM2</a:t>
            </a:r>
            <a:endParaRPr sz="1300">
              <a:latin typeface="宋体"/>
              <a:cs typeface="宋体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343935" y="3521186"/>
            <a:ext cx="195580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 spc="15">
                <a:latin typeface="宋体"/>
                <a:cs typeface="宋体"/>
              </a:rPr>
              <a:t>FU</a:t>
            </a:r>
            <a:endParaRPr sz="1300">
              <a:latin typeface="宋体"/>
              <a:cs typeface="宋体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428889" y="5510832"/>
            <a:ext cx="195580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 spc="15">
                <a:latin typeface="宋体"/>
                <a:cs typeface="宋体"/>
              </a:rPr>
              <a:t>FR</a:t>
            </a:r>
            <a:endParaRPr sz="1300">
              <a:latin typeface="宋体"/>
              <a:cs typeface="宋体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5833433" y="3819983"/>
            <a:ext cx="1905" cy="1942464"/>
          </a:xfrm>
          <a:custGeom>
            <a:avLst/>
            <a:gdLst/>
            <a:ahLst/>
            <a:cxnLst/>
            <a:rect l="l" t="t" r="r" b="b"/>
            <a:pathLst>
              <a:path w="1904" h="1942464">
                <a:moveTo>
                  <a:pt x="0" y="0"/>
                </a:moveTo>
                <a:lnTo>
                  <a:pt x="1703" y="1942118"/>
                </a:lnTo>
              </a:path>
            </a:pathLst>
          </a:custGeom>
          <a:ln w="253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894674" y="5740241"/>
            <a:ext cx="1228090" cy="688975"/>
          </a:xfrm>
          <a:custGeom>
            <a:avLst/>
            <a:gdLst/>
            <a:ahLst/>
            <a:cxnLst/>
            <a:rect l="l" t="t" r="r" b="b"/>
            <a:pathLst>
              <a:path w="1228089" h="688975">
                <a:moveTo>
                  <a:pt x="0" y="0"/>
                </a:moveTo>
                <a:lnTo>
                  <a:pt x="0" y="688522"/>
                </a:lnTo>
                <a:lnTo>
                  <a:pt x="1227618" y="688522"/>
                </a:lnTo>
                <a:lnTo>
                  <a:pt x="1227618" y="0"/>
                </a:lnTo>
              </a:path>
            </a:pathLst>
          </a:custGeom>
          <a:ln w="226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73028" y="3696549"/>
            <a:ext cx="5268595" cy="817244"/>
          </a:xfrm>
          <a:custGeom>
            <a:avLst/>
            <a:gdLst/>
            <a:ahLst/>
            <a:cxnLst/>
            <a:rect l="l" t="t" r="r" b="b"/>
            <a:pathLst>
              <a:path w="5268595" h="817245">
                <a:moveTo>
                  <a:pt x="0" y="0"/>
                </a:moveTo>
                <a:lnTo>
                  <a:pt x="5268584" y="0"/>
                </a:lnTo>
                <a:lnTo>
                  <a:pt x="5268584" y="816906"/>
                </a:lnTo>
                <a:lnTo>
                  <a:pt x="0" y="816906"/>
                </a:lnTo>
              </a:path>
            </a:pathLst>
          </a:custGeom>
          <a:ln w="219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227497" y="4358966"/>
            <a:ext cx="307975" cy="353060"/>
          </a:xfrm>
          <a:custGeom>
            <a:avLst/>
            <a:gdLst/>
            <a:ahLst/>
            <a:cxnLst/>
            <a:rect l="l" t="t" r="r" b="b"/>
            <a:pathLst>
              <a:path w="307975" h="353060">
                <a:moveTo>
                  <a:pt x="0" y="352730"/>
                </a:moveTo>
                <a:lnTo>
                  <a:pt x="307511" y="352730"/>
                </a:lnTo>
                <a:lnTo>
                  <a:pt x="307511" y="0"/>
                </a:lnTo>
                <a:lnTo>
                  <a:pt x="0" y="0"/>
                </a:lnTo>
                <a:lnTo>
                  <a:pt x="0" y="3527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227496" y="4358966"/>
            <a:ext cx="307975" cy="353060"/>
          </a:xfrm>
          <a:custGeom>
            <a:avLst/>
            <a:gdLst/>
            <a:ahLst/>
            <a:cxnLst/>
            <a:rect l="l" t="t" r="r" b="b"/>
            <a:pathLst>
              <a:path w="307975" h="353060">
                <a:moveTo>
                  <a:pt x="0" y="352730"/>
                </a:moveTo>
                <a:lnTo>
                  <a:pt x="307511" y="352730"/>
                </a:lnTo>
                <a:lnTo>
                  <a:pt x="307511" y="0"/>
                </a:lnTo>
                <a:lnTo>
                  <a:pt x="0" y="0"/>
                </a:lnTo>
                <a:lnTo>
                  <a:pt x="0" y="352730"/>
                </a:lnTo>
                <a:close/>
              </a:path>
            </a:pathLst>
          </a:custGeom>
          <a:ln w="238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 txBox="1"/>
          <p:nvPr/>
        </p:nvSpPr>
        <p:spPr>
          <a:xfrm>
            <a:off x="1169641" y="3935115"/>
            <a:ext cx="520700" cy="3429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50" spc="204">
                <a:latin typeface="Times New Roman"/>
                <a:cs typeface="Times New Roman"/>
              </a:rPr>
              <a:t>S</a:t>
            </a:r>
            <a:r>
              <a:rPr dirty="0" sz="2050" spc="235">
                <a:latin typeface="Times New Roman"/>
                <a:cs typeface="Times New Roman"/>
              </a:rPr>
              <a:t>B</a:t>
            </a:r>
            <a:r>
              <a:rPr dirty="0" baseline="-12152" sz="2400" spc="195">
                <a:latin typeface="Times New Roman"/>
                <a:cs typeface="Times New Roman"/>
              </a:rPr>
              <a:t>1</a:t>
            </a:r>
            <a:endParaRPr baseline="-12152" sz="24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1152896" y="4402709"/>
            <a:ext cx="408940" cy="230504"/>
          </a:xfrm>
          <a:custGeom>
            <a:avLst/>
            <a:gdLst/>
            <a:ahLst/>
            <a:cxnLst/>
            <a:rect l="l" t="t" r="r" b="b"/>
            <a:pathLst>
              <a:path w="408940" h="230504">
                <a:moveTo>
                  <a:pt x="0" y="229978"/>
                </a:moveTo>
                <a:lnTo>
                  <a:pt x="408922" y="229978"/>
                </a:lnTo>
                <a:lnTo>
                  <a:pt x="408922" y="0"/>
                </a:lnTo>
                <a:lnTo>
                  <a:pt x="0" y="0"/>
                </a:lnTo>
                <a:lnTo>
                  <a:pt x="0" y="2299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1044113" y="4334285"/>
            <a:ext cx="575945" cy="182880"/>
          </a:xfrm>
          <a:custGeom>
            <a:avLst/>
            <a:gdLst/>
            <a:ahLst/>
            <a:cxnLst/>
            <a:rect l="l" t="t" r="r" b="b"/>
            <a:pathLst>
              <a:path w="575944" h="182879">
                <a:moveTo>
                  <a:pt x="0" y="0"/>
                </a:moveTo>
                <a:lnTo>
                  <a:pt x="575776" y="182697"/>
                </a:lnTo>
              </a:path>
            </a:pathLst>
          </a:custGeom>
          <a:ln w="221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1152896" y="4626342"/>
            <a:ext cx="341630" cy="59690"/>
          </a:xfrm>
          <a:custGeom>
            <a:avLst/>
            <a:gdLst/>
            <a:ahLst/>
            <a:cxnLst/>
            <a:rect l="l" t="t" r="r" b="b"/>
            <a:pathLst>
              <a:path w="341630" h="59689">
                <a:moveTo>
                  <a:pt x="0" y="0"/>
                </a:moveTo>
                <a:lnTo>
                  <a:pt x="0" y="59234"/>
                </a:lnTo>
                <a:lnTo>
                  <a:pt x="341035" y="59234"/>
                </a:lnTo>
                <a:lnTo>
                  <a:pt x="341035" y="0"/>
                </a:lnTo>
              </a:path>
            </a:pathLst>
          </a:custGeom>
          <a:ln w="219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1318898" y="4445025"/>
            <a:ext cx="27940" cy="243204"/>
          </a:xfrm>
          <a:custGeom>
            <a:avLst/>
            <a:gdLst/>
            <a:ahLst/>
            <a:cxnLst/>
            <a:rect l="l" t="t" r="r" b="b"/>
            <a:pathLst>
              <a:path w="27940" h="243204">
                <a:moveTo>
                  <a:pt x="20447" y="154490"/>
                </a:moveTo>
                <a:lnTo>
                  <a:pt x="6543" y="154490"/>
                </a:lnTo>
                <a:lnTo>
                  <a:pt x="817" y="158721"/>
                </a:lnTo>
                <a:lnTo>
                  <a:pt x="817" y="165067"/>
                </a:lnTo>
                <a:lnTo>
                  <a:pt x="0" y="231383"/>
                </a:lnTo>
                <a:lnTo>
                  <a:pt x="0" y="237729"/>
                </a:lnTo>
                <a:lnTo>
                  <a:pt x="5725" y="242665"/>
                </a:lnTo>
                <a:lnTo>
                  <a:pt x="20447" y="242665"/>
                </a:lnTo>
                <a:lnTo>
                  <a:pt x="26173" y="237729"/>
                </a:lnTo>
                <a:lnTo>
                  <a:pt x="26173" y="159426"/>
                </a:lnTo>
                <a:lnTo>
                  <a:pt x="20447" y="154490"/>
                </a:lnTo>
                <a:close/>
              </a:path>
              <a:path w="27940" h="243204">
                <a:moveTo>
                  <a:pt x="22083" y="0"/>
                </a:moveTo>
                <a:lnTo>
                  <a:pt x="7361" y="0"/>
                </a:lnTo>
                <a:lnTo>
                  <a:pt x="2453" y="4231"/>
                </a:lnTo>
                <a:lnTo>
                  <a:pt x="2453" y="10577"/>
                </a:lnTo>
                <a:lnTo>
                  <a:pt x="1635" y="76892"/>
                </a:lnTo>
                <a:lnTo>
                  <a:pt x="1635" y="83239"/>
                </a:lnTo>
                <a:lnTo>
                  <a:pt x="7361" y="88175"/>
                </a:lnTo>
                <a:lnTo>
                  <a:pt x="21265" y="88175"/>
                </a:lnTo>
                <a:lnTo>
                  <a:pt x="26991" y="83239"/>
                </a:lnTo>
                <a:lnTo>
                  <a:pt x="26991" y="76892"/>
                </a:lnTo>
                <a:lnTo>
                  <a:pt x="27809" y="10577"/>
                </a:lnTo>
                <a:lnTo>
                  <a:pt x="27809" y="4936"/>
                </a:lnTo>
                <a:lnTo>
                  <a:pt x="220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1318898" y="4599516"/>
            <a:ext cx="26670" cy="88265"/>
          </a:xfrm>
          <a:custGeom>
            <a:avLst/>
            <a:gdLst/>
            <a:ahLst/>
            <a:cxnLst/>
            <a:rect l="l" t="t" r="r" b="b"/>
            <a:pathLst>
              <a:path w="26669" h="88264">
                <a:moveTo>
                  <a:pt x="0" y="76892"/>
                </a:moveTo>
                <a:lnTo>
                  <a:pt x="817" y="10577"/>
                </a:lnTo>
                <a:lnTo>
                  <a:pt x="817" y="4231"/>
                </a:lnTo>
                <a:lnTo>
                  <a:pt x="6543" y="0"/>
                </a:lnTo>
                <a:lnTo>
                  <a:pt x="13904" y="0"/>
                </a:lnTo>
                <a:lnTo>
                  <a:pt x="20447" y="0"/>
                </a:lnTo>
                <a:lnTo>
                  <a:pt x="26173" y="4936"/>
                </a:lnTo>
                <a:lnTo>
                  <a:pt x="26173" y="10577"/>
                </a:lnTo>
                <a:lnTo>
                  <a:pt x="26173" y="76892"/>
                </a:lnTo>
                <a:lnTo>
                  <a:pt x="26173" y="83239"/>
                </a:lnTo>
                <a:lnTo>
                  <a:pt x="20447" y="88175"/>
                </a:lnTo>
                <a:lnTo>
                  <a:pt x="13086" y="88175"/>
                </a:lnTo>
                <a:lnTo>
                  <a:pt x="5725" y="88175"/>
                </a:lnTo>
                <a:lnTo>
                  <a:pt x="0" y="83239"/>
                </a:lnTo>
                <a:lnTo>
                  <a:pt x="0" y="76892"/>
                </a:lnTo>
                <a:close/>
              </a:path>
            </a:pathLst>
          </a:custGeom>
          <a:ln w="471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1320534" y="4445025"/>
            <a:ext cx="26670" cy="88265"/>
          </a:xfrm>
          <a:custGeom>
            <a:avLst/>
            <a:gdLst/>
            <a:ahLst/>
            <a:cxnLst/>
            <a:rect l="l" t="t" r="r" b="b"/>
            <a:pathLst>
              <a:path w="26669" h="88264">
                <a:moveTo>
                  <a:pt x="0" y="76892"/>
                </a:moveTo>
                <a:lnTo>
                  <a:pt x="817" y="10577"/>
                </a:lnTo>
                <a:lnTo>
                  <a:pt x="817" y="4231"/>
                </a:lnTo>
                <a:lnTo>
                  <a:pt x="5725" y="0"/>
                </a:lnTo>
                <a:lnTo>
                  <a:pt x="13086" y="0"/>
                </a:lnTo>
                <a:lnTo>
                  <a:pt x="20447" y="0"/>
                </a:lnTo>
                <a:lnTo>
                  <a:pt x="26173" y="4936"/>
                </a:lnTo>
                <a:lnTo>
                  <a:pt x="26173" y="10577"/>
                </a:lnTo>
                <a:lnTo>
                  <a:pt x="25355" y="76892"/>
                </a:lnTo>
                <a:lnTo>
                  <a:pt x="25355" y="83239"/>
                </a:lnTo>
                <a:lnTo>
                  <a:pt x="19629" y="88175"/>
                </a:lnTo>
                <a:lnTo>
                  <a:pt x="12268" y="88175"/>
                </a:lnTo>
                <a:lnTo>
                  <a:pt x="5725" y="88175"/>
                </a:lnTo>
                <a:lnTo>
                  <a:pt x="0" y="83239"/>
                </a:lnTo>
                <a:lnTo>
                  <a:pt x="0" y="76892"/>
                </a:lnTo>
                <a:close/>
              </a:path>
            </a:pathLst>
          </a:custGeom>
          <a:ln w="471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1152896" y="4270085"/>
            <a:ext cx="1905" cy="265430"/>
          </a:xfrm>
          <a:custGeom>
            <a:avLst/>
            <a:gdLst/>
            <a:ahLst/>
            <a:cxnLst/>
            <a:rect l="l" t="t" r="r" b="b"/>
            <a:pathLst>
              <a:path w="1905" h="265429">
                <a:moveTo>
                  <a:pt x="0" y="0"/>
                </a:moveTo>
                <a:lnTo>
                  <a:pt x="1635" y="265231"/>
                </a:lnTo>
              </a:path>
            </a:pathLst>
          </a:custGeom>
          <a:ln w="253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1881997" y="4244716"/>
            <a:ext cx="3959615" cy="18308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 txBox="1"/>
          <p:nvPr/>
        </p:nvSpPr>
        <p:spPr>
          <a:xfrm>
            <a:off x="2241004" y="4126303"/>
            <a:ext cx="403225" cy="3429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50" spc="225">
                <a:latin typeface="Times New Roman"/>
                <a:cs typeface="Times New Roman"/>
              </a:rPr>
              <a:t>SB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2618061" y="4232073"/>
            <a:ext cx="144145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13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2355125" y="6287675"/>
            <a:ext cx="408940" cy="229870"/>
          </a:xfrm>
          <a:custGeom>
            <a:avLst/>
            <a:gdLst/>
            <a:ahLst/>
            <a:cxnLst/>
            <a:rect l="l" t="t" r="r" b="b"/>
            <a:pathLst>
              <a:path w="408939" h="229870">
                <a:moveTo>
                  <a:pt x="0" y="229273"/>
                </a:moveTo>
                <a:lnTo>
                  <a:pt x="408922" y="229273"/>
                </a:lnTo>
                <a:lnTo>
                  <a:pt x="408922" y="0"/>
                </a:lnTo>
                <a:lnTo>
                  <a:pt x="0" y="0"/>
                </a:lnTo>
                <a:lnTo>
                  <a:pt x="0" y="2292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2318319" y="6425943"/>
            <a:ext cx="449580" cy="139700"/>
          </a:xfrm>
          <a:custGeom>
            <a:avLst/>
            <a:gdLst/>
            <a:ahLst/>
            <a:cxnLst/>
            <a:rect l="l" t="t" r="r" b="b"/>
            <a:pathLst>
              <a:path w="449580" h="139700">
                <a:moveTo>
                  <a:pt x="0" y="139678"/>
                </a:moveTo>
                <a:lnTo>
                  <a:pt x="448999" y="0"/>
                </a:lnTo>
              </a:path>
            </a:pathLst>
          </a:custGeom>
          <a:ln w="221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 txBox="1"/>
          <p:nvPr/>
        </p:nvSpPr>
        <p:spPr>
          <a:xfrm>
            <a:off x="5073366" y="4016944"/>
            <a:ext cx="639445" cy="3429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50" spc="254">
                <a:latin typeface="Times New Roman"/>
                <a:cs typeface="Times New Roman"/>
              </a:rPr>
              <a:t>K</a:t>
            </a:r>
            <a:r>
              <a:rPr dirty="0" sz="2050" spc="330">
                <a:latin typeface="Times New Roman"/>
                <a:cs typeface="Times New Roman"/>
              </a:rPr>
              <a:t>M</a:t>
            </a:r>
            <a:r>
              <a:rPr dirty="0" baseline="-12152" sz="2400" spc="195">
                <a:latin typeface="Times New Roman"/>
                <a:cs typeface="Times New Roman"/>
              </a:rPr>
              <a:t>1</a:t>
            </a:r>
            <a:endParaRPr baseline="-12152" sz="240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2273720" y="6036660"/>
            <a:ext cx="518795" cy="3429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50" spc="285">
                <a:latin typeface="Times New Roman"/>
                <a:cs typeface="Times New Roman"/>
              </a:rPr>
              <a:t>KM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2769341" y="6142447"/>
            <a:ext cx="144145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13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5097903" y="5206326"/>
            <a:ext cx="639445" cy="3429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50" spc="254">
                <a:latin typeface="Times New Roman"/>
                <a:cs typeface="Times New Roman"/>
              </a:rPr>
              <a:t>K</a:t>
            </a:r>
            <a:r>
              <a:rPr dirty="0" sz="2050" spc="330">
                <a:latin typeface="Times New Roman"/>
                <a:cs typeface="Times New Roman"/>
              </a:rPr>
              <a:t>M</a:t>
            </a:r>
            <a:r>
              <a:rPr dirty="0" baseline="-12152" sz="2400" spc="195">
                <a:latin typeface="Times New Roman"/>
                <a:cs typeface="Times New Roman"/>
              </a:rPr>
              <a:t>2</a:t>
            </a:r>
            <a:endParaRPr baseline="-12152" sz="24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4262610" y="3882198"/>
            <a:ext cx="639445" cy="3429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50" spc="254">
                <a:latin typeface="Times New Roman"/>
                <a:cs typeface="Times New Roman"/>
              </a:rPr>
              <a:t>K</a:t>
            </a:r>
            <a:r>
              <a:rPr dirty="0" sz="2050" spc="330">
                <a:latin typeface="Times New Roman"/>
                <a:cs typeface="Times New Roman"/>
              </a:rPr>
              <a:t>M</a:t>
            </a:r>
            <a:r>
              <a:rPr dirty="0" baseline="-12152" sz="2400" spc="195">
                <a:latin typeface="Times New Roman"/>
                <a:cs typeface="Times New Roman"/>
              </a:rPr>
              <a:t>2</a:t>
            </a:r>
            <a:endParaRPr baseline="-12152" sz="24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4295327" y="5171068"/>
            <a:ext cx="639445" cy="3429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50" spc="254">
                <a:latin typeface="Times New Roman"/>
                <a:cs typeface="Times New Roman"/>
              </a:rPr>
              <a:t>K</a:t>
            </a:r>
            <a:r>
              <a:rPr dirty="0" sz="2050" spc="330">
                <a:latin typeface="Times New Roman"/>
                <a:cs typeface="Times New Roman"/>
              </a:rPr>
              <a:t>M</a:t>
            </a:r>
            <a:r>
              <a:rPr dirty="0" baseline="-12152" sz="2400" spc="195">
                <a:latin typeface="Times New Roman"/>
                <a:cs typeface="Times New Roman"/>
              </a:rPr>
              <a:t>1</a:t>
            </a:r>
            <a:endParaRPr baseline="-12152" sz="240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561224" y="4457198"/>
            <a:ext cx="125838" cy="1118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561218" y="3640373"/>
            <a:ext cx="125850" cy="1124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 txBox="1"/>
          <p:nvPr/>
        </p:nvSpPr>
        <p:spPr>
          <a:xfrm>
            <a:off x="2012022" y="4800708"/>
            <a:ext cx="725805" cy="89725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50" spc="240">
                <a:latin typeface="Times New Roman"/>
                <a:cs typeface="Times New Roman"/>
              </a:rPr>
              <a:t>KM</a:t>
            </a:r>
            <a:r>
              <a:rPr dirty="0" baseline="-12152" sz="2400" spc="359">
                <a:latin typeface="Times New Roman"/>
                <a:cs typeface="Times New Roman"/>
              </a:rPr>
              <a:t>1</a:t>
            </a:r>
            <a:endParaRPr baseline="-12152" sz="2400">
              <a:latin typeface="Times New Roman"/>
              <a:cs typeface="Times New Roman"/>
            </a:endParaRPr>
          </a:p>
          <a:p>
            <a:pPr marL="216535">
              <a:lnSpc>
                <a:spcPct val="100000"/>
              </a:lnSpc>
              <a:spcBef>
                <a:spcPts val="1905"/>
              </a:spcBef>
            </a:pPr>
            <a:r>
              <a:rPr dirty="0" sz="2050" spc="225">
                <a:latin typeface="Times New Roman"/>
                <a:cs typeface="Times New Roman"/>
              </a:rPr>
              <a:t>SB</a:t>
            </a:r>
            <a:r>
              <a:rPr dirty="0" baseline="-12152" sz="2400" spc="195">
                <a:latin typeface="Times New Roman"/>
                <a:cs typeface="Times New Roman"/>
              </a:rPr>
              <a:t>3</a:t>
            </a:r>
            <a:endParaRPr baseline="-12152" sz="24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4618402" y="3292502"/>
            <a:ext cx="403225" cy="3429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50" spc="225">
                <a:latin typeface="Times New Roman"/>
                <a:cs typeface="Times New Roman"/>
              </a:rPr>
              <a:t>FR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4255885" y="3563913"/>
            <a:ext cx="410209" cy="230504"/>
          </a:xfrm>
          <a:custGeom>
            <a:avLst/>
            <a:gdLst/>
            <a:ahLst/>
            <a:cxnLst/>
            <a:rect l="l" t="t" r="r" b="b"/>
            <a:pathLst>
              <a:path w="410210" h="230504">
                <a:moveTo>
                  <a:pt x="0" y="229978"/>
                </a:moveTo>
                <a:lnTo>
                  <a:pt x="409740" y="229978"/>
                </a:lnTo>
                <a:lnTo>
                  <a:pt x="409740" y="0"/>
                </a:lnTo>
                <a:lnTo>
                  <a:pt x="0" y="0"/>
                </a:lnTo>
                <a:lnTo>
                  <a:pt x="0" y="2299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4121611" y="3518201"/>
            <a:ext cx="575945" cy="182245"/>
          </a:xfrm>
          <a:custGeom>
            <a:avLst/>
            <a:gdLst/>
            <a:ahLst/>
            <a:cxnLst/>
            <a:rect l="l" t="t" r="r" b="b"/>
            <a:pathLst>
              <a:path w="575945" h="182245">
                <a:moveTo>
                  <a:pt x="0" y="0"/>
                </a:moveTo>
                <a:lnTo>
                  <a:pt x="575946" y="181874"/>
                </a:lnTo>
              </a:path>
            </a:pathLst>
          </a:custGeom>
          <a:ln w="22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4230325" y="3453854"/>
            <a:ext cx="1905" cy="264795"/>
          </a:xfrm>
          <a:custGeom>
            <a:avLst/>
            <a:gdLst/>
            <a:ahLst/>
            <a:cxnLst/>
            <a:rect l="l" t="t" r="r" b="b"/>
            <a:pathLst>
              <a:path w="1904" h="264795">
                <a:moveTo>
                  <a:pt x="0" y="0"/>
                </a:moveTo>
                <a:lnTo>
                  <a:pt x="1703" y="264555"/>
                </a:lnTo>
              </a:path>
            </a:pathLst>
          </a:custGeom>
          <a:ln w="253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4437530" y="3407431"/>
            <a:ext cx="27940" cy="243204"/>
          </a:xfrm>
          <a:custGeom>
            <a:avLst/>
            <a:gdLst/>
            <a:ahLst/>
            <a:cxnLst/>
            <a:rect l="l" t="t" r="r" b="b"/>
            <a:pathLst>
              <a:path w="27939" h="243204">
                <a:moveTo>
                  <a:pt x="20447" y="154255"/>
                </a:moveTo>
                <a:lnTo>
                  <a:pt x="6475" y="154255"/>
                </a:lnTo>
                <a:lnTo>
                  <a:pt x="681" y="159250"/>
                </a:lnTo>
                <a:lnTo>
                  <a:pt x="681" y="165714"/>
                </a:lnTo>
                <a:lnTo>
                  <a:pt x="0" y="231236"/>
                </a:lnTo>
                <a:lnTo>
                  <a:pt x="0" y="237700"/>
                </a:lnTo>
                <a:lnTo>
                  <a:pt x="5452" y="242695"/>
                </a:lnTo>
                <a:lnTo>
                  <a:pt x="20447" y="242695"/>
                </a:lnTo>
                <a:lnTo>
                  <a:pt x="25218" y="237700"/>
                </a:lnTo>
                <a:lnTo>
                  <a:pt x="25225" y="231236"/>
                </a:lnTo>
                <a:lnTo>
                  <a:pt x="25900" y="165714"/>
                </a:lnTo>
                <a:lnTo>
                  <a:pt x="25900" y="159250"/>
                </a:lnTo>
                <a:lnTo>
                  <a:pt x="20447" y="154255"/>
                </a:lnTo>
                <a:close/>
              </a:path>
              <a:path w="27939" h="243204">
                <a:moveTo>
                  <a:pt x="21810" y="0"/>
                </a:moveTo>
                <a:lnTo>
                  <a:pt x="8179" y="0"/>
                </a:lnTo>
                <a:lnTo>
                  <a:pt x="1363" y="4701"/>
                </a:lnTo>
                <a:lnTo>
                  <a:pt x="1363" y="83150"/>
                </a:lnTo>
                <a:lnTo>
                  <a:pt x="7156" y="88145"/>
                </a:lnTo>
                <a:lnTo>
                  <a:pt x="21129" y="88145"/>
                </a:lnTo>
                <a:lnTo>
                  <a:pt x="26922" y="83150"/>
                </a:lnTo>
                <a:lnTo>
                  <a:pt x="26931" y="76686"/>
                </a:lnTo>
                <a:lnTo>
                  <a:pt x="27604" y="11165"/>
                </a:lnTo>
                <a:lnTo>
                  <a:pt x="27604" y="4701"/>
                </a:lnTo>
                <a:lnTo>
                  <a:pt x="21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4437529" y="3561686"/>
            <a:ext cx="26034" cy="88900"/>
          </a:xfrm>
          <a:custGeom>
            <a:avLst/>
            <a:gdLst/>
            <a:ahLst/>
            <a:cxnLst/>
            <a:rect l="l" t="t" r="r" b="b"/>
            <a:pathLst>
              <a:path w="26035" h="88900">
                <a:moveTo>
                  <a:pt x="0" y="76980"/>
                </a:moveTo>
                <a:lnTo>
                  <a:pt x="681" y="11458"/>
                </a:lnTo>
                <a:lnTo>
                  <a:pt x="681" y="4994"/>
                </a:lnTo>
                <a:lnTo>
                  <a:pt x="6475" y="0"/>
                </a:lnTo>
                <a:lnTo>
                  <a:pt x="13631" y="0"/>
                </a:lnTo>
                <a:lnTo>
                  <a:pt x="20447" y="0"/>
                </a:lnTo>
                <a:lnTo>
                  <a:pt x="25900" y="4994"/>
                </a:lnTo>
                <a:lnTo>
                  <a:pt x="25900" y="11458"/>
                </a:lnTo>
                <a:lnTo>
                  <a:pt x="25218" y="77568"/>
                </a:lnTo>
                <a:lnTo>
                  <a:pt x="25218" y="83444"/>
                </a:lnTo>
                <a:lnTo>
                  <a:pt x="20447" y="88439"/>
                </a:lnTo>
                <a:lnTo>
                  <a:pt x="12950" y="88439"/>
                </a:lnTo>
                <a:lnTo>
                  <a:pt x="5452" y="88439"/>
                </a:lnTo>
                <a:lnTo>
                  <a:pt x="0" y="83444"/>
                </a:lnTo>
                <a:lnTo>
                  <a:pt x="0" y="76980"/>
                </a:lnTo>
                <a:close/>
              </a:path>
            </a:pathLst>
          </a:custGeom>
          <a:ln w="47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4438893" y="3407431"/>
            <a:ext cx="26670" cy="88265"/>
          </a:xfrm>
          <a:custGeom>
            <a:avLst/>
            <a:gdLst/>
            <a:ahLst/>
            <a:cxnLst/>
            <a:rect l="l" t="t" r="r" b="b"/>
            <a:pathLst>
              <a:path w="26670" h="88264">
                <a:moveTo>
                  <a:pt x="0" y="76686"/>
                </a:moveTo>
                <a:lnTo>
                  <a:pt x="0" y="11165"/>
                </a:lnTo>
                <a:lnTo>
                  <a:pt x="0" y="4701"/>
                </a:lnTo>
                <a:lnTo>
                  <a:pt x="6815" y="0"/>
                </a:lnTo>
                <a:lnTo>
                  <a:pt x="13291" y="0"/>
                </a:lnTo>
                <a:lnTo>
                  <a:pt x="20447" y="0"/>
                </a:lnTo>
                <a:lnTo>
                  <a:pt x="26241" y="4701"/>
                </a:lnTo>
                <a:lnTo>
                  <a:pt x="26241" y="11165"/>
                </a:lnTo>
                <a:lnTo>
                  <a:pt x="25559" y="77568"/>
                </a:lnTo>
                <a:lnTo>
                  <a:pt x="25559" y="83150"/>
                </a:lnTo>
                <a:lnTo>
                  <a:pt x="19766" y="88145"/>
                </a:lnTo>
                <a:lnTo>
                  <a:pt x="12268" y="88145"/>
                </a:lnTo>
                <a:lnTo>
                  <a:pt x="5793" y="88145"/>
                </a:lnTo>
                <a:lnTo>
                  <a:pt x="0" y="83150"/>
                </a:lnTo>
                <a:lnTo>
                  <a:pt x="0" y="76686"/>
                </a:lnTo>
                <a:close/>
              </a:path>
            </a:pathLst>
          </a:custGeom>
          <a:ln w="471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4264745" y="3319872"/>
            <a:ext cx="374650" cy="88265"/>
          </a:xfrm>
          <a:custGeom>
            <a:avLst/>
            <a:gdLst/>
            <a:ahLst/>
            <a:cxnLst/>
            <a:rect l="l" t="t" r="r" b="b"/>
            <a:pathLst>
              <a:path w="374650" h="88264">
                <a:moveTo>
                  <a:pt x="0" y="0"/>
                </a:moveTo>
                <a:lnTo>
                  <a:pt x="125072" y="0"/>
                </a:lnTo>
                <a:lnTo>
                  <a:pt x="125072" y="88145"/>
                </a:lnTo>
                <a:lnTo>
                  <a:pt x="250485" y="88145"/>
                </a:lnTo>
                <a:lnTo>
                  <a:pt x="250485" y="0"/>
                </a:lnTo>
                <a:lnTo>
                  <a:pt x="374535" y="0"/>
                </a:lnTo>
              </a:path>
            </a:pathLst>
          </a:custGeom>
          <a:ln w="220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 txBox="1"/>
          <p:nvPr/>
        </p:nvSpPr>
        <p:spPr>
          <a:xfrm>
            <a:off x="545693" y="2996945"/>
            <a:ext cx="232981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 b="1">
                <a:solidFill>
                  <a:srgbClr val="006FC0"/>
                </a:solidFill>
                <a:latin typeface="宋体"/>
                <a:cs typeface="宋体"/>
              </a:rPr>
              <a:t>继电接触控制电路：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5443854" y="2840812"/>
            <a:ext cx="2047239" cy="4368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030"/>
              </a:lnSpc>
              <a:spcBef>
                <a:spcPts val="105"/>
              </a:spcBef>
            </a:pPr>
            <a:r>
              <a:rPr dirty="0" sz="2000" b="1">
                <a:solidFill>
                  <a:srgbClr val="006FC0"/>
                </a:solidFill>
                <a:latin typeface="宋体"/>
                <a:cs typeface="宋体"/>
              </a:rPr>
              <a:t>主电路</a:t>
            </a:r>
            <a:r>
              <a:rPr dirty="0" sz="2000" spc="-5" b="1">
                <a:solidFill>
                  <a:srgbClr val="006FC0"/>
                </a:solidFill>
                <a:latin typeface="宋体"/>
                <a:cs typeface="宋体"/>
              </a:rPr>
              <a:t>：</a:t>
            </a:r>
            <a:r>
              <a:rPr dirty="0" sz="2000" spc="-55" b="1">
                <a:solidFill>
                  <a:srgbClr val="006FC0"/>
                </a:solidFill>
                <a:latin typeface="宋体"/>
                <a:cs typeface="宋体"/>
              </a:rPr>
              <a:t> </a:t>
            </a:r>
            <a:r>
              <a:rPr dirty="0" u="sng" sz="2000" b="1">
                <a:solidFill>
                  <a:srgbClr val="006FC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spc="-50" b="1">
                <a:solidFill>
                  <a:srgbClr val="006FC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b="1">
                <a:solidFill>
                  <a:srgbClr val="006FC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spc="-50" b="1">
                <a:solidFill>
                  <a:srgbClr val="006FC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b="1">
                <a:solidFill>
                  <a:srgbClr val="006FC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spc="-50" b="1">
                <a:solidFill>
                  <a:srgbClr val="006FC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b="1">
                <a:solidFill>
                  <a:srgbClr val="006FC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spc="-50" b="1">
                <a:solidFill>
                  <a:srgbClr val="006FC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b="1">
                <a:solidFill>
                  <a:srgbClr val="006FC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spc="-50" b="1">
                <a:solidFill>
                  <a:srgbClr val="006FC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2000">
              <a:latin typeface="Times New Roman"/>
              <a:cs typeface="Times New Roman"/>
            </a:endParaRPr>
          </a:p>
          <a:p>
            <a:pPr algn="r" marR="5080">
              <a:lnSpc>
                <a:spcPts val="1190"/>
              </a:lnSpc>
            </a:pPr>
            <a:r>
              <a:rPr dirty="0" sz="1300" spc="15">
                <a:latin typeface="宋体"/>
                <a:cs typeface="宋体"/>
              </a:rPr>
              <a:t>QS</a:t>
            </a:r>
            <a:endParaRPr sz="13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4232" y="71627"/>
            <a:ext cx="7848600" cy="2063750"/>
          </a:xfrm>
          <a:custGeom>
            <a:avLst/>
            <a:gdLst/>
            <a:ahLst/>
            <a:cxnLst/>
            <a:rect l="l" t="t" r="r" b="b"/>
            <a:pathLst>
              <a:path w="7848600" h="2063750">
                <a:moveTo>
                  <a:pt x="0" y="237363"/>
                </a:moveTo>
                <a:lnTo>
                  <a:pt x="4822" y="189534"/>
                </a:lnTo>
                <a:lnTo>
                  <a:pt x="18655" y="144982"/>
                </a:lnTo>
                <a:lnTo>
                  <a:pt x="40541" y="104663"/>
                </a:lnTo>
                <a:lnTo>
                  <a:pt x="69527" y="69532"/>
                </a:lnTo>
                <a:lnTo>
                  <a:pt x="104657" y="40545"/>
                </a:lnTo>
                <a:lnTo>
                  <a:pt x="144977" y="18657"/>
                </a:lnTo>
                <a:lnTo>
                  <a:pt x="189530" y="4823"/>
                </a:lnTo>
                <a:lnTo>
                  <a:pt x="237362" y="0"/>
                </a:lnTo>
                <a:lnTo>
                  <a:pt x="7611237" y="0"/>
                </a:lnTo>
                <a:lnTo>
                  <a:pt x="7659065" y="4823"/>
                </a:lnTo>
                <a:lnTo>
                  <a:pt x="7703617" y="18657"/>
                </a:lnTo>
                <a:lnTo>
                  <a:pt x="7743936" y="40545"/>
                </a:lnTo>
                <a:lnTo>
                  <a:pt x="7779067" y="69532"/>
                </a:lnTo>
                <a:lnTo>
                  <a:pt x="7808054" y="104663"/>
                </a:lnTo>
                <a:lnTo>
                  <a:pt x="7829942" y="144982"/>
                </a:lnTo>
                <a:lnTo>
                  <a:pt x="7843776" y="189534"/>
                </a:lnTo>
                <a:lnTo>
                  <a:pt x="7848600" y="237363"/>
                </a:lnTo>
                <a:lnTo>
                  <a:pt x="7848600" y="1826133"/>
                </a:lnTo>
                <a:lnTo>
                  <a:pt x="7843776" y="1873961"/>
                </a:lnTo>
                <a:lnTo>
                  <a:pt x="7829942" y="1918513"/>
                </a:lnTo>
                <a:lnTo>
                  <a:pt x="7808054" y="1958832"/>
                </a:lnTo>
                <a:lnTo>
                  <a:pt x="7779067" y="1993963"/>
                </a:lnTo>
                <a:lnTo>
                  <a:pt x="7743936" y="2022950"/>
                </a:lnTo>
                <a:lnTo>
                  <a:pt x="7703617" y="2044838"/>
                </a:lnTo>
                <a:lnTo>
                  <a:pt x="7659065" y="2058672"/>
                </a:lnTo>
                <a:lnTo>
                  <a:pt x="7611237" y="2063496"/>
                </a:lnTo>
                <a:lnTo>
                  <a:pt x="237362" y="2063496"/>
                </a:lnTo>
                <a:lnTo>
                  <a:pt x="189530" y="2058672"/>
                </a:lnTo>
                <a:lnTo>
                  <a:pt x="144977" y="2044838"/>
                </a:lnTo>
                <a:lnTo>
                  <a:pt x="104657" y="2022950"/>
                </a:lnTo>
                <a:lnTo>
                  <a:pt x="69527" y="1993963"/>
                </a:lnTo>
                <a:lnTo>
                  <a:pt x="40541" y="1958832"/>
                </a:lnTo>
                <a:lnTo>
                  <a:pt x="18655" y="1918513"/>
                </a:lnTo>
                <a:lnTo>
                  <a:pt x="4822" y="1873961"/>
                </a:lnTo>
                <a:lnTo>
                  <a:pt x="0" y="1826133"/>
                </a:lnTo>
                <a:lnTo>
                  <a:pt x="0" y="237363"/>
                </a:lnTo>
                <a:close/>
              </a:path>
            </a:pathLst>
          </a:custGeom>
          <a:ln w="15874">
            <a:solidFill>
              <a:srgbClr val="BADF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2900" y="31449"/>
            <a:ext cx="7607300" cy="1261110"/>
          </a:xfrm>
          <a:prstGeom prst="rect"/>
        </p:spPr>
        <p:txBody>
          <a:bodyPr wrap="square" lIns="0" tIns="1504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dirty="0" spc="-5" b="0">
                <a:latin typeface="宋体"/>
                <a:cs typeface="宋体"/>
              </a:rPr>
              <a:t>时间继电器的延时方式有两种：</a:t>
            </a:r>
          </a:p>
          <a:p>
            <a:pPr marL="12700" marR="5080">
              <a:lnSpc>
                <a:spcPct val="150000"/>
              </a:lnSpc>
            </a:pPr>
            <a:r>
              <a:rPr dirty="0">
                <a:latin typeface="宋体"/>
                <a:cs typeface="宋体"/>
              </a:rPr>
              <a:t>通电延时</a:t>
            </a:r>
            <a:r>
              <a:rPr dirty="0" b="0">
                <a:latin typeface="宋体"/>
                <a:cs typeface="宋体"/>
              </a:rPr>
              <a:t>：</a:t>
            </a:r>
            <a:r>
              <a:rPr dirty="0">
                <a:latin typeface="宋体"/>
                <a:cs typeface="宋体"/>
              </a:rPr>
              <a:t>线圈通电</a:t>
            </a:r>
            <a:r>
              <a:rPr dirty="0" b="0">
                <a:latin typeface="宋体"/>
                <a:cs typeface="宋体"/>
              </a:rPr>
              <a:t>后，</a:t>
            </a:r>
            <a:r>
              <a:rPr dirty="0">
                <a:latin typeface="宋体"/>
                <a:cs typeface="宋体"/>
              </a:rPr>
              <a:t>瞬时接点立即动作</a:t>
            </a:r>
            <a:r>
              <a:rPr dirty="0" b="0">
                <a:latin typeface="宋体"/>
                <a:cs typeface="宋体"/>
              </a:rPr>
              <a:t>，</a:t>
            </a:r>
            <a:r>
              <a:rPr dirty="0">
                <a:latin typeface="宋体"/>
                <a:cs typeface="宋体"/>
              </a:rPr>
              <a:t>延</a:t>
            </a:r>
            <a:r>
              <a:rPr dirty="0" spc="5">
                <a:latin typeface="宋体"/>
                <a:cs typeface="宋体"/>
              </a:rPr>
              <a:t>时</a:t>
            </a:r>
            <a:r>
              <a:rPr dirty="0">
                <a:latin typeface="宋体"/>
                <a:cs typeface="宋体"/>
              </a:rPr>
              <a:t>接点延时动作</a:t>
            </a:r>
            <a:r>
              <a:rPr dirty="0" b="0">
                <a:latin typeface="宋体"/>
                <a:cs typeface="宋体"/>
              </a:rPr>
              <a:t>；断电后，  瞬时接点和延时接点</a:t>
            </a:r>
            <a:r>
              <a:rPr dirty="0">
                <a:latin typeface="宋体"/>
                <a:cs typeface="宋体"/>
              </a:rPr>
              <a:t>立即复位</a:t>
            </a:r>
            <a:r>
              <a:rPr dirty="0" b="0">
                <a:latin typeface="宋体"/>
                <a:cs typeface="宋体"/>
              </a:rPr>
              <a:t>。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12900" y="1266443"/>
            <a:ext cx="7595870" cy="849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</a:pPr>
            <a:r>
              <a:rPr dirty="0" sz="1800" b="1">
                <a:latin typeface="宋体"/>
                <a:cs typeface="宋体"/>
              </a:rPr>
              <a:t>断电延时</a:t>
            </a:r>
            <a:r>
              <a:rPr dirty="0" sz="1800">
                <a:latin typeface="宋体"/>
                <a:cs typeface="宋体"/>
              </a:rPr>
              <a:t>：</a:t>
            </a:r>
            <a:r>
              <a:rPr dirty="0" sz="1800" b="1">
                <a:latin typeface="宋体"/>
                <a:cs typeface="宋体"/>
              </a:rPr>
              <a:t>线圈通电</a:t>
            </a:r>
            <a:r>
              <a:rPr dirty="0" sz="1800">
                <a:latin typeface="宋体"/>
                <a:cs typeface="宋体"/>
              </a:rPr>
              <a:t>后，瞬时接点和延时接点</a:t>
            </a:r>
            <a:r>
              <a:rPr dirty="0" sz="1800" b="1">
                <a:latin typeface="宋体"/>
                <a:cs typeface="宋体"/>
              </a:rPr>
              <a:t>立</a:t>
            </a:r>
            <a:r>
              <a:rPr dirty="0" sz="1800" spc="5" b="1">
                <a:latin typeface="宋体"/>
                <a:cs typeface="宋体"/>
              </a:rPr>
              <a:t>即</a:t>
            </a:r>
            <a:r>
              <a:rPr dirty="0" sz="1800" b="1">
                <a:latin typeface="宋体"/>
                <a:cs typeface="宋体"/>
              </a:rPr>
              <a:t>动作</a:t>
            </a:r>
            <a:r>
              <a:rPr dirty="0" sz="1800">
                <a:latin typeface="宋体"/>
                <a:cs typeface="宋体"/>
              </a:rPr>
              <a:t>；断电后，</a:t>
            </a:r>
            <a:r>
              <a:rPr dirty="0" sz="1800" b="1">
                <a:latin typeface="宋体"/>
                <a:cs typeface="宋体"/>
              </a:rPr>
              <a:t>瞬时接点 </a:t>
            </a:r>
            <a:r>
              <a:rPr dirty="0" sz="1800" b="1">
                <a:latin typeface="宋体"/>
                <a:cs typeface="宋体"/>
              </a:rPr>
              <a:t>立即复</a:t>
            </a:r>
            <a:r>
              <a:rPr dirty="0" sz="1800" spc="5" b="1">
                <a:latin typeface="宋体"/>
                <a:cs typeface="宋体"/>
              </a:rPr>
              <a:t>位</a:t>
            </a:r>
            <a:r>
              <a:rPr dirty="0" sz="1800">
                <a:latin typeface="宋体"/>
                <a:cs typeface="宋体"/>
              </a:rPr>
              <a:t>，</a:t>
            </a:r>
            <a:r>
              <a:rPr dirty="0" sz="1800" b="1">
                <a:latin typeface="宋体"/>
                <a:cs typeface="宋体"/>
              </a:rPr>
              <a:t>延时接点延时复位</a:t>
            </a:r>
            <a:r>
              <a:rPr dirty="0" sz="1800">
                <a:latin typeface="宋体"/>
                <a:cs typeface="宋体"/>
              </a:rPr>
              <a:t>。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414527"/>
            <a:ext cx="1103630" cy="1207135"/>
          </a:xfrm>
          <a:custGeom>
            <a:avLst/>
            <a:gdLst/>
            <a:ahLst/>
            <a:cxnLst/>
            <a:rect l="l" t="t" r="r" b="b"/>
            <a:pathLst>
              <a:path w="1103630" h="1207135">
                <a:moveTo>
                  <a:pt x="971842" y="0"/>
                </a:moveTo>
                <a:lnTo>
                  <a:pt x="131533" y="0"/>
                </a:lnTo>
                <a:lnTo>
                  <a:pt x="80335" y="10342"/>
                </a:lnTo>
                <a:lnTo>
                  <a:pt x="38525" y="38544"/>
                </a:lnTo>
                <a:lnTo>
                  <a:pt x="10336" y="80367"/>
                </a:lnTo>
                <a:lnTo>
                  <a:pt x="0" y="131572"/>
                </a:lnTo>
                <a:lnTo>
                  <a:pt x="0" y="1075436"/>
                </a:lnTo>
                <a:lnTo>
                  <a:pt x="10336" y="1126640"/>
                </a:lnTo>
                <a:lnTo>
                  <a:pt x="38525" y="1168463"/>
                </a:lnTo>
                <a:lnTo>
                  <a:pt x="80335" y="1196665"/>
                </a:lnTo>
                <a:lnTo>
                  <a:pt x="131533" y="1207008"/>
                </a:lnTo>
                <a:lnTo>
                  <a:pt x="971842" y="1207008"/>
                </a:lnTo>
                <a:lnTo>
                  <a:pt x="1023040" y="1196665"/>
                </a:lnTo>
                <a:lnTo>
                  <a:pt x="1064850" y="1168463"/>
                </a:lnTo>
                <a:lnTo>
                  <a:pt x="1093039" y="1126640"/>
                </a:lnTo>
                <a:lnTo>
                  <a:pt x="1103376" y="1075436"/>
                </a:lnTo>
                <a:lnTo>
                  <a:pt x="1103376" y="131572"/>
                </a:lnTo>
                <a:lnTo>
                  <a:pt x="1093039" y="80367"/>
                </a:lnTo>
                <a:lnTo>
                  <a:pt x="1064850" y="38544"/>
                </a:lnTo>
                <a:lnTo>
                  <a:pt x="1023040" y="10342"/>
                </a:lnTo>
                <a:lnTo>
                  <a:pt x="971842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96392" y="488695"/>
            <a:ext cx="711200" cy="1013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1800" b="1">
                <a:latin typeface="微软雅黑"/>
                <a:cs typeface="微软雅黑"/>
              </a:rPr>
              <a:t>时间 继电器 分类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9644" y="3183635"/>
            <a:ext cx="1534668" cy="1551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489584" y="2833470"/>
            <a:ext cx="182880" cy="369570"/>
          </a:xfrm>
          <a:custGeom>
            <a:avLst/>
            <a:gdLst/>
            <a:ahLst/>
            <a:cxnLst/>
            <a:rect l="l" t="t" r="r" b="b"/>
            <a:pathLst>
              <a:path w="182880" h="369569">
                <a:moveTo>
                  <a:pt x="73063" y="74106"/>
                </a:moveTo>
                <a:lnTo>
                  <a:pt x="0" y="74106"/>
                </a:lnTo>
                <a:lnTo>
                  <a:pt x="0" y="0"/>
                </a:lnTo>
                <a:lnTo>
                  <a:pt x="73063" y="0"/>
                </a:lnTo>
                <a:lnTo>
                  <a:pt x="73063" y="36971"/>
                </a:lnTo>
                <a:lnTo>
                  <a:pt x="109392" y="36971"/>
                </a:lnTo>
                <a:lnTo>
                  <a:pt x="109392" y="0"/>
                </a:lnTo>
                <a:lnTo>
                  <a:pt x="182456" y="0"/>
                </a:lnTo>
                <a:lnTo>
                  <a:pt x="182456" y="74106"/>
                </a:lnTo>
                <a:lnTo>
                  <a:pt x="109392" y="74106"/>
                </a:lnTo>
                <a:lnTo>
                  <a:pt x="109392" y="369061"/>
                </a:lnTo>
                <a:lnTo>
                  <a:pt x="73063" y="369061"/>
                </a:lnTo>
                <a:lnTo>
                  <a:pt x="73063" y="74106"/>
                </a:lnTo>
              </a:path>
            </a:pathLst>
          </a:custGeom>
          <a:ln w="123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525913" y="3177993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 h="0">
                <a:moveTo>
                  <a:pt x="109798" y="0"/>
                </a:moveTo>
                <a:lnTo>
                  <a:pt x="0" y="0"/>
                </a:lnTo>
              </a:path>
            </a:pathLst>
          </a:custGeom>
          <a:ln w="124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525913" y="3227070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 h="0">
                <a:moveTo>
                  <a:pt x="109798" y="0"/>
                </a:moveTo>
                <a:lnTo>
                  <a:pt x="0" y="0"/>
                </a:lnTo>
              </a:path>
            </a:pathLst>
          </a:custGeom>
          <a:ln w="124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001030" y="3485544"/>
            <a:ext cx="658495" cy="147955"/>
          </a:xfrm>
          <a:custGeom>
            <a:avLst/>
            <a:gdLst/>
            <a:ahLst/>
            <a:cxnLst/>
            <a:rect l="l" t="t" r="r" b="b"/>
            <a:pathLst>
              <a:path w="658495" h="147954">
                <a:moveTo>
                  <a:pt x="0" y="0"/>
                </a:moveTo>
                <a:lnTo>
                  <a:pt x="657978" y="0"/>
                </a:lnTo>
                <a:lnTo>
                  <a:pt x="657978" y="147722"/>
                </a:lnTo>
                <a:lnTo>
                  <a:pt x="0" y="147722"/>
                </a:lnTo>
              </a:path>
            </a:pathLst>
          </a:custGeom>
          <a:ln w="124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659009" y="3411928"/>
            <a:ext cx="182880" cy="295275"/>
          </a:xfrm>
          <a:custGeom>
            <a:avLst/>
            <a:gdLst/>
            <a:ahLst/>
            <a:cxnLst/>
            <a:rect l="l" t="t" r="r" b="b"/>
            <a:pathLst>
              <a:path w="182879" h="295275">
                <a:moveTo>
                  <a:pt x="0" y="73615"/>
                </a:moveTo>
                <a:lnTo>
                  <a:pt x="0" y="0"/>
                </a:lnTo>
                <a:lnTo>
                  <a:pt x="36669" y="0"/>
                </a:lnTo>
                <a:lnTo>
                  <a:pt x="36669" y="110587"/>
                </a:lnTo>
                <a:lnTo>
                  <a:pt x="146516" y="110587"/>
                </a:lnTo>
                <a:lnTo>
                  <a:pt x="146516" y="0"/>
                </a:lnTo>
                <a:lnTo>
                  <a:pt x="182862" y="0"/>
                </a:lnTo>
                <a:lnTo>
                  <a:pt x="182862" y="294954"/>
                </a:lnTo>
                <a:lnTo>
                  <a:pt x="146516" y="294954"/>
                </a:lnTo>
                <a:lnTo>
                  <a:pt x="146516" y="184366"/>
                </a:lnTo>
                <a:lnTo>
                  <a:pt x="36669" y="184366"/>
                </a:lnTo>
                <a:lnTo>
                  <a:pt x="36669" y="294954"/>
                </a:lnTo>
                <a:lnTo>
                  <a:pt x="0" y="294954"/>
                </a:lnTo>
                <a:lnTo>
                  <a:pt x="0" y="221338"/>
                </a:lnTo>
              </a:path>
            </a:pathLst>
          </a:custGeom>
          <a:ln w="124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513939" y="2969087"/>
            <a:ext cx="1303655" cy="516890"/>
          </a:xfrm>
          <a:custGeom>
            <a:avLst/>
            <a:gdLst/>
            <a:ahLst/>
            <a:cxnLst/>
            <a:rect l="l" t="t" r="r" b="b"/>
            <a:pathLst>
              <a:path w="1303654" h="516889">
                <a:moveTo>
                  <a:pt x="852799" y="516456"/>
                </a:moveTo>
                <a:lnTo>
                  <a:pt x="852799" y="73615"/>
                </a:lnTo>
                <a:lnTo>
                  <a:pt x="1303594" y="73615"/>
                </a:lnTo>
                <a:lnTo>
                  <a:pt x="1303594" y="0"/>
                </a:lnTo>
                <a:lnTo>
                  <a:pt x="0" y="0"/>
                </a:lnTo>
              </a:path>
            </a:pathLst>
          </a:custGeom>
          <a:ln w="124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720017" y="2587430"/>
            <a:ext cx="48895" cy="910590"/>
          </a:xfrm>
          <a:custGeom>
            <a:avLst/>
            <a:gdLst/>
            <a:ahLst/>
            <a:cxnLst/>
            <a:rect l="l" t="t" r="r" b="b"/>
            <a:pathLst>
              <a:path w="48895" h="910589">
                <a:moveTo>
                  <a:pt x="0" y="910546"/>
                </a:moveTo>
                <a:lnTo>
                  <a:pt x="0" y="0"/>
                </a:lnTo>
                <a:lnTo>
                  <a:pt x="48838" y="0"/>
                </a:lnTo>
                <a:lnTo>
                  <a:pt x="48838" y="910546"/>
                </a:lnTo>
                <a:lnTo>
                  <a:pt x="0" y="910546"/>
                </a:lnTo>
              </a:path>
            </a:pathLst>
          </a:custGeom>
          <a:ln w="1237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481323" y="2506616"/>
            <a:ext cx="36830" cy="37465"/>
          </a:xfrm>
          <a:custGeom>
            <a:avLst/>
            <a:gdLst/>
            <a:ahLst/>
            <a:cxnLst/>
            <a:rect l="l" t="t" r="r" b="b"/>
            <a:pathLst>
              <a:path w="36829" h="37464">
                <a:moveTo>
                  <a:pt x="0" y="24538"/>
                </a:moveTo>
                <a:lnTo>
                  <a:pt x="193" y="15459"/>
                </a:lnTo>
                <a:lnTo>
                  <a:pt x="1547" y="7606"/>
                </a:lnTo>
                <a:lnTo>
                  <a:pt x="5222" y="2085"/>
                </a:lnTo>
                <a:lnTo>
                  <a:pt x="12380" y="0"/>
                </a:lnTo>
                <a:lnTo>
                  <a:pt x="21237" y="2085"/>
                </a:lnTo>
                <a:lnTo>
                  <a:pt x="29047" y="7606"/>
                </a:lnTo>
                <a:lnTo>
                  <a:pt x="34613" y="15459"/>
                </a:lnTo>
                <a:lnTo>
                  <a:pt x="36734" y="24538"/>
                </a:lnTo>
                <a:lnTo>
                  <a:pt x="34613" y="31726"/>
                </a:lnTo>
                <a:lnTo>
                  <a:pt x="29047" y="35417"/>
                </a:lnTo>
                <a:lnTo>
                  <a:pt x="21237" y="36777"/>
                </a:lnTo>
                <a:lnTo>
                  <a:pt x="12380" y="36971"/>
                </a:lnTo>
                <a:lnTo>
                  <a:pt x="0" y="36971"/>
                </a:lnTo>
                <a:lnTo>
                  <a:pt x="0" y="24538"/>
                </a:lnTo>
                <a:close/>
              </a:path>
            </a:pathLst>
          </a:custGeom>
          <a:ln w="124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322832" y="2506616"/>
            <a:ext cx="36830" cy="37465"/>
          </a:xfrm>
          <a:custGeom>
            <a:avLst/>
            <a:gdLst/>
            <a:ahLst/>
            <a:cxnLst/>
            <a:rect l="l" t="t" r="r" b="b"/>
            <a:pathLst>
              <a:path w="36829" h="37464">
                <a:moveTo>
                  <a:pt x="0" y="24538"/>
                </a:moveTo>
                <a:lnTo>
                  <a:pt x="193" y="15459"/>
                </a:lnTo>
                <a:lnTo>
                  <a:pt x="1545" y="7606"/>
                </a:lnTo>
                <a:lnTo>
                  <a:pt x="5216" y="2085"/>
                </a:lnTo>
                <a:lnTo>
                  <a:pt x="12363" y="0"/>
                </a:lnTo>
                <a:lnTo>
                  <a:pt x="21227" y="2085"/>
                </a:lnTo>
                <a:lnTo>
                  <a:pt x="29037" y="7606"/>
                </a:lnTo>
                <a:lnTo>
                  <a:pt x="34599" y="15459"/>
                </a:lnTo>
                <a:lnTo>
                  <a:pt x="36718" y="24538"/>
                </a:lnTo>
                <a:lnTo>
                  <a:pt x="34599" y="31726"/>
                </a:lnTo>
                <a:lnTo>
                  <a:pt x="29037" y="35417"/>
                </a:lnTo>
                <a:lnTo>
                  <a:pt x="21227" y="36777"/>
                </a:lnTo>
                <a:lnTo>
                  <a:pt x="12363" y="36971"/>
                </a:lnTo>
                <a:lnTo>
                  <a:pt x="0" y="36971"/>
                </a:lnTo>
                <a:lnTo>
                  <a:pt x="0" y="24538"/>
                </a:lnTo>
                <a:close/>
              </a:path>
            </a:pathLst>
          </a:custGeom>
          <a:ln w="124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493703" y="2789628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30">
                <a:moveTo>
                  <a:pt x="0" y="24538"/>
                </a:moveTo>
                <a:lnTo>
                  <a:pt x="187" y="15390"/>
                </a:lnTo>
                <a:lnTo>
                  <a:pt x="1496" y="7545"/>
                </a:lnTo>
                <a:lnTo>
                  <a:pt x="5051" y="2062"/>
                </a:lnTo>
                <a:lnTo>
                  <a:pt x="11974" y="0"/>
                </a:lnTo>
                <a:lnTo>
                  <a:pt x="21002" y="2062"/>
                </a:lnTo>
                <a:lnTo>
                  <a:pt x="28794" y="7545"/>
                </a:lnTo>
                <a:lnTo>
                  <a:pt x="34264" y="15390"/>
                </a:lnTo>
                <a:lnTo>
                  <a:pt x="36329" y="24538"/>
                </a:lnTo>
                <a:lnTo>
                  <a:pt x="34264" y="31442"/>
                </a:lnTo>
                <a:lnTo>
                  <a:pt x="28794" y="34988"/>
                </a:lnTo>
                <a:lnTo>
                  <a:pt x="21002" y="36294"/>
                </a:lnTo>
                <a:lnTo>
                  <a:pt x="11974" y="36480"/>
                </a:lnTo>
                <a:lnTo>
                  <a:pt x="0" y="36480"/>
                </a:lnTo>
                <a:lnTo>
                  <a:pt x="0" y="24538"/>
                </a:lnTo>
                <a:close/>
              </a:path>
            </a:pathLst>
          </a:custGeom>
          <a:ln w="124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335196" y="2789628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30">
                <a:moveTo>
                  <a:pt x="0" y="24538"/>
                </a:moveTo>
                <a:lnTo>
                  <a:pt x="187" y="15390"/>
                </a:lnTo>
                <a:lnTo>
                  <a:pt x="1498" y="7545"/>
                </a:lnTo>
                <a:lnTo>
                  <a:pt x="5058" y="2062"/>
                </a:lnTo>
                <a:lnTo>
                  <a:pt x="11990" y="0"/>
                </a:lnTo>
                <a:lnTo>
                  <a:pt x="21012" y="2062"/>
                </a:lnTo>
                <a:lnTo>
                  <a:pt x="28804" y="7545"/>
                </a:lnTo>
                <a:lnTo>
                  <a:pt x="34278" y="15390"/>
                </a:lnTo>
                <a:lnTo>
                  <a:pt x="36345" y="24538"/>
                </a:lnTo>
                <a:lnTo>
                  <a:pt x="34278" y="31442"/>
                </a:lnTo>
                <a:lnTo>
                  <a:pt x="28804" y="34988"/>
                </a:lnTo>
                <a:lnTo>
                  <a:pt x="21012" y="36294"/>
                </a:lnTo>
                <a:lnTo>
                  <a:pt x="11990" y="36480"/>
                </a:lnTo>
                <a:lnTo>
                  <a:pt x="0" y="36480"/>
                </a:lnTo>
                <a:lnTo>
                  <a:pt x="0" y="24538"/>
                </a:lnTo>
                <a:close/>
              </a:path>
            </a:pathLst>
          </a:custGeom>
          <a:ln w="124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432614" y="2506616"/>
            <a:ext cx="36830" cy="37465"/>
          </a:xfrm>
          <a:custGeom>
            <a:avLst/>
            <a:gdLst/>
            <a:ahLst/>
            <a:cxnLst/>
            <a:rect l="l" t="t" r="r" b="b"/>
            <a:pathLst>
              <a:path w="36829" h="37464">
                <a:moveTo>
                  <a:pt x="0" y="24538"/>
                </a:moveTo>
                <a:lnTo>
                  <a:pt x="193" y="15459"/>
                </a:lnTo>
                <a:lnTo>
                  <a:pt x="1547" y="7606"/>
                </a:lnTo>
                <a:lnTo>
                  <a:pt x="5222" y="2085"/>
                </a:lnTo>
                <a:lnTo>
                  <a:pt x="12380" y="0"/>
                </a:lnTo>
                <a:lnTo>
                  <a:pt x="21237" y="2085"/>
                </a:lnTo>
                <a:lnTo>
                  <a:pt x="29047" y="7606"/>
                </a:lnTo>
                <a:lnTo>
                  <a:pt x="34613" y="15459"/>
                </a:lnTo>
                <a:lnTo>
                  <a:pt x="36734" y="24538"/>
                </a:lnTo>
                <a:lnTo>
                  <a:pt x="34613" y="31726"/>
                </a:lnTo>
                <a:lnTo>
                  <a:pt x="29047" y="35417"/>
                </a:lnTo>
                <a:lnTo>
                  <a:pt x="21237" y="36777"/>
                </a:lnTo>
                <a:lnTo>
                  <a:pt x="12380" y="36971"/>
                </a:lnTo>
                <a:lnTo>
                  <a:pt x="0" y="36971"/>
                </a:lnTo>
                <a:lnTo>
                  <a:pt x="0" y="24538"/>
                </a:lnTo>
                <a:close/>
              </a:path>
            </a:pathLst>
          </a:custGeom>
          <a:ln w="124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444994" y="2789628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30">
                <a:moveTo>
                  <a:pt x="0" y="24538"/>
                </a:moveTo>
                <a:lnTo>
                  <a:pt x="187" y="15390"/>
                </a:lnTo>
                <a:lnTo>
                  <a:pt x="1496" y="7545"/>
                </a:lnTo>
                <a:lnTo>
                  <a:pt x="5051" y="2062"/>
                </a:lnTo>
                <a:lnTo>
                  <a:pt x="11974" y="0"/>
                </a:lnTo>
                <a:lnTo>
                  <a:pt x="21002" y="2062"/>
                </a:lnTo>
                <a:lnTo>
                  <a:pt x="28794" y="7545"/>
                </a:lnTo>
                <a:lnTo>
                  <a:pt x="34264" y="15390"/>
                </a:lnTo>
                <a:lnTo>
                  <a:pt x="36329" y="24538"/>
                </a:lnTo>
                <a:lnTo>
                  <a:pt x="34264" y="31442"/>
                </a:lnTo>
                <a:lnTo>
                  <a:pt x="28794" y="34988"/>
                </a:lnTo>
                <a:lnTo>
                  <a:pt x="21002" y="36294"/>
                </a:lnTo>
                <a:lnTo>
                  <a:pt x="11974" y="36480"/>
                </a:lnTo>
                <a:lnTo>
                  <a:pt x="0" y="36480"/>
                </a:lnTo>
                <a:lnTo>
                  <a:pt x="0" y="24538"/>
                </a:lnTo>
                <a:close/>
              </a:path>
            </a:pathLst>
          </a:custGeom>
          <a:ln w="124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464156" y="2562891"/>
            <a:ext cx="0" cy="234315"/>
          </a:xfrm>
          <a:custGeom>
            <a:avLst/>
            <a:gdLst/>
            <a:ahLst/>
            <a:cxnLst/>
            <a:rect l="l" t="t" r="r" b="b"/>
            <a:pathLst>
              <a:path w="0" h="234314">
                <a:moveTo>
                  <a:pt x="0" y="0"/>
                </a:moveTo>
                <a:lnTo>
                  <a:pt x="0" y="233934"/>
                </a:lnTo>
              </a:path>
            </a:pathLst>
          </a:custGeom>
          <a:ln w="123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512865" y="2427601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86212"/>
                </a:moveTo>
                <a:lnTo>
                  <a:pt x="0" y="0"/>
                </a:lnTo>
              </a:path>
            </a:pathLst>
          </a:custGeom>
          <a:ln w="123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354358" y="2427601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86212"/>
                </a:moveTo>
                <a:lnTo>
                  <a:pt x="0" y="0"/>
                </a:lnTo>
              </a:path>
            </a:pathLst>
          </a:custGeom>
          <a:ln w="123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525246" y="2833470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4106"/>
                </a:lnTo>
              </a:path>
            </a:pathLst>
          </a:custGeom>
          <a:ln w="123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366738" y="2845903"/>
            <a:ext cx="0" cy="73660"/>
          </a:xfrm>
          <a:custGeom>
            <a:avLst/>
            <a:gdLst/>
            <a:ahLst/>
            <a:cxnLst/>
            <a:rect l="l" t="t" r="r" b="b"/>
            <a:pathLst>
              <a:path w="0" h="73660">
                <a:moveTo>
                  <a:pt x="0" y="0"/>
                </a:moveTo>
                <a:lnTo>
                  <a:pt x="0" y="73615"/>
                </a:lnTo>
              </a:path>
            </a:pathLst>
          </a:custGeom>
          <a:ln w="123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305649" y="2464736"/>
            <a:ext cx="292735" cy="418465"/>
          </a:xfrm>
          <a:custGeom>
            <a:avLst/>
            <a:gdLst/>
            <a:ahLst/>
            <a:cxnLst/>
            <a:rect l="l" t="t" r="r" b="b"/>
            <a:pathLst>
              <a:path w="292735" h="418464">
                <a:moveTo>
                  <a:pt x="0" y="12105"/>
                </a:moveTo>
                <a:lnTo>
                  <a:pt x="292660" y="12105"/>
                </a:lnTo>
                <a:lnTo>
                  <a:pt x="292660" y="418138"/>
                </a:lnTo>
                <a:lnTo>
                  <a:pt x="0" y="418138"/>
                </a:lnTo>
                <a:lnTo>
                  <a:pt x="0" y="0"/>
                </a:lnTo>
              </a:path>
            </a:pathLst>
          </a:custGeom>
          <a:ln w="124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464156" y="2649103"/>
            <a:ext cx="219710" cy="49530"/>
          </a:xfrm>
          <a:custGeom>
            <a:avLst/>
            <a:gdLst/>
            <a:ahLst/>
            <a:cxnLst/>
            <a:rect l="l" t="t" r="r" b="b"/>
            <a:pathLst>
              <a:path w="219710" h="49530">
                <a:moveTo>
                  <a:pt x="0" y="0"/>
                </a:moveTo>
                <a:lnTo>
                  <a:pt x="219191" y="0"/>
                </a:lnTo>
                <a:lnTo>
                  <a:pt x="219191" y="49077"/>
                </a:lnTo>
                <a:lnTo>
                  <a:pt x="0" y="49077"/>
                </a:lnTo>
              </a:path>
            </a:pathLst>
          </a:custGeom>
          <a:ln w="124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712878" y="2973995"/>
            <a:ext cx="36830" cy="37465"/>
          </a:xfrm>
          <a:custGeom>
            <a:avLst/>
            <a:gdLst/>
            <a:ahLst/>
            <a:cxnLst/>
            <a:rect l="l" t="t" r="r" b="b"/>
            <a:pathLst>
              <a:path w="36829" h="37464">
                <a:moveTo>
                  <a:pt x="0" y="24538"/>
                </a:moveTo>
                <a:lnTo>
                  <a:pt x="187" y="15597"/>
                </a:lnTo>
                <a:lnTo>
                  <a:pt x="1500" y="7729"/>
                </a:lnTo>
                <a:lnTo>
                  <a:pt x="5065" y="2131"/>
                </a:lnTo>
                <a:lnTo>
                  <a:pt x="12006" y="0"/>
                </a:lnTo>
                <a:lnTo>
                  <a:pt x="21012" y="2131"/>
                </a:lnTo>
                <a:lnTo>
                  <a:pt x="28800" y="7729"/>
                </a:lnTo>
                <a:lnTo>
                  <a:pt x="34276" y="15597"/>
                </a:lnTo>
                <a:lnTo>
                  <a:pt x="36345" y="24538"/>
                </a:lnTo>
                <a:lnTo>
                  <a:pt x="34276" y="31726"/>
                </a:lnTo>
                <a:lnTo>
                  <a:pt x="28800" y="35417"/>
                </a:lnTo>
                <a:lnTo>
                  <a:pt x="21012" y="36777"/>
                </a:lnTo>
                <a:lnTo>
                  <a:pt x="12006" y="36971"/>
                </a:lnTo>
                <a:lnTo>
                  <a:pt x="0" y="36971"/>
                </a:lnTo>
                <a:lnTo>
                  <a:pt x="0" y="24538"/>
                </a:lnTo>
                <a:close/>
              </a:path>
            </a:pathLst>
          </a:custGeom>
          <a:ln w="124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829864" y="3423870"/>
            <a:ext cx="60960" cy="271145"/>
          </a:xfrm>
          <a:custGeom>
            <a:avLst/>
            <a:gdLst/>
            <a:ahLst/>
            <a:cxnLst/>
            <a:rect l="l" t="t" r="r" b="b"/>
            <a:pathLst>
              <a:path w="60960" h="271145">
                <a:moveTo>
                  <a:pt x="12006" y="270906"/>
                </a:moveTo>
                <a:lnTo>
                  <a:pt x="29880" y="253151"/>
                </a:lnTo>
                <a:lnTo>
                  <a:pt x="45472" y="221624"/>
                </a:lnTo>
                <a:lnTo>
                  <a:pt x="56500" y="180957"/>
                </a:lnTo>
                <a:lnTo>
                  <a:pt x="60683" y="135780"/>
                </a:lnTo>
                <a:lnTo>
                  <a:pt x="56312" y="83300"/>
                </a:lnTo>
                <a:lnTo>
                  <a:pt x="43971" y="40100"/>
                </a:lnTo>
                <a:lnTo>
                  <a:pt x="24814" y="10794"/>
                </a:lnTo>
                <a:lnTo>
                  <a:pt x="0" y="0"/>
                </a:lnTo>
              </a:path>
            </a:pathLst>
          </a:custGeom>
          <a:ln w="123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902879" y="3005731"/>
            <a:ext cx="475615" cy="1107440"/>
          </a:xfrm>
          <a:custGeom>
            <a:avLst/>
            <a:gdLst/>
            <a:ahLst/>
            <a:cxnLst/>
            <a:rect l="l" t="t" r="r" b="b"/>
            <a:pathLst>
              <a:path w="475614" h="1107439">
                <a:moveTo>
                  <a:pt x="0" y="0"/>
                </a:moveTo>
                <a:lnTo>
                  <a:pt x="475246" y="0"/>
                </a:lnTo>
                <a:lnTo>
                  <a:pt x="475246" y="184694"/>
                </a:lnTo>
                <a:lnTo>
                  <a:pt x="182537" y="184694"/>
                </a:lnTo>
                <a:lnTo>
                  <a:pt x="182537" y="442840"/>
                </a:lnTo>
                <a:lnTo>
                  <a:pt x="438414" y="442840"/>
                </a:lnTo>
                <a:lnTo>
                  <a:pt x="438414" y="664506"/>
                </a:lnTo>
                <a:lnTo>
                  <a:pt x="182537" y="664506"/>
                </a:lnTo>
                <a:lnTo>
                  <a:pt x="182537" y="922652"/>
                </a:lnTo>
                <a:lnTo>
                  <a:pt x="475246" y="922652"/>
                </a:lnTo>
                <a:lnTo>
                  <a:pt x="475246" y="1107346"/>
                </a:lnTo>
                <a:lnTo>
                  <a:pt x="0" y="1107346"/>
                </a:lnTo>
                <a:lnTo>
                  <a:pt x="0" y="0"/>
                </a:lnTo>
              </a:path>
            </a:pathLst>
          </a:custGeom>
          <a:ln w="123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487486" y="3005731"/>
            <a:ext cx="511809" cy="1132205"/>
          </a:xfrm>
          <a:custGeom>
            <a:avLst/>
            <a:gdLst/>
            <a:ahLst/>
            <a:cxnLst/>
            <a:rect l="l" t="t" r="r" b="b"/>
            <a:pathLst>
              <a:path w="511810" h="1132204">
                <a:moveTo>
                  <a:pt x="511754" y="1131885"/>
                </a:moveTo>
                <a:lnTo>
                  <a:pt x="36669" y="1131885"/>
                </a:lnTo>
                <a:lnTo>
                  <a:pt x="36669" y="922652"/>
                </a:lnTo>
                <a:lnTo>
                  <a:pt x="328892" y="922652"/>
                </a:lnTo>
                <a:lnTo>
                  <a:pt x="328892" y="664506"/>
                </a:lnTo>
                <a:lnTo>
                  <a:pt x="0" y="664506"/>
                </a:lnTo>
                <a:lnTo>
                  <a:pt x="0" y="442840"/>
                </a:lnTo>
                <a:lnTo>
                  <a:pt x="328892" y="442840"/>
                </a:lnTo>
                <a:lnTo>
                  <a:pt x="328892" y="184694"/>
                </a:lnTo>
                <a:lnTo>
                  <a:pt x="36669" y="184694"/>
                </a:lnTo>
                <a:lnTo>
                  <a:pt x="36669" y="0"/>
                </a:lnTo>
                <a:lnTo>
                  <a:pt x="511754" y="0"/>
                </a:lnTo>
                <a:lnTo>
                  <a:pt x="511754" y="1131885"/>
                </a:lnTo>
              </a:path>
            </a:pathLst>
          </a:custGeom>
          <a:ln w="1239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151293" y="2777031"/>
            <a:ext cx="36830" cy="37465"/>
          </a:xfrm>
          <a:custGeom>
            <a:avLst/>
            <a:gdLst/>
            <a:ahLst/>
            <a:cxnLst/>
            <a:rect l="l" t="t" r="r" b="b"/>
            <a:pathLst>
              <a:path w="36829" h="37464">
                <a:moveTo>
                  <a:pt x="0" y="24538"/>
                </a:moveTo>
                <a:lnTo>
                  <a:pt x="192" y="15666"/>
                </a:lnTo>
                <a:lnTo>
                  <a:pt x="1541" y="7791"/>
                </a:lnTo>
                <a:lnTo>
                  <a:pt x="5202" y="2154"/>
                </a:lnTo>
                <a:lnTo>
                  <a:pt x="12331" y="0"/>
                </a:lnTo>
                <a:lnTo>
                  <a:pt x="21336" y="2154"/>
                </a:lnTo>
                <a:lnTo>
                  <a:pt x="29124" y="7791"/>
                </a:lnTo>
                <a:lnTo>
                  <a:pt x="34601" y="15666"/>
                </a:lnTo>
                <a:lnTo>
                  <a:pt x="36669" y="24538"/>
                </a:lnTo>
                <a:lnTo>
                  <a:pt x="34601" y="31820"/>
                </a:lnTo>
                <a:lnTo>
                  <a:pt x="29124" y="35560"/>
                </a:lnTo>
                <a:lnTo>
                  <a:pt x="21336" y="36938"/>
                </a:lnTo>
                <a:lnTo>
                  <a:pt x="12331" y="37135"/>
                </a:lnTo>
                <a:lnTo>
                  <a:pt x="0" y="37135"/>
                </a:lnTo>
                <a:lnTo>
                  <a:pt x="0" y="24538"/>
                </a:lnTo>
                <a:close/>
              </a:path>
            </a:pathLst>
          </a:custGeom>
          <a:ln w="124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285478" y="2777031"/>
            <a:ext cx="36830" cy="37465"/>
          </a:xfrm>
          <a:custGeom>
            <a:avLst/>
            <a:gdLst/>
            <a:ahLst/>
            <a:cxnLst/>
            <a:rect l="l" t="t" r="r" b="b"/>
            <a:pathLst>
              <a:path w="36829" h="37464">
                <a:moveTo>
                  <a:pt x="0" y="24538"/>
                </a:moveTo>
                <a:lnTo>
                  <a:pt x="192" y="15666"/>
                </a:lnTo>
                <a:lnTo>
                  <a:pt x="1541" y="7791"/>
                </a:lnTo>
                <a:lnTo>
                  <a:pt x="5202" y="2154"/>
                </a:lnTo>
                <a:lnTo>
                  <a:pt x="12331" y="0"/>
                </a:lnTo>
                <a:lnTo>
                  <a:pt x="21199" y="2154"/>
                </a:lnTo>
                <a:lnTo>
                  <a:pt x="29003" y="7791"/>
                </a:lnTo>
                <a:lnTo>
                  <a:pt x="34555" y="15666"/>
                </a:lnTo>
                <a:lnTo>
                  <a:pt x="36669" y="24538"/>
                </a:lnTo>
                <a:lnTo>
                  <a:pt x="34555" y="31820"/>
                </a:lnTo>
                <a:lnTo>
                  <a:pt x="29003" y="35560"/>
                </a:lnTo>
                <a:lnTo>
                  <a:pt x="21199" y="36938"/>
                </a:lnTo>
                <a:lnTo>
                  <a:pt x="12331" y="37135"/>
                </a:lnTo>
                <a:lnTo>
                  <a:pt x="0" y="37135"/>
                </a:lnTo>
                <a:lnTo>
                  <a:pt x="0" y="24538"/>
                </a:lnTo>
                <a:close/>
              </a:path>
            </a:pathLst>
          </a:custGeom>
          <a:ln w="124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139286" y="2494019"/>
            <a:ext cx="36830" cy="37465"/>
          </a:xfrm>
          <a:custGeom>
            <a:avLst/>
            <a:gdLst/>
            <a:ahLst/>
            <a:cxnLst/>
            <a:rect l="l" t="t" r="r" b="b"/>
            <a:pathLst>
              <a:path w="36829" h="37464">
                <a:moveTo>
                  <a:pt x="0" y="24702"/>
                </a:moveTo>
                <a:lnTo>
                  <a:pt x="187" y="15735"/>
                </a:lnTo>
                <a:lnTo>
                  <a:pt x="1500" y="7811"/>
                </a:lnTo>
                <a:lnTo>
                  <a:pt x="5065" y="2157"/>
                </a:lnTo>
                <a:lnTo>
                  <a:pt x="12006" y="0"/>
                </a:lnTo>
                <a:lnTo>
                  <a:pt x="21062" y="2157"/>
                </a:lnTo>
                <a:lnTo>
                  <a:pt x="28962" y="7811"/>
                </a:lnTo>
                <a:lnTo>
                  <a:pt x="34550" y="15735"/>
                </a:lnTo>
                <a:lnTo>
                  <a:pt x="36669" y="24702"/>
                </a:lnTo>
                <a:lnTo>
                  <a:pt x="34550" y="31890"/>
                </a:lnTo>
                <a:lnTo>
                  <a:pt x="28962" y="35581"/>
                </a:lnTo>
                <a:lnTo>
                  <a:pt x="21062" y="36940"/>
                </a:lnTo>
                <a:lnTo>
                  <a:pt x="12006" y="37135"/>
                </a:lnTo>
                <a:lnTo>
                  <a:pt x="0" y="37135"/>
                </a:lnTo>
                <a:lnTo>
                  <a:pt x="0" y="24702"/>
                </a:lnTo>
                <a:close/>
              </a:path>
            </a:pathLst>
          </a:custGeom>
          <a:ln w="124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297809" y="2494019"/>
            <a:ext cx="36830" cy="37465"/>
          </a:xfrm>
          <a:custGeom>
            <a:avLst/>
            <a:gdLst/>
            <a:ahLst/>
            <a:cxnLst/>
            <a:rect l="l" t="t" r="r" b="b"/>
            <a:pathLst>
              <a:path w="36829" h="37464">
                <a:moveTo>
                  <a:pt x="0" y="24702"/>
                </a:moveTo>
                <a:lnTo>
                  <a:pt x="187" y="15735"/>
                </a:lnTo>
                <a:lnTo>
                  <a:pt x="1500" y="7811"/>
                </a:lnTo>
                <a:lnTo>
                  <a:pt x="5065" y="2157"/>
                </a:lnTo>
                <a:lnTo>
                  <a:pt x="12006" y="0"/>
                </a:lnTo>
                <a:lnTo>
                  <a:pt x="21012" y="2157"/>
                </a:lnTo>
                <a:lnTo>
                  <a:pt x="28800" y="7811"/>
                </a:lnTo>
                <a:lnTo>
                  <a:pt x="34276" y="15735"/>
                </a:lnTo>
                <a:lnTo>
                  <a:pt x="36345" y="24702"/>
                </a:lnTo>
                <a:lnTo>
                  <a:pt x="34276" y="31890"/>
                </a:lnTo>
                <a:lnTo>
                  <a:pt x="28800" y="35581"/>
                </a:lnTo>
                <a:lnTo>
                  <a:pt x="21012" y="36940"/>
                </a:lnTo>
                <a:lnTo>
                  <a:pt x="12006" y="37135"/>
                </a:lnTo>
                <a:lnTo>
                  <a:pt x="0" y="37135"/>
                </a:lnTo>
                <a:lnTo>
                  <a:pt x="0" y="24702"/>
                </a:lnTo>
                <a:close/>
              </a:path>
            </a:pathLst>
          </a:custGeom>
          <a:ln w="124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200456" y="2777031"/>
            <a:ext cx="36195" cy="37465"/>
          </a:xfrm>
          <a:custGeom>
            <a:avLst/>
            <a:gdLst/>
            <a:ahLst/>
            <a:cxnLst/>
            <a:rect l="l" t="t" r="r" b="b"/>
            <a:pathLst>
              <a:path w="36195" h="37464">
                <a:moveTo>
                  <a:pt x="0" y="24538"/>
                </a:moveTo>
                <a:lnTo>
                  <a:pt x="185" y="15666"/>
                </a:lnTo>
                <a:lnTo>
                  <a:pt x="1480" y="7791"/>
                </a:lnTo>
                <a:lnTo>
                  <a:pt x="4996" y="2154"/>
                </a:lnTo>
                <a:lnTo>
                  <a:pt x="11844" y="0"/>
                </a:lnTo>
                <a:lnTo>
                  <a:pt x="20918" y="2154"/>
                </a:lnTo>
                <a:lnTo>
                  <a:pt x="28698" y="7791"/>
                </a:lnTo>
                <a:lnTo>
                  <a:pt x="34137" y="15666"/>
                </a:lnTo>
                <a:lnTo>
                  <a:pt x="36183" y="24538"/>
                </a:lnTo>
                <a:lnTo>
                  <a:pt x="34137" y="31820"/>
                </a:lnTo>
                <a:lnTo>
                  <a:pt x="28698" y="35560"/>
                </a:lnTo>
                <a:lnTo>
                  <a:pt x="20918" y="36938"/>
                </a:lnTo>
                <a:lnTo>
                  <a:pt x="11844" y="37135"/>
                </a:lnTo>
                <a:lnTo>
                  <a:pt x="0" y="37135"/>
                </a:lnTo>
                <a:lnTo>
                  <a:pt x="0" y="24538"/>
                </a:lnTo>
                <a:close/>
              </a:path>
            </a:pathLst>
          </a:custGeom>
          <a:ln w="124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187962" y="2494019"/>
            <a:ext cx="36830" cy="37465"/>
          </a:xfrm>
          <a:custGeom>
            <a:avLst/>
            <a:gdLst/>
            <a:ahLst/>
            <a:cxnLst/>
            <a:rect l="l" t="t" r="r" b="b"/>
            <a:pathLst>
              <a:path w="36829" h="37464">
                <a:moveTo>
                  <a:pt x="0" y="24702"/>
                </a:moveTo>
                <a:lnTo>
                  <a:pt x="195" y="15735"/>
                </a:lnTo>
                <a:lnTo>
                  <a:pt x="1561" y="7811"/>
                </a:lnTo>
                <a:lnTo>
                  <a:pt x="5270" y="2157"/>
                </a:lnTo>
                <a:lnTo>
                  <a:pt x="12493" y="0"/>
                </a:lnTo>
                <a:lnTo>
                  <a:pt x="21293" y="2157"/>
                </a:lnTo>
                <a:lnTo>
                  <a:pt x="29104" y="7811"/>
                </a:lnTo>
                <a:lnTo>
                  <a:pt x="34694" y="15735"/>
                </a:lnTo>
                <a:lnTo>
                  <a:pt x="36832" y="24702"/>
                </a:lnTo>
                <a:lnTo>
                  <a:pt x="34694" y="31890"/>
                </a:lnTo>
                <a:lnTo>
                  <a:pt x="29104" y="35581"/>
                </a:lnTo>
                <a:lnTo>
                  <a:pt x="21293" y="36940"/>
                </a:lnTo>
                <a:lnTo>
                  <a:pt x="12493" y="37135"/>
                </a:lnTo>
                <a:lnTo>
                  <a:pt x="0" y="37135"/>
                </a:lnTo>
                <a:lnTo>
                  <a:pt x="0" y="24702"/>
                </a:lnTo>
                <a:close/>
              </a:path>
            </a:pathLst>
          </a:custGeom>
          <a:ln w="124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231934" y="2550785"/>
            <a:ext cx="0" cy="233679"/>
          </a:xfrm>
          <a:custGeom>
            <a:avLst/>
            <a:gdLst/>
            <a:ahLst/>
            <a:cxnLst/>
            <a:rect l="l" t="t" r="r" b="b"/>
            <a:pathLst>
              <a:path w="0" h="233680">
                <a:moveTo>
                  <a:pt x="0" y="233607"/>
                </a:moveTo>
                <a:lnTo>
                  <a:pt x="0" y="0"/>
                </a:lnTo>
              </a:path>
            </a:pathLst>
          </a:custGeom>
          <a:ln w="123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183257" y="2833470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6048"/>
                </a:lnTo>
              </a:path>
            </a:pathLst>
          </a:custGeom>
          <a:ln w="123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316956" y="2833470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6048"/>
                </a:lnTo>
              </a:path>
            </a:pathLst>
          </a:custGeom>
          <a:ln w="123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170763" y="2440198"/>
            <a:ext cx="0" cy="73660"/>
          </a:xfrm>
          <a:custGeom>
            <a:avLst/>
            <a:gdLst/>
            <a:ahLst/>
            <a:cxnLst/>
            <a:rect l="l" t="t" r="r" b="b"/>
            <a:pathLst>
              <a:path w="0" h="73660">
                <a:moveTo>
                  <a:pt x="0" y="73615"/>
                </a:moveTo>
                <a:lnTo>
                  <a:pt x="0" y="0"/>
                </a:lnTo>
              </a:path>
            </a:pathLst>
          </a:custGeom>
          <a:ln w="123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329287" y="2440198"/>
            <a:ext cx="0" cy="73660"/>
          </a:xfrm>
          <a:custGeom>
            <a:avLst/>
            <a:gdLst/>
            <a:ahLst/>
            <a:cxnLst/>
            <a:rect l="l" t="t" r="r" b="b"/>
            <a:pathLst>
              <a:path w="0" h="73660">
                <a:moveTo>
                  <a:pt x="0" y="73615"/>
                </a:moveTo>
                <a:lnTo>
                  <a:pt x="0" y="0"/>
                </a:lnTo>
              </a:path>
            </a:pathLst>
          </a:custGeom>
          <a:ln w="123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097748" y="2464736"/>
            <a:ext cx="292735" cy="418465"/>
          </a:xfrm>
          <a:custGeom>
            <a:avLst/>
            <a:gdLst/>
            <a:ahLst/>
            <a:cxnLst/>
            <a:rect l="l" t="t" r="r" b="b"/>
            <a:pathLst>
              <a:path w="292735" h="418464">
                <a:moveTo>
                  <a:pt x="292222" y="405705"/>
                </a:moveTo>
                <a:lnTo>
                  <a:pt x="0" y="405705"/>
                </a:lnTo>
                <a:lnTo>
                  <a:pt x="0" y="0"/>
                </a:lnTo>
                <a:lnTo>
                  <a:pt x="292222" y="0"/>
                </a:lnTo>
                <a:lnTo>
                  <a:pt x="292222" y="418138"/>
                </a:lnTo>
              </a:path>
            </a:pathLst>
          </a:custGeom>
          <a:ln w="124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012402" y="2649103"/>
            <a:ext cx="219710" cy="49530"/>
          </a:xfrm>
          <a:custGeom>
            <a:avLst/>
            <a:gdLst/>
            <a:ahLst/>
            <a:cxnLst/>
            <a:rect l="l" t="t" r="r" b="b"/>
            <a:pathLst>
              <a:path w="219710" h="49530">
                <a:moveTo>
                  <a:pt x="219531" y="49077"/>
                </a:moveTo>
                <a:lnTo>
                  <a:pt x="0" y="49077"/>
                </a:lnTo>
                <a:lnTo>
                  <a:pt x="0" y="0"/>
                </a:lnTo>
                <a:lnTo>
                  <a:pt x="219531" y="0"/>
                </a:lnTo>
              </a:path>
            </a:pathLst>
          </a:custGeom>
          <a:ln w="124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524156" y="3411928"/>
            <a:ext cx="61594" cy="36830"/>
          </a:xfrm>
          <a:custGeom>
            <a:avLst/>
            <a:gdLst/>
            <a:ahLst/>
            <a:cxnLst/>
            <a:rect l="l" t="t" r="r" b="b"/>
            <a:pathLst>
              <a:path w="61595" h="36829">
                <a:moveTo>
                  <a:pt x="48676" y="36644"/>
                </a:moveTo>
                <a:lnTo>
                  <a:pt x="61170" y="36644"/>
                </a:lnTo>
                <a:lnTo>
                  <a:pt x="57149" y="25811"/>
                </a:lnTo>
                <a:lnTo>
                  <a:pt x="47378" y="13782"/>
                </a:lnTo>
                <a:lnTo>
                  <a:pt x="35295" y="4023"/>
                </a:lnTo>
                <a:lnTo>
                  <a:pt x="24338" y="0"/>
                </a:lnTo>
                <a:lnTo>
                  <a:pt x="15470" y="4023"/>
                </a:lnTo>
                <a:lnTo>
                  <a:pt x="7666" y="13782"/>
                </a:lnTo>
                <a:lnTo>
                  <a:pt x="2114" y="25811"/>
                </a:lnTo>
                <a:lnTo>
                  <a:pt x="0" y="36644"/>
                </a:lnTo>
              </a:path>
            </a:pathLst>
          </a:custGeom>
          <a:ln w="124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634003" y="3411928"/>
            <a:ext cx="60960" cy="36830"/>
          </a:xfrm>
          <a:custGeom>
            <a:avLst/>
            <a:gdLst/>
            <a:ahLst/>
            <a:cxnLst/>
            <a:rect l="l" t="t" r="r" b="b"/>
            <a:pathLst>
              <a:path w="60960" h="36829">
                <a:moveTo>
                  <a:pt x="48676" y="36644"/>
                </a:moveTo>
                <a:lnTo>
                  <a:pt x="60683" y="36644"/>
                </a:lnTo>
                <a:lnTo>
                  <a:pt x="56693" y="25811"/>
                </a:lnTo>
                <a:lnTo>
                  <a:pt x="47013" y="13782"/>
                </a:lnTo>
                <a:lnTo>
                  <a:pt x="35082" y="4023"/>
                </a:lnTo>
                <a:lnTo>
                  <a:pt x="24338" y="0"/>
                </a:lnTo>
                <a:lnTo>
                  <a:pt x="15333" y="2251"/>
                </a:lnTo>
                <a:lnTo>
                  <a:pt x="7544" y="9058"/>
                </a:lnTo>
                <a:lnTo>
                  <a:pt x="2068" y="20497"/>
                </a:lnTo>
                <a:lnTo>
                  <a:pt x="0" y="36644"/>
                </a:lnTo>
              </a:path>
            </a:pathLst>
          </a:custGeom>
          <a:ln w="124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731356" y="3411928"/>
            <a:ext cx="60960" cy="36830"/>
          </a:xfrm>
          <a:custGeom>
            <a:avLst/>
            <a:gdLst/>
            <a:ahLst/>
            <a:cxnLst/>
            <a:rect l="l" t="t" r="r" b="b"/>
            <a:pathLst>
              <a:path w="60960" h="36829">
                <a:moveTo>
                  <a:pt x="48676" y="36644"/>
                </a:moveTo>
                <a:lnTo>
                  <a:pt x="60683" y="36644"/>
                </a:lnTo>
                <a:lnTo>
                  <a:pt x="56693" y="25811"/>
                </a:lnTo>
                <a:lnTo>
                  <a:pt x="47013" y="13782"/>
                </a:lnTo>
                <a:lnTo>
                  <a:pt x="35082" y="4023"/>
                </a:lnTo>
                <a:lnTo>
                  <a:pt x="24338" y="0"/>
                </a:lnTo>
                <a:lnTo>
                  <a:pt x="15333" y="2251"/>
                </a:lnTo>
                <a:lnTo>
                  <a:pt x="7544" y="9058"/>
                </a:lnTo>
                <a:lnTo>
                  <a:pt x="2068" y="20497"/>
                </a:lnTo>
                <a:lnTo>
                  <a:pt x="0" y="36644"/>
                </a:lnTo>
              </a:path>
            </a:pathLst>
          </a:custGeom>
          <a:ln w="124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646010" y="3670237"/>
            <a:ext cx="48895" cy="24765"/>
          </a:xfrm>
          <a:custGeom>
            <a:avLst/>
            <a:gdLst/>
            <a:ahLst/>
            <a:cxnLst/>
            <a:rect l="l" t="t" r="r" b="b"/>
            <a:pathLst>
              <a:path w="48895" h="24764">
                <a:moveTo>
                  <a:pt x="0" y="0"/>
                </a:moveTo>
                <a:lnTo>
                  <a:pt x="2114" y="14186"/>
                </a:lnTo>
                <a:lnTo>
                  <a:pt x="7666" y="21471"/>
                </a:lnTo>
                <a:lnTo>
                  <a:pt x="15470" y="24155"/>
                </a:lnTo>
                <a:lnTo>
                  <a:pt x="24338" y="24538"/>
                </a:lnTo>
                <a:lnTo>
                  <a:pt x="33343" y="24155"/>
                </a:lnTo>
                <a:lnTo>
                  <a:pt x="41131" y="21471"/>
                </a:lnTo>
                <a:lnTo>
                  <a:pt x="46607" y="14186"/>
                </a:lnTo>
                <a:lnTo>
                  <a:pt x="48676" y="0"/>
                </a:lnTo>
              </a:path>
            </a:pathLst>
          </a:custGeom>
          <a:ln w="124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731356" y="3670237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4">
                <a:moveTo>
                  <a:pt x="0" y="0"/>
                </a:moveTo>
                <a:lnTo>
                  <a:pt x="2068" y="14186"/>
                </a:lnTo>
                <a:lnTo>
                  <a:pt x="7544" y="21471"/>
                </a:lnTo>
                <a:lnTo>
                  <a:pt x="15333" y="24155"/>
                </a:lnTo>
                <a:lnTo>
                  <a:pt x="24338" y="24538"/>
                </a:lnTo>
              </a:path>
            </a:pathLst>
          </a:custGeom>
          <a:ln w="124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511824" y="3301177"/>
            <a:ext cx="0" cy="196850"/>
          </a:xfrm>
          <a:custGeom>
            <a:avLst/>
            <a:gdLst/>
            <a:ahLst/>
            <a:cxnLst/>
            <a:rect l="l" t="t" r="r" b="b"/>
            <a:pathLst>
              <a:path w="0" h="196850">
                <a:moveTo>
                  <a:pt x="0" y="0"/>
                </a:moveTo>
                <a:lnTo>
                  <a:pt x="0" y="196809"/>
                </a:lnTo>
              </a:path>
            </a:pathLst>
          </a:custGeom>
          <a:ln w="123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511824" y="3620406"/>
            <a:ext cx="0" cy="50165"/>
          </a:xfrm>
          <a:custGeom>
            <a:avLst/>
            <a:gdLst/>
            <a:ahLst/>
            <a:cxnLst/>
            <a:rect l="l" t="t" r="r" b="b"/>
            <a:pathLst>
              <a:path w="0" h="50164">
                <a:moveTo>
                  <a:pt x="0" y="0"/>
                </a:moveTo>
                <a:lnTo>
                  <a:pt x="0" y="49831"/>
                </a:lnTo>
              </a:path>
            </a:pathLst>
          </a:custGeom>
          <a:ln w="123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609665" y="3448572"/>
            <a:ext cx="36830" cy="209550"/>
          </a:xfrm>
          <a:custGeom>
            <a:avLst/>
            <a:gdLst/>
            <a:ahLst/>
            <a:cxnLst/>
            <a:rect l="l" t="t" r="r" b="b"/>
            <a:pathLst>
              <a:path w="36829" h="209550">
                <a:moveTo>
                  <a:pt x="0" y="0"/>
                </a:moveTo>
                <a:lnTo>
                  <a:pt x="36345" y="209232"/>
                </a:lnTo>
              </a:path>
            </a:pathLst>
          </a:custGeom>
          <a:ln w="123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707018" y="3436466"/>
            <a:ext cx="24765" cy="208915"/>
          </a:xfrm>
          <a:custGeom>
            <a:avLst/>
            <a:gdLst/>
            <a:ahLst/>
            <a:cxnLst/>
            <a:rect l="l" t="t" r="r" b="b"/>
            <a:pathLst>
              <a:path w="24764" h="208914">
                <a:moveTo>
                  <a:pt x="0" y="0"/>
                </a:moveTo>
                <a:lnTo>
                  <a:pt x="24338" y="208905"/>
                </a:lnTo>
              </a:path>
            </a:pathLst>
          </a:custGeom>
          <a:ln w="123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487486" y="3227070"/>
            <a:ext cx="0" cy="271145"/>
          </a:xfrm>
          <a:custGeom>
            <a:avLst/>
            <a:gdLst/>
            <a:ahLst/>
            <a:cxnLst/>
            <a:rect l="l" t="t" r="r" b="b"/>
            <a:pathLst>
              <a:path w="0" h="271145">
                <a:moveTo>
                  <a:pt x="0" y="0"/>
                </a:moveTo>
                <a:lnTo>
                  <a:pt x="0" y="270916"/>
                </a:lnTo>
              </a:path>
            </a:pathLst>
          </a:custGeom>
          <a:ln w="123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487486" y="3620406"/>
            <a:ext cx="0" cy="271780"/>
          </a:xfrm>
          <a:custGeom>
            <a:avLst/>
            <a:gdLst/>
            <a:ahLst/>
            <a:cxnLst/>
            <a:rect l="l" t="t" r="r" b="b"/>
            <a:pathLst>
              <a:path w="0" h="271779">
                <a:moveTo>
                  <a:pt x="0" y="0"/>
                </a:moveTo>
                <a:lnTo>
                  <a:pt x="0" y="271333"/>
                </a:lnTo>
              </a:path>
            </a:pathLst>
          </a:custGeom>
          <a:ln w="123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085417" y="3227070"/>
            <a:ext cx="402590" cy="185420"/>
          </a:xfrm>
          <a:custGeom>
            <a:avLst/>
            <a:gdLst/>
            <a:ahLst/>
            <a:cxnLst/>
            <a:rect l="l" t="t" r="r" b="b"/>
            <a:pathLst>
              <a:path w="402589" h="185420">
                <a:moveTo>
                  <a:pt x="0" y="0"/>
                </a:moveTo>
                <a:lnTo>
                  <a:pt x="36669" y="184857"/>
                </a:lnTo>
                <a:lnTo>
                  <a:pt x="73015" y="0"/>
                </a:lnTo>
                <a:lnTo>
                  <a:pt x="109847" y="184857"/>
                </a:lnTo>
                <a:lnTo>
                  <a:pt x="146516" y="0"/>
                </a:lnTo>
                <a:lnTo>
                  <a:pt x="182862" y="184857"/>
                </a:lnTo>
                <a:lnTo>
                  <a:pt x="219531" y="0"/>
                </a:lnTo>
                <a:lnTo>
                  <a:pt x="255877" y="184857"/>
                </a:lnTo>
                <a:lnTo>
                  <a:pt x="292709" y="0"/>
                </a:lnTo>
                <a:lnTo>
                  <a:pt x="328892" y="184857"/>
                </a:lnTo>
                <a:lnTo>
                  <a:pt x="365724" y="0"/>
                </a:lnTo>
                <a:lnTo>
                  <a:pt x="402069" y="184857"/>
                </a:lnTo>
              </a:path>
            </a:pathLst>
          </a:custGeom>
          <a:ln w="124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085417" y="3694776"/>
            <a:ext cx="402590" cy="184785"/>
          </a:xfrm>
          <a:custGeom>
            <a:avLst/>
            <a:gdLst/>
            <a:ahLst/>
            <a:cxnLst/>
            <a:rect l="l" t="t" r="r" b="b"/>
            <a:pathLst>
              <a:path w="402589" h="184785">
                <a:moveTo>
                  <a:pt x="0" y="0"/>
                </a:moveTo>
                <a:lnTo>
                  <a:pt x="36669" y="184366"/>
                </a:lnTo>
                <a:lnTo>
                  <a:pt x="73015" y="0"/>
                </a:lnTo>
                <a:lnTo>
                  <a:pt x="109847" y="184366"/>
                </a:lnTo>
                <a:lnTo>
                  <a:pt x="146516" y="0"/>
                </a:lnTo>
                <a:lnTo>
                  <a:pt x="182862" y="184366"/>
                </a:lnTo>
                <a:lnTo>
                  <a:pt x="219531" y="0"/>
                </a:lnTo>
                <a:lnTo>
                  <a:pt x="255877" y="184366"/>
                </a:lnTo>
                <a:lnTo>
                  <a:pt x="292709" y="0"/>
                </a:lnTo>
                <a:lnTo>
                  <a:pt x="328892" y="184366"/>
                </a:lnTo>
                <a:lnTo>
                  <a:pt x="365724" y="0"/>
                </a:lnTo>
                <a:lnTo>
                  <a:pt x="402069" y="184366"/>
                </a:lnTo>
              </a:path>
            </a:pathLst>
          </a:custGeom>
          <a:ln w="124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902879" y="3497986"/>
            <a:ext cx="1206500" cy="122555"/>
          </a:xfrm>
          <a:custGeom>
            <a:avLst/>
            <a:gdLst/>
            <a:ahLst/>
            <a:cxnLst/>
            <a:rect l="l" t="t" r="r" b="b"/>
            <a:pathLst>
              <a:path w="1206500" h="122554">
                <a:moveTo>
                  <a:pt x="0" y="122419"/>
                </a:moveTo>
                <a:lnTo>
                  <a:pt x="1206208" y="122419"/>
                </a:lnTo>
                <a:lnTo>
                  <a:pt x="1206208" y="0"/>
                </a:lnTo>
                <a:lnTo>
                  <a:pt x="0" y="0"/>
                </a:lnTo>
                <a:lnTo>
                  <a:pt x="0" y="1224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945390" y="2587490"/>
            <a:ext cx="0" cy="910590"/>
          </a:xfrm>
          <a:custGeom>
            <a:avLst/>
            <a:gdLst/>
            <a:ahLst/>
            <a:cxnLst/>
            <a:rect l="l" t="t" r="r" b="b"/>
            <a:pathLst>
              <a:path w="0" h="910589">
                <a:moveTo>
                  <a:pt x="0" y="0"/>
                </a:moveTo>
                <a:lnTo>
                  <a:pt x="0" y="910495"/>
                </a:lnTo>
              </a:path>
            </a:pathLst>
          </a:custGeom>
          <a:ln w="8502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902879" y="2587430"/>
            <a:ext cx="1206500" cy="1033780"/>
          </a:xfrm>
          <a:custGeom>
            <a:avLst/>
            <a:gdLst/>
            <a:ahLst/>
            <a:cxnLst/>
            <a:rect l="l" t="t" r="r" b="b"/>
            <a:pathLst>
              <a:path w="1206500" h="1033779">
                <a:moveTo>
                  <a:pt x="0" y="1033403"/>
                </a:moveTo>
                <a:lnTo>
                  <a:pt x="1206208" y="1033403"/>
                </a:lnTo>
                <a:lnTo>
                  <a:pt x="1206208" y="910546"/>
                </a:lnTo>
                <a:lnTo>
                  <a:pt x="85021" y="910546"/>
                </a:lnTo>
                <a:lnTo>
                  <a:pt x="85021" y="0"/>
                </a:lnTo>
                <a:lnTo>
                  <a:pt x="0" y="0"/>
                </a:lnTo>
                <a:lnTo>
                  <a:pt x="0" y="1008865"/>
                </a:lnTo>
                <a:lnTo>
                  <a:pt x="0" y="1033403"/>
                </a:lnTo>
                <a:close/>
              </a:path>
            </a:pathLst>
          </a:custGeom>
          <a:ln w="124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379786" y="3633266"/>
            <a:ext cx="987425" cy="504825"/>
          </a:xfrm>
          <a:custGeom>
            <a:avLst/>
            <a:gdLst/>
            <a:ahLst/>
            <a:cxnLst/>
            <a:rect l="l" t="t" r="r" b="b"/>
            <a:pathLst>
              <a:path w="987425" h="504825">
                <a:moveTo>
                  <a:pt x="986952" y="0"/>
                </a:moveTo>
                <a:lnTo>
                  <a:pt x="986952" y="504350"/>
                </a:lnTo>
                <a:lnTo>
                  <a:pt x="0" y="504350"/>
                </a:lnTo>
              </a:path>
            </a:pathLst>
          </a:custGeom>
          <a:ln w="1245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635712" y="3104377"/>
            <a:ext cx="585470" cy="885825"/>
          </a:xfrm>
          <a:custGeom>
            <a:avLst/>
            <a:gdLst/>
            <a:ahLst/>
            <a:cxnLst/>
            <a:rect l="l" t="t" r="r" b="b"/>
            <a:pathLst>
              <a:path w="585469" h="885825">
                <a:moveTo>
                  <a:pt x="584899" y="381166"/>
                </a:moveTo>
                <a:lnTo>
                  <a:pt x="584899" y="0"/>
                </a:lnTo>
                <a:lnTo>
                  <a:pt x="0" y="0"/>
                </a:lnTo>
                <a:lnTo>
                  <a:pt x="0" y="885517"/>
                </a:lnTo>
                <a:lnTo>
                  <a:pt x="584899" y="885517"/>
                </a:lnTo>
                <a:lnTo>
                  <a:pt x="584899" y="528889"/>
                </a:lnTo>
              </a:path>
            </a:pathLst>
          </a:custGeom>
          <a:ln w="124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767702" y="3706882"/>
            <a:ext cx="0" cy="111125"/>
          </a:xfrm>
          <a:custGeom>
            <a:avLst/>
            <a:gdLst/>
            <a:ahLst/>
            <a:cxnLst/>
            <a:rect l="l" t="t" r="r" b="b"/>
            <a:pathLst>
              <a:path w="0" h="111125">
                <a:moveTo>
                  <a:pt x="0" y="0"/>
                </a:moveTo>
                <a:lnTo>
                  <a:pt x="0" y="110751"/>
                </a:lnTo>
              </a:path>
            </a:pathLst>
          </a:custGeom>
          <a:ln w="123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511824" y="3670237"/>
            <a:ext cx="49530" cy="24765"/>
          </a:xfrm>
          <a:custGeom>
            <a:avLst/>
            <a:gdLst/>
            <a:ahLst/>
            <a:cxnLst/>
            <a:rect l="l" t="t" r="r" b="b"/>
            <a:pathLst>
              <a:path w="49529" h="24764">
                <a:moveTo>
                  <a:pt x="0" y="0"/>
                </a:moveTo>
                <a:lnTo>
                  <a:pt x="2119" y="14186"/>
                </a:lnTo>
                <a:lnTo>
                  <a:pt x="7707" y="21471"/>
                </a:lnTo>
                <a:lnTo>
                  <a:pt x="15606" y="24155"/>
                </a:lnTo>
                <a:lnTo>
                  <a:pt x="24662" y="24538"/>
                </a:lnTo>
                <a:lnTo>
                  <a:pt x="33531" y="24155"/>
                </a:lnTo>
                <a:lnTo>
                  <a:pt x="41334" y="21471"/>
                </a:lnTo>
                <a:lnTo>
                  <a:pt x="46886" y="14186"/>
                </a:lnTo>
                <a:lnTo>
                  <a:pt x="49001" y="0"/>
                </a:lnTo>
              </a:path>
            </a:pathLst>
          </a:custGeom>
          <a:ln w="124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511824" y="3288744"/>
            <a:ext cx="560705" cy="0"/>
          </a:xfrm>
          <a:custGeom>
            <a:avLst/>
            <a:gdLst/>
            <a:ahLst/>
            <a:cxnLst/>
            <a:rect l="l" t="t" r="r" b="b"/>
            <a:pathLst>
              <a:path w="560704" h="0">
                <a:moveTo>
                  <a:pt x="0" y="0"/>
                </a:moveTo>
                <a:lnTo>
                  <a:pt x="560593" y="0"/>
                </a:lnTo>
              </a:path>
            </a:pathLst>
          </a:custGeom>
          <a:ln w="124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071396" y="3238687"/>
            <a:ext cx="73111" cy="73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095735" y="3779683"/>
            <a:ext cx="73111" cy="739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392166" y="5490514"/>
            <a:ext cx="182880" cy="382270"/>
          </a:xfrm>
          <a:custGeom>
            <a:avLst/>
            <a:gdLst/>
            <a:ahLst/>
            <a:cxnLst/>
            <a:rect l="l" t="t" r="r" b="b"/>
            <a:pathLst>
              <a:path w="182880" h="382270">
                <a:moveTo>
                  <a:pt x="73063" y="74123"/>
                </a:moveTo>
                <a:lnTo>
                  <a:pt x="0" y="74123"/>
                </a:lnTo>
                <a:lnTo>
                  <a:pt x="0" y="0"/>
                </a:lnTo>
                <a:lnTo>
                  <a:pt x="73063" y="0"/>
                </a:lnTo>
                <a:lnTo>
                  <a:pt x="73063" y="37135"/>
                </a:lnTo>
                <a:lnTo>
                  <a:pt x="109392" y="37135"/>
                </a:lnTo>
                <a:lnTo>
                  <a:pt x="109392" y="0"/>
                </a:lnTo>
                <a:lnTo>
                  <a:pt x="182456" y="0"/>
                </a:lnTo>
                <a:lnTo>
                  <a:pt x="182456" y="74123"/>
                </a:lnTo>
                <a:lnTo>
                  <a:pt x="109392" y="74123"/>
                </a:lnTo>
                <a:lnTo>
                  <a:pt x="109392" y="381657"/>
                </a:lnTo>
                <a:lnTo>
                  <a:pt x="73063" y="381657"/>
                </a:lnTo>
                <a:lnTo>
                  <a:pt x="73063" y="74123"/>
                </a:lnTo>
              </a:path>
            </a:pathLst>
          </a:custGeom>
          <a:ln w="123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428495" y="5847616"/>
            <a:ext cx="121920" cy="0"/>
          </a:xfrm>
          <a:custGeom>
            <a:avLst/>
            <a:gdLst/>
            <a:ahLst/>
            <a:cxnLst/>
            <a:rect l="l" t="t" r="r" b="b"/>
            <a:pathLst>
              <a:path w="121919" h="0">
                <a:moveTo>
                  <a:pt x="121772" y="0"/>
                </a:moveTo>
                <a:lnTo>
                  <a:pt x="0" y="0"/>
                </a:lnTo>
              </a:path>
            </a:pathLst>
          </a:custGeom>
          <a:ln w="124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428495" y="5896726"/>
            <a:ext cx="121920" cy="0"/>
          </a:xfrm>
          <a:custGeom>
            <a:avLst/>
            <a:gdLst/>
            <a:ahLst/>
            <a:cxnLst/>
            <a:rect l="l" t="t" r="r" b="b"/>
            <a:pathLst>
              <a:path w="121919" h="0">
                <a:moveTo>
                  <a:pt x="121772" y="0"/>
                </a:moveTo>
                <a:lnTo>
                  <a:pt x="0" y="0"/>
                </a:lnTo>
              </a:path>
            </a:pathLst>
          </a:custGeom>
          <a:ln w="124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025385" y="6155167"/>
            <a:ext cx="670560" cy="160020"/>
          </a:xfrm>
          <a:custGeom>
            <a:avLst/>
            <a:gdLst/>
            <a:ahLst/>
            <a:cxnLst/>
            <a:rect l="l" t="t" r="r" b="b"/>
            <a:pathLst>
              <a:path w="670560" h="160020">
                <a:moveTo>
                  <a:pt x="0" y="0"/>
                </a:moveTo>
                <a:lnTo>
                  <a:pt x="670294" y="0"/>
                </a:lnTo>
                <a:lnTo>
                  <a:pt x="670294" y="147329"/>
                </a:lnTo>
                <a:lnTo>
                  <a:pt x="0" y="159795"/>
                </a:lnTo>
              </a:path>
            </a:pathLst>
          </a:custGeom>
          <a:ln w="124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695679" y="6081093"/>
            <a:ext cx="182880" cy="295910"/>
          </a:xfrm>
          <a:custGeom>
            <a:avLst/>
            <a:gdLst/>
            <a:ahLst/>
            <a:cxnLst/>
            <a:rect l="l" t="t" r="r" b="b"/>
            <a:pathLst>
              <a:path w="182879" h="295910">
                <a:moveTo>
                  <a:pt x="0" y="74073"/>
                </a:moveTo>
                <a:lnTo>
                  <a:pt x="0" y="0"/>
                </a:lnTo>
                <a:lnTo>
                  <a:pt x="36345" y="0"/>
                </a:lnTo>
                <a:lnTo>
                  <a:pt x="36345" y="110701"/>
                </a:lnTo>
                <a:lnTo>
                  <a:pt x="146192" y="110701"/>
                </a:lnTo>
                <a:lnTo>
                  <a:pt x="146192" y="0"/>
                </a:lnTo>
                <a:lnTo>
                  <a:pt x="182862" y="0"/>
                </a:lnTo>
                <a:lnTo>
                  <a:pt x="182862" y="295461"/>
                </a:lnTo>
                <a:lnTo>
                  <a:pt x="146192" y="295461"/>
                </a:lnTo>
                <a:lnTo>
                  <a:pt x="146192" y="184759"/>
                </a:lnTo>
                <a:lnTo>
                  <a:pt x="36345" y="184759"/>
                </a:lnTo>
                <a:lnTo>
                  <a:pt x="36345" y="295461"/>
                </a:lnTo>
                <a:lnTo>
                  <a:pt x="0" y="295461"/>
                </a:lnTo>
                <a:lnTo>
                  <a:pt x="0" y="221403"/>
                </a:lnTo>
              </a:path>
            </a:pathLst>
          </a:custGeom>
          <a:ln w="124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2416520" y="5638301"/>
            <a:ext cx="1328420" cy="516890"/>
          </a:xfrm>
          <a:custGeom>
            <a:avLst/>
            <a:gdLst/>
            <a:ahLst/>
            <a:cxnLst/>
            <a:rect l="l" t="t" r="r" b="b"/>
            <a:pathLst>
              <a:path w="1328420" h="516889">
                <a:moveTo>
                  <a:pt x="877153" y="516865"/>
                </a:moveTo>
                <a:lnTo>
                  <a:pt x="877153" y="74073"/>
                </a:lnTo>
                <a:lnTo>
                  <a:pt x="1327835" y="74073"/>
                </a:lnTo>
                <a:lnTo>
                  <a:pt x="1327835" y="0"/>
                </a:lnTo>
                <a:lnTo>
                  <a:pt x="0" y="0"/>
                </a:lnTo>
              </a:path>
            </a:pathLst>
          </a:custGeom>
          <a:ln w="1246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395895" y="5175765"/>
            <a:ext cx="36830" cy="37465"/>
          </a:xfrm>
          <a:custGeom>
            <a:avLst/>
            <a:gdLst/>
            <a:ahLst/>
            <a:cxnLst/>
            <a:rect l="l" t="t" r="r" b="b"/>
            <a:pathLst>
              <a:path w="36829" h="37464">
                <a:moveTo>
                  <a:pt x="0" y="25029"/>
                </a:moveTo>
                <a:lnTo>
                  <a:pt x="193" y="15804"/>
                </a:lnTo>
                <a:lnTo>
                  <a:pt x="1545" y="7791"/>
                </a:lnTo>
                <a:lnTo>
                  <a:pt x="5216" y="2139"/>
                </a:lnTo>
                <a:lnTo>
                  <a:pt x="12363" y="0"/>
                </a:lnTo>
                <a:lnTo>
                  <a:pt x="21227" y="2139"/>
                </a:lnTo>
                <a:lnTo>
                  <a:pt x="29037" y="7791"/>
                </a:lnTo>
                <a:lnTo>
                  <a:pt x="34599" y="15804"/>
                </a:lnTo>
                <a:lnTo>
                  <a:pt x="36718" y="25029"/>
                </a:lnTo>
                <a:lnTo>
                  <a:pt x="34599" y="32028"/>
                </a:lnTo>
                <a:lnTo>
                  <a:pt x="29037" y="35621"/>
                </a:lnTo>
                <a:lnTo>
                  <a:pt x="21227" y="36945"/>
                </a:lnTo>
                <a:lnTo>
                  <a:pt x="12363" y="37135"/>
                </a:lnTo>
                <a:lnTo>
                  <a:pt x="0" y="37135"/>
                </a:lnTo>
                <a:lnTo>
                  <a:pt x="0" y="25029"/>
                </a:lnTo>
                <a:close/>
              </a:path>
            </a:pathLst>
          </a:custGeom>
          <a:ln w="124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237777" y="5175765"/>
            <a:ext cx="36830" cy="37465"/>
          </a:xfrm>
          <a:custGeom>
            <a:avLst/>
            <a:gdLst/>
            <a:ahLst/>
            <a:cxnLst/>
            <a:rect l="l" t="t" r="r" b="b"/>
            <a:pathLst>
              <a:path w="36829" h="37464">
                <a:moveTo>
                  <a:pt x="0" y="25029"/>
                </a:moveTo>
                <a:lnTo>
                  <a:pt x="187" y="15804"/>
                </a:lnTo>
                <a:lnTo>
                  <a:pt x="1498" y="7791"/>
                </a:lnTo>
                <a:lnTo>
                  <a:pt x="5058" y="2139"/>
                </a:lnTo>
                <a:lnTo>
                  <a:pt x="11990" y="0"/>
                </a:lnTo>
                <a:lnTo>
                  <a:pt x="21012" y="2139"/>
                </a:lnTo>
                <a:lnTo>
                  <a:pt x="28804" y="7791"/>
                </a:lnTo>
                <a:lnTo>
                  <a:pt x="34278" y="15804"/>
                </a:lnTo>
                <a:lnTo>
                  <a:pt x="36345" y="25029"/>
                </a:lnTo>
                <a:lnTo>
                  <a:pt x="34278" y="32028"/>
                </a:lnTo>
                <a:lnTo>
                  <a:pt x="28804" y="35621"/>
                </a:lnTo>
                <a:lnTo>
                  <a:pt x="21012" y="36945"/>
                </a:lnTo>
                <a:lnTo>
                  <a:pt x="11990" y="37135"/>
                </a:lnTo>
                <a:lnTo>
                  <a:pt x="0" y="37135"/>
                </a:lnTo>
                <a:lnTo>
                  <a:pt x="0" y="25029"/>
                </a:lnTo>
                <a:close/>
              </a:path>
            </a:pathLst>
          </a:custGeom>
          <a:ln w="124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408259" y="5458777"/>
            <a:ext cx="36830" cy="37465"/>
          </a:xfrm>
          <a:custGeom>
            <a:avLst/>
            <a:gdLst/>
            <a:ahLst/>
            <a:cxnLst/>
            <a:rect l="l" t="t" r="r" b="b"/>
            <a:pathLst>
              <a:path w="36829" h="37464">
                <a:moveTo>
                  <a:pt x="0" y="24538"/>
                </a:moveTo>
                <a:lnTo>
                  <a:pt x="187" y="15597"/>
                </a:lnTo>
                <a:lnTo>
                  <a:pt x="1498" y="7729"/>
                </a:lnTo>
                <a:lnTo>
                  <a:pt x="5058" y="2131"/>
                </a:lnTo>
                <a:lnTo>
                  <a:pt x="11990" y="0"/>
                </a:lnTo>
                <a:lnTo>
                  <a:pt x="21072" y="2131"/>
                </a:lnTo>
                <a:lnTo>
                  <a:pt x="28999" y="7729"/>
                </a:lnTo>
                <a:lnTo>
                  <a:pt x="34607" y="15597"/>
                </a:lnTo>
                <a:lnTo>
                  <a:pt x="36734" y="24538"/>
                </a:lnTo>
                <a:lnTo>
                  <a:pt x="34607" y="31726"/>
                </a:lnTo>
                <a:lnTo>
                  <a:pt x="28999" y="35417"/>
                </a:lnTo>
                <a:lnTo>
                  <a:pt x="21072" y="36777"/>
                </a:lnTo>
                <a:lnTo>
                  <a:pt x="11990" y="36971"/>
                </a:lnTo>
                <a:lnTo>
                  <a:pt x="0" y="36971"/>
                </a:lnTo>
                <a:lnTo>
                  <a:pt x="0" y="24538"/>
                </a:lnTo>
                <a:close/>
              </a:path>
            </a:pathLst>
          </a:custGeom>
          <a:ln w="124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249768" y="5458777"/>
            <a:ext cx="36830" cy="37465"/>
          </a:xfrm>
          <a:custGeom>
            <a:avLst/>
            <a:gdLst/>
            <a:ahLst/>
            <a:cxnLst/>
            <a:rect l="l" t="t" r="r" b="b"/>
            <a:pathLst>
              <a:path w="36829" h="37464">
                <a:moveTo>
                  <a:pt x="0" y="24538"/>
                </a:moveTo>
                <a:lnTo>
                  <a:pt x="193" y="15597"/>
                </a:lnTo>
                <a:lnTo>
                  <a:pt x="1545" y="7729"/>
                </a:lnTo>
                <a:lnTo>
                  <a:pt x="5216" y="2131"/>
                </a:lnTo>
                <a:lnTo>
                  <a:pt x="12363" y="0"/>
                </a:lnTo>
                <a:lnTo>
                  <a:pt x="21227" y="2131"/>
                </a:lnTo>
                <a:lnTo>
                  <a:pt x="29037" y="7729"/>
                </a:lnTo>
                <a:lnTo>
                  <a:pt x="34599" y="15597"/>
                </a:lnTo>
                <a:lnTo>
                  <a:pt x="36718" y="24538"/>
                </a:lnTo>
                <a:lnTo>
                  <a:pt x="34599" y="31726"/>
                </a:lnTo>
                <a:lnTo>
                  <a:pt x="29037" y="35417"/>
                </a:lnTo>
                <a:lnTo>
                  <a:pt x="21227" y="36777"/>
                </a:lnTo>
                <a:lnTo>
                  <a:pt x="12363" y="36971"/>
                </a:lnTo>
                <a:lnTo>
                  <a:pt x="0" y="36971"/>
                </a:lnTo>
                <a:lnTo>
                  <a:pt x="0" y="24538"/>
                </a:lnTo>
                <a:close/>
              </a:path>
            </a:pathLst>
          </a:custGeom>
          <a:ln w="124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286486" y="5175765"/>
            <a:ext cx="36830" cy="37465"/>
          </a:xfrm>
          <a:custGeom>
            <a:avLst/>
            <a:gdLst/>
            <a:ahLst/>
            <a:cxnLst/>
            <a:rect l="l" t="t" r="r" b="b"/>
            <a:pathLst>
              <a:path w="36829" h="37464">
                <a:moveTo>
                  <a:pt x="0" y="25029"/>
                </a:moveTo>
                <a:lnTo>
                  <a:pt x="187" y="15804"/>
                </a:lnTo>
                <a:lnTo>
                  <a:pt x="1498" y="7791"/>
                </a:lnTo>
                <a:lnTo>
                  <a:pt x="5058" y="2139"/>
                </a:lnTo>
                <a:lnTo>
                  <a:pt x="11990" y="0"/>
                </a:lnTo>
                <a:lnTo>
                  <a:pt x="21012" y="2139"/>
                </a:lnTo>
                <a:lnTo>
                  <a:pt x="28804" y="7791"/>
                </a:lnTo>
                <a:lnTo>
                  <a:pt x="34278" y="15804"/>
                </a:lnTo>
                <a:lnTo>
                  <a:pt x="36345" y="25029"/>
                </a:lnTo>
                <a:lnTo>
                  <a:pt x="34278" y="32028"/>
                </a:lnTo>
                <a:lnTo>
                  <a:pt x="28804" y="35621"/>
                </a:lnTo>
                <a:lnTo>
                  <a:pt x="21012" y="36945"/>
                </a:lnTo>
                <a:lnTo>
                  <a:pt x="11990" y="37135"/>
                </a:lnTo>
                <a:lnTo>
                  <a:pt x="0" y="37135"/>
                </a:lnTo>
                <a:lnTo>
                  <a:pt x="0" y="25029"/>
                </a:lnTo>
                <a:close/>
              </a:path>
            </a:pathLst>
          </a:custGeom>
          <a:ln w="124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298477" y="5458777"/>
            <a:ext cx="36830" cy="37465"/>
          </a:xfrm>
          <a:custGeom>
            <a:avLst/>
            <a:gdLst/>
            <a:ahLst/>
            <a:cxnLst/>
            <a:rect l="l" t="t" r="r" b="b"/>
            <a:pathLst>
              <a:path w="36829" h="37464">
                <a:moveTo>
                  <a:pt x="0" y="24538"/>
                </a:moveTo>
                <a:lnTo>
                  <a:pt x="193" y="15597"/>
                </a:lnTo>
                <a:lnTo>
                  <a:pt x="1545" y="7729"/>
                </a:lnTo>
                <a:lnTo>
                  <a:pt x="5216" y="2131"/>
                </a:lnTo>
                <a:lnTo>
                  <a:pt x="12363" y="0"/>
                </a:lnTo>
                <a:lnTo>
                  <a:pt x="21227" y="2131"/>
                </a:lnTo>
                <a:lnTo>
                  <a:pt x="29037" y="7729"/>
                </a:lnTo>
                <a:lnTo>
                  <a:pt x="34599" y="15597"/>
                </a:lnTo>
                <a:lnTo>
                  <a:pt x="36718" y="24538"/>
                </a:lnTo>
                <a:lnTo>
                  <a:pt x="34599" y="31726"/>
                </a:lnTo>
                <a:lnTo>
                  <a:pt x="29037" y="35417"/>
                </a:lnTo>
                <a:lnTo>
                  <a:pt x="21227" y="36777"/>
                </a:lnTo>
                <a:lnTo>
                  <a:pt x="12363" y="36971"/>
                </a:lnTo>
                <a:lnTo>
                  <a:pt x="0" y="36971"/>
                </a:lnTo>
                <a:lnTo>
                  <a:pt x="0" y="24538"/>
                </a:lnTo>
                <a:close/>
              </a:path>
            </a:pathLst>
          </a:custGeom>
          <a:ln w="124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3318029" y="5232531"/>
            <a:ext cx="0" cy="233679"/>
          </a:xfrm>
          <a:custGeom>
            <a:avLst/>
            <a:gdLst/>
            <a:ahLst/>
            <a:cxnLst/>
            <a:rect l="l" t="t" r="r" b="b"/>
            <a:pathLst>
              <a:path w="0" h="233679">
                <a:moveTo>
                  <a:pt x="0" y="0"/>
                </a:moveTo>
                <a:lnTo>
                  <a:pt x="0" y="233444"/>
                </a:lnTo>
              </a:path>
            </a:pathLst>
          </a:custGeom>
          <a:ln w="123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427422" y="5097241"/>
            <a:ext cx="0" cy="85725"/>
          </a:xfrm>
          <a:custGeom>
            <a:avLst/>
            <a:gdLst/>
            <a:ahLst/>
            <a:cxnLst/>
            <a:rect l="l" t="t" r="r" b="b"/>
            <a:pathLst>
              <a:path w="0" h="85725">
                <a:moveTo>
                  <a:pt x="0" y="85721"/>
                </a:moveTo>
                <a:lnTo>
                  <a:pt x="0" y="0"/>
                </a:lnTo>
              </a:path>
            </a:pathLst>
          </a:custGeom>
          <a:ln w="123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269320" y="5097241"/>
            <a:ext cx="0" cy="85725"/>
          </a:xfrm>
          <a:custGeom>
            <a:avLst/>
            <a:gdLst/>
            <a:ahLst/>
            <a:cxnLst/>
            <a:rect l="l" t="t" r="r" b="b"/>
            <a:pathLst>
              <a:path w="0" h="85725">
                <a:moveTo>
                  <a:pt x="0" y="85721"/>
                </a:moveTo>
                <a:lnTo>
                  <a:pt x="0" y="0"/>
                </a:lnTo>
              </a:path>
            </a:pathLst>
          </a:custGeom>
          <a:ln w="123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439802" y="5503110"/>
            <a:ext cx="0" cy="73660"/>
          </a:xfrm>
          <a:custGeom>
            <a:avLst/>
            <a:gdLst/>
            <a:ahLst/>
            <a:cxnLst/>
            <a:rect l="l" t="t" r="r" b="b"/>
            <a:pathLst>
              <a:path w="0" h="73660">
                <a:moveTo>
                  <a:pt x="0" y="0"/>
                </a:moveTo>
                <a:lnTo>
                  <a:pt x="0" y="73599"/>
                </a:lnTo>
              </a:path>
            </a:pathLst>
          </a:custGeom>
          <a:ln w="123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293674" y="5503110"/>
            <a:ext cx="0" cy="73660"/>
          </a:xfrm>
          <a:custGeom>
            <a:avLst/>
            <a:gdLst/>
            <a:ahLst/>
            <a:cxnLst/>
            <a:rect l="l" t="t" r="r" b="b"/>
            <a:pathLst>
              <a:path w="0" h="73660">
                <a:moveTo>
                  <a:pt x="0" y="0"/>
                </a:moveTo>
                <a:lnTo>
                  <a:pt x="0" y="73599"/>
                </a:lnTo>
              </a:path>
            </a:pathLst>
          </a:custGeom>
          <a:ln w="123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208247" y="5146482"/>
            <a:ext cx="292735" cy="418465"/>
          </a:xfrm>
          <a:custGeom>
            <a:avLst/>
            <a:gdLst/>
            <a:ahLst/>
            <a:cxnLst/>
            <a:rect l="l" t="t" r="r" b="b"/>
            <a:pathLst>
              <a:path w="292735" h="418464">
                <a:moveTo>
                  <a:pt x="0" y="11942"/>
                </a:moveTo>
                <a:lnTo>
                  <a:pt x="292644" y="11942"/>
                </a:lnTo>
                <a:lnTo>
                  <a:pt x="292644" y="418154"/>
                </a:lnTo>
                <a:lnTo>
                  <a:pt x="0" y="418154"/>
                </a:lnTo>
                <a:lnTo>
                  <a:pt x="0" y="0"/>
                </a:lnTo>
              </a:path>
            </a:pathLst>
          </a:custGeom>
          <a:ln w="124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318029" y="5318743"/>
            <a:ext cx="231775" cy="49530"/>
          </a:xfrm>
          <a:custGeom>
            <a:avLst/>
            <a:gdLst/>
            <a:ahLst/>
            <a:cxnLst/>
            <a:rect l="l" t="t" r="r" b="b"/>
            <a:pathLst>
              <a:path w="231775" h="49529">
                <a:moveTo>
                  <a:pt x="0" y="0"/>
                </a:moveTo>
                <a:lnTo>
                  <a:pt x="231571" y="0"/>
                </a:lnTo>
                <a:lnTo>
                  <a:pt x="231571" y="49077"/>
                </a:lnTo>
                <a:lnTo>
                  <a:pt x="0" y="49077"/>
                </a:lnTo>
              </a:path>
            </a:pathLst>
          </a:custGeom>
          <a:ln w="124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3627532" y="5643536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0" y="24554"/>
                </a:moveTo>
                <a:lnTo>
                  <a:pt x="192" y="15452"/>
                </a:lnTo>
                <a:lnTo>
                  <a:pt x="1541" y="7596"/>
                </a:lnTo>
                <a:lnTo>
                  <a:pt x="5202" y="2081"/>
                </a:lnTo>
                <a:lnTo>
                  <a:pt x="12331" y="0"/>
                </a:lnTo>
                <a:lnTo>
                  <a:pt x="21199" y="2081"/>
                </a:lnTo>
                <a:lnTo>
                  <a:pt x="29003" y="7596"/>
                </a:lnTo>
                <a:lnTo>
                  <a:pt x="34555" y="15452"/>
                </a:lnTo>
                <a:lnTo>
                  <a:pt x="36669" y="24554"/>
                </a:lnTo>
                <a:lnTo>
                  <a:pt x="34555" y="31534"/>
                </a:lnTo>
                <a:lnTo>
                  <a:pt x="29003" y="35118"/>
                </a:lnTo>
                <a:lnTo>
                  <a:pt x="21199" y="36439"/>
                </a:lnTo>
                <a:lnTo>
                  <a:pt x="12331" y="36628"/>
                </a:lnTo>
                <a:lnTo>
                  <a:pt x="0" y="36628"/>
                </a:lnTo>
                <a:lnTo>
                  <a:pt x="0" y="24554"/>
                </a:lnTo>
                <a:close/>
              </a:path>
            </a:pathLst>
          </a:custGeom>
          <a:ln w="124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3866210" y="6093575"/>
            <a:ext cx="61594" cy="270510"/>
          </a:xfrm>
          <a:custGeom>
            <a:avLst/>
            <a:gdLst/>
            <a:ahLst/>
            <a:cxnLst/>
            <a:rect l="l" t="t" r="r" b="b"/>
            <a:pathLst>
              <a:path w="61595" h="270510">
                <a:moveTo>
                  <a:pt x="12331" y="270497"/>
                </a:moveTo>
                <a:lnTo>
                  <a:pt x="30204" y="252931"/>
                </a:lnTo>
                <a:lnTo>
                  <a:pt x="45796" y="221440"/>
                </a:lnTo>
                <a:lnTo>
                  <a:pt x="56824" y="180667"/>
                </a:lnTo>
                <a:lnTo>
                  <a:pt x="61008" y="135256"/>
                </a:lnTo>
                <a:lnTo>
                  <a:pt x="56632" y="83045"/>
                </a:lnTo>
                <a:lnTo>
                  <a:pt x="44255" y="40004"/>
                </a:lnTo>
                <a:lnTo>
                  <a:pt x="25002" y="10774"/>
                </a:lnTo>
                <a:lnTo>
                  <a:pt x="0" y="0"/>
                </a:lnTo>
              </a:path>
            </a:pathLst>
          </a:custGeom>
          <a:ln w="123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2294358" y="6314962"/>
            <a:ext cx="987425" cy="492125"/>
          </a:xfrm>
          <a:custGeom>
            <a:avLst/>
            <a:gdLst/>
            <a:ahLst/>
            <a:cxnLst/>
            <a:rect l="l" t="t" r="r" b="b"/>
            <a:pathLst>
              <a:path w="987425" h="492125">
                <a:moveTo>
                  <a:pt x="0" y="491901"/>
                </a:moveTo>
                <a:lnTo>
                  <a:pt x="986952" y="491901"/>
                </a:lnTo>
                <a:lnTo>
                  <a:pt x="986952" y="0"/>
                </a:lnTo>
              </a:path>
            </a:pathLst>
          </a:custGeom>
          <a:ln w="124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2550268" y="5773558"/>
            <a:ext cx="585470" cy="886460"/>
          </a:xfrm>
          <a:custGeom>
            <a:avLst/>
            <a:gdLst/>
            <a:ahLst/>
            <a:cxnLst/>
            <a:rect l="l" t="t" r="r" b="b"/>
            <a:pathLst>
              <a:path w="585469" h="886459">
                <a:moveTo>
                  <a:pt x="584915" y="381608"/>
                </a:moveTo>
                <a:lnTo>
                  <a:pt x="584915" y="0"/>
                </a:lnTo>
                <a:lnTo>
                  <a:pt x="0" y="0"/>
                </a:lnTo>
                <a:lnTo>
                  <a:pt x="0" y="885975"/>
                </a:lnTo>
                <a:lnTo>
                  <a:pt x="584915" y="885975"/>
                </a:lnTo>
                <a:lnTo>
                  <a:pt x="584915" y="541404"/>
                </a:lnTo>
              </a:path>
            </a:pathLst>
          </a:custGeom>
          <a:ln w="124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4682680" y="5675338"/>
            <a:ext cx="475615" cy="1107440"/>
          </a:xfrm>
          <a:custGeom>
            <a:avLst/>
            <a:gdLst/>
            <a:ahLst/>
            <a:cxnLst/>
            <a:rect l="l" t="t" r="r" b="b"/>
            <a:pathLst>
              <a:path w="475614" h="1107440">
                <a:moveTo>
                  <a:pt x="475084" y="0"/>
                </a:moveTo>
                <a:lnTo>
                  <a:pt x="0" y="0"/>
                </a:lnTo>
                <a:lnTo>
                  <a:pt x="0" y="184366"/>
                </a:lnTo>
                <a:lnTo>
                  <a:pt x="292222" y="184366"/>
                </a:lnTo>
                <a:lnTo>
                  <a:pt x="292222" y="442791"/>
                </a:lnTo>
                <a:lnTo>
                  <a:pt x="36345" y="442791"/>
                </a:lnTo>
                <a:lnTo>
                  <a:pt x="36345" y="664179"/>
                </a:lnTo>
                <a:lnTo>
                  <a:pt x="292222" y="664179"/>
                </a:lnTo>
                <a:lnTo>
                  <a:pt x="292222" y="922619"/>
                </a:lnTo>
                <a:lnTo>
                  <a:pt x="0" y="922619"/>
                </a:lnTo>
                <a:lnTo>
                  <a:pt x="0" y="1106970"/>
                </a:lnTo>
                <a:lnTo>
                  <a:pt x="475084" y="1106970"/>
                </a:lnTo>
                <a:lnTo>
                  <a:pt x="475084" y="0"/>
                </a:lnTo>
              </a:path>
            </a:pathLst>
          </a:custGeom>
          <a:ln w="123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4061078" y="5675338"/>
            <a:ext cx="511809" cy="1131570"/>
          </a:xfrm>
          <a:custGeom>
            <a:avLst/>
            <a:gdLst/>
            <a:ahLst/>
            <a:cxnLst/>
            <a:rect l="l" t="t" r="r" b="b"/>
            <a:pathLst>
              <a:path w="511810" h="1131570">
                <a:moveTo>
                  <a:pt x="0" y="1131525"/>
                </a:moveTo>
                <a:lnTo>
                  <a:pt x="475408" y="1131525"/>
                </a:lnTo>
                <a:lnTo>
                  <a:pt x="475408" y="922619"/>
                </a:lnTo>
                <a:lnTo>
                  <a:pt x="182862" y="922619"/>
                </a:lnTo>
                <a:lnTo>
                  <a:pt x="182862" y="664179"/>
                </a:lnTo>
                <a:lnTo>
                  <a:pt x="511754" y="664179"/>
                </a:lnTo>
                <a:lnTo>
                  <a:pt x="511754" y="442791"/>
                </a:lnTo>
                <a:lnTo>
                  <a:pt x="182862" y="442791"/>
                </a:lnTo>
                <a:lnTo>
                  <a:pt x="182862" y="184366"/>
                </a:lnTo>
                <a:lnTo>
                  <a:pt x="475408" y="184366"/>
                </a:lnTo>
                <a:lnTo>
                  <a:pt x="475408" y="0"/>
                </a:lnTo>
                <a:lnTo>
                  <a:pt x="0" y="0"/>
                </a:lnTo>
                <a:lnTo>
                  <a:pt x="0" y="1131525"/>
                </a:lnTo>
              </a:path>
            </a:pathLst>
          </a:custGeom>
          <a:ln w="1239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4845909" y="5446671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0" y="24538"/>
                </a:moveTo>
                <a:lnTo>
                  <a:pt x="187" y="15459"/>
                </a:lnTo>
                <a:lnTo>
                  <a:pt x="1500" y="7606"/>
                </a:lnTo>
                <a:lnTo>
                  <a:pt x="5065" y="2085"/>
                </a:lnTo>
                <a:lnTo>
                  <a:pt x="12006" y="0"/>
                </a:lnTo>
                <a:lnTo>
                  <a:pt x="21088" y="2085"/>
                </a:lnTo>
                <a:lnTo>
                  <a:pt x="29043" y="7606"/>
                </a:lnTo>
                <a:lnTo>
                  <a:pt x="34687" y="15459"/>
                </a:lnTo>
                <a:lnTo>
                  <a:pt x="36832" y="24538"/>
                </a:lnTo>
                <a:lnTo>
                  <a:pt x="34687" y="31537"/>
                </a:lnTo>
                <a:lnTo>
                  <a:pt x="29043" y="35131"/>
                </a:lnTo>
                <a:lnTo>
                  <a:pt x="21088" y="36455"/>
                </a:lnTo>
                <a:lnTo>
                  <a:pt x="12006" y="36644"/>
                </a:lnTo>
                <a:lnTo>
                  <a:pt x="0" y="36644"/>
                </a:lnTo>
                <a:lnTo>
                  <a:pt x="0" y="24538"/>
                </a:lnTo>
                <a:close/>
              </a:path>
            </a:pathLst>
          </a:custGeom>
          <a:ln w="1242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4711886" y="5446671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0" y="24538"/>
                </a:moveTo>
                <a:lnTo>
                  <a:pt x="192" y="15459"/>
                </a:lnTo>
                <a:lnTo>
                  <a:pt x="1541" y="7606"/>
                </a:lnTo>
                <a:lnTo>
                  <a:pt x="5202" y="2085"/>
                </a:lnTo>
                <a:lnTo>
                  <a:pt x="12331" y="0"/>
                </a:lnTo>
                <a:lnTo>
                  <a:pt x="21199" y="2085"/>
                </a:lnTo>
                <a:lnTo>
                  <a:pt x="29003" y="7606"/>
                </a:lnTo>
                <a:lnTo>
                  <a:pt x="34555" y="15459"/>
                </a:lnTo>
                <a:lnTo>
                  <a:pt x="36669" y="24538"/>
                </a:lnTo>
                <a:lnTo>
                  <a:pt x="34555" y="31537"/>
                </a:lnTo>
                <a:lnTo>
                  <a:pt x="29003" y="35131"/>
                </a:lnTo>
                <a:lnTo>
                  <a:pt x="21199" y="36455"/>
                </a:lnTo>
                <a:lnTo>
                  <a:pt x="12331" y="36644"/>
                </a:lnTo>
                <a:lnTo>
                  <a:pt x="0" y="36644"/>
                </a:lnTo>
                <a:lnTo>
                  <a:pt x="0" y="24538"/>
                </a:lnTo>
                <a:close/>
              </a:path>
            </a:pathLst>
          </a:custGeom>
          <a:ln w="124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4845909" y="5163659"/>
            <a:ext cx="36830" cy="37465"/>
          </a:xfrm>
          <a:custGeom>
            <a:avLst/>
            <a:gdLst/>
            <a:ahLst/>
            <a:cxnLst/>
            <a:rect l="l" t="t" r="r" b="b"/>
            <a:pathLst>
              <a:path w="36829" h="37464">
                <a:moveTo>
                  <a:pt x="0" y="24538"/>
                </a:moveTo>
                <a:lnTo>
                  <a:pt x="187" y="15459"/>
                </a:lnTo>
                <a:lnTo>
                  <a:pt x="1500" y="7606"/>
                </a:lnTo>
                <a:lnTo>
                  <a:pt x="5065" y="2085"/>
                </a:lnTo>
                <a:lnTo>
                  <a:pt x="12006" y="0"/>
                </a:lnTo>
                <a:lnTo>
                  <a:pt x="21088" y="2085"/>
                </a:lnTo>
                <a:lnTo>
                  <a:pt x="29043" y="7606"/>
                </a:lnTo>
                <a:lnTo>
                  <a:pt x="34687" y="15459"/>
                </a:lnTo>
                <a:lnTo>
                  <a:pt x="36832" y="24538"/>
                </a:lnTo>
                <a:lnTo>
                  <a:pt x="34687" y="31820"/>
                </a:lnTo>
                <a:lnTo>
                  <a:pt x="29043" y="35560"/>
                </a:lnTo>
                <a:lnTo>
                  <a:pt x="21088" y="36938"/>
                </a:lnTo>
                <a:lnTo>
                  <a:pt x="12006" y="37135"/>
                </a:lnTo>
                <a:lnTo>
                  <a:pt x="0" y="37135"/>
                </a:lnTo>
                <a:lnTo>
                  <a:pt x="0" y="24538"/>
                </a:lnTo>
                <a:close/>
              </a:path>
            </a:pathLst>
          </a:custGeom>
          <a:ln w="124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4699879" y="5163659"/>
            <a:ext cx="36830" cy="37465"/>
          </a:xfrm>
          <a:custGeom>
            <a:avLst/>
            <a:gdLst/>
            <a:ahLst/>
            <a:cxnLst/>
            <a:rect l="l" t="t" r="r" b="b"/>
            <a:pathLst>
              <a:path w="36829" h="37464">
                <a:moveTo>
                  <a:pt x="0" y="24538"/>
                </a:moveTo>
                <a:lnTo>
                  <a:pt x="187" y="15459"/>
                </a:lnTo>
                <a:lnTo>
                  <a:pt x="1500" y="7606"/>
                </a:lnTo>
                <a:lnTo>
                  <a:pt x="5065" y="2085"/>
                </a:lnTo>
                <a:lnTo>
                  <a:pt x="12006" y="0"/>
                </a:lnTo>
                <a:lnTo>
                  <a:pt x="21012" y="2085"/>
                </a:lnTo>
                <a:lnTo>
                  <a:pt x="28800" y="7606"/>
                </a:lnTo>
                <a:lnTo>
                  <a:pt x="34276" y="15459"/>
                </a:lnTo>
                <a:lnTo>
                  <a:pt x="36345" y="24538"/>
                </a:lnTo>
                <a:lnTo>
                  <a:pt x="34276" y="31820"/>
                </a:lnTo>
                <a:lnTo>
                  <a:pt x="28800" y="35560"/>
                </a:lnTo>
                <a:lnTo>
                  <a:pt x="21012" y="36938"/>
                </a:lnTo>
                <a:lnTo>
                  <a:pt x="12006" y="37135"/>
                </a:lnTo>
                <a:lnTo>
                  <a:pt x="0" y="37135"/>
                </a:lnTo>
                <a:lnTo>
                  <a:pt x="0" y="24538"/>
                </a:lnTo>
                <a:close/>
              </a:path>
            </a:pathLst>
          </a:custGeom>
          <a:ln w="124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4797232" y="5446671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0" y="24538"/>
                </a:moveTo>
                <a:lnTo>
                  <a:pt x="187" y="15459"/>
                </a:lnTo>
                <a:lnTo>
                  <a:pt x="1500" y="7606"/>
                </a:lnTo>
                <a:lnTo>
                  <a:pt x="5065" y="2085"/>
                </a:lnTo>
                <a:lnTo>
                  <a:pt x="12006" y="0"/>
                </a:lnTo>
                <a:lnTo>
                  <a:pt x="21012" y="2085"/>
                </a:lnTo>
                <a:lnTo>
                  <a:pt x="28800" y="7606"/>
                </a:lnTo>
                <a:lnTo>
                  <a:pt x="34276" y="15459"/>
                </a:lnTo>
                <a:lnTo>
                  <a:pt x="36345" y="24538"/>
                </a:lnTo>
                <a:lnTo>
                  <a:pt x="34276" y="31537"/>
                </a:lnTo>
                <a:lnTo>
                  <a:pt x="28800" y="35131"/>
                </a:lnTo>
                <a:lnTo>
                  <a:pt x="21012" y="36455"/>
                </a:lnTo>
                <a:lnTo>
                  <a:pt x="12006" y="36644"/>
                </a:lnTo>
                <a:lnTo>
                  <a:pt x="0" y="36644"/>
                </a:lnTo>
                <a:lnTo>
                  <a:pt x="0" y="24538"/>
                </a:lnTo>
                <a:close/>
              </a:path>
            </a:pathLst>
          </a:custGeom>
          <a:ln w="124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4797232" y="5163659"/>
            <a:ext cx="36830" cy="37465"/>
          </a:xfrm>
          <a:custGeom>
            <a:avLst/>
            <a:gdLst/>
            <a:ahLst/>
            <a:cxnLst/>
            <a:rect l="l" t="t" r="r" b="b"/>
            <a:pathLst>
              <a:path w="36829" h="37464">
                <a:moveTo>
                  <a:pt x="0" y="24538"/>
                </a:moveTo>
                <a:lnTo>
                  <a:pt x="187" y="15459"/>
                </a:lnTo>
                <a:lnTo>
                  <a:pt x="1500" y="7606"/>
                </a:lnTo>
                <a:lnTo>
                  <a:pt x="5065" y="2085"/>
                </a:lnTo>
                <a:lnTo>
                  <a:pt x="12006" y="0"/>
                </a:lnTo>
                <a:lnTo>
                  <a:pt x="21012" y="2085"/>
                </a:lnTo>
                <a:lnTo>
                  <a:pt x="28800" y="7606"/>
                </a:lnTo>
                <a:lnTo>
                  <a:pt x="34276" y="15459"/>
                </a:lnTo>
                <a:lnTo>
                  <a:pt x="36345" y="24538"/>
                </a:lnTo>
                <a:lnTo>
                  <a:pt x="34276" y="31820"/>
                </a:lnTo>
                <a:lnTo>
                  <a:pt x="28800" y="35560"/>
                </a:lnTo>
                <a:lnTo>
                  <a:pt x="21012" y="36938"/>
                </a:lnTo>
                <a:lnTo>
                  <a:pt x="12006" y="37135"/>
                </a:lnTo>
                <a:lnTo>
                  <a:pt x="0" y="37135"/>
                </a:lnTo>
                <a:lnTo>
                  <a:pt x="0" y="24538"/>
                </a:lnTo>
                <a:close/>
              </a:path>
            </a:pathLst>
          </a:custGeom>
          <a:ln w="124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4828872" y="5220098"/>
            <a:ext cx="0" cy="234315"/>
          </a:xfrm>
          <a:custGeom>
            <a:avLst/>
            <a:gdLst/>
            <a:ahLst/>
            <a:cxnLst/>
            <a:rect l="l" t="t" r="r" b="b"/>
            <a:pathLst>
              <a:path w="0" h="234314">
                <a:moveTo>
                  <a:pt x="0" y="233771"/>
                </a:moveTo>
                <a:lnTo>
                  <a:pt x="0" y="0"/>
                </a:lnTo>
              </a:path>
            </a:pathLst>
          </a:custGeom>
          <a:ln w="123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4877549" y="5503110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6081"/>
                </a:lnTo>
              </a:path>
            </a:pathLst>
          </a:custGeom>
          <a:ln w="123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4743363" y="5503110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6081"/>
                </a:lnTo>
              </a:path>
            </a:pathLst>
          </a:custGeom>
          <a:ln w="123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4877549" y="5097241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5">
                <a:moveTo>
                  <a:pt x="0" y="73779"/>
                </a:moveTo>
                <a:lnTo>
                  <a:pt x="0" y="0"/>
                </a:lnTo>
              </a:path>
            </a:pathLst>
          </a:custGeom>
          <a:ln w="123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4743363" y="5109347"/>
            <a:ext cx="0" cy="73660"/>
          </a:xfrm>
          <a:custGeom>
            <a:avLst/>
            <a:gdLst/>
            <a:ahLst/>
            <a:cxnLst/>
            <a:rect l="l" t="t" r="r" b="b"/>
            <a:pathLst>
              <a:path w="0" h="73660">
                <a:moveTo>
                  <a:pt x="0" y="73615"/>
                </a:moveTo>
                <a:lnTo>
                  <a:pt x="0" y="0"/>
                </a:lnTo>
              </a:path>
            </a:pathLst>
          </a:custGeom>
          <a:ln w="123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4670348" y="5133885"/>
            <a:ext cx="292735" cy="418465"/>
          </a:xfrm>
          <a:custGeom>
            <a:avLst/>
            <a:gdLst/>
            <a:ahLst/>
            <a:cxnLst/>
            <a:rect l="l" t="t" r="r" b="b"/>
            <a:pathLst>
              <a:path w="292735" h="418464">
                <a:moveTo>
                  <a:pt x="0" y="406196"/>
                </a:moveTo>
                <a:lnTo>
                  <a:pt x="292546" y="406196"/>
                </a:lnTo>
                <a:lnTo>
                  <a:pt x="292546" y="0"/>
                </a:lnTo>
                <a:lnTo>
                  <a:pt x="0" y="0"/>
                </a:lnTo>
                <a:lnTo>
                  <a:pt x="0" y="418301"/>
                </a:lnTo>
              </a:path>
            </a:pathLst>
          </a:custGeom>
          <a:ln w="124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4828872" y="5318743"/>
            <a:ext cx="219075" cy="49530"/>
          </a:xfrm>
          <a:custGeom>
            <a:avLst/>
            <a:gdLst/>
            <a:ahLst/>
            <a:cxnLst/>
            <a:rect l="l" t="t" r="r" b="b"/>
            <a:pathLst>
              <a:path w="219075" h="49529">
                <a:moveTo>
                  <a:pt x="0" y="49077"/>
                </a:moveTo>
                <a:lnTo>
                  <a:pt x="219045" y="49077"/>
                </a:lnTo>
                <a:lnTo>
                  <a:pt x="219045" y="0"/>
                </a:lnTo>
                <a:lnTo>
                  <a:pt x="0" y="0"/>
                </a:lnTo>
              </a:path>
            </a:pathLst>
          </a:custGeom>
          <a:ln w="124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4463148" y="6081093"/>
            <a:ext cx="61594" cy="37465"/>
          </a:xfrm>
          <a:custGeom>
            <a:avLst/>
            <a:gdLst/>
            <a:ahLst/>
            <a:cxnLst/>
            <a:rect l="l" t="t" r="r" b="b"/>
            <a:pathLst>
              <a:path w="61595" h="37464">
                <a:moveTo>
                  <a:pt x="48676" y="37036"/>
                </a:moveTo>
                <a:lnTo>
                  <a:pt x="61008" y="37036"/>
                </a:lnTo>
                <a:lnTo>
                  <a:pt x="57012" y="25984"/>
                </a:lnTo>
                <a:lnTo>
                  <a:pt x="47297" y="13837"/>
                </a:lnTo>
                <a:lnTo>
                  <a:pt x="35270" y="4031"/>
                </a:lnTo>
                <a:lnTo>
                  <a:pt x="24338" y="0"/>
                </a:lnTo>
                <a:lnTo>
                  <a:pt x="15470" y="4031"/>
                </a:lnTo>
                <a:lnTo>
                  <a:pt x="7666" y="13837"/>
                </a:lnTo>
                <a:lnTo>
                  <a:pt x="2114" y="25984"/>
                </a:lnTo>
                <a:lnTo>
                  <a:pt x="0" y="37036"/>
                </a:lnTo>
              </a:path>
            </a:pathLst>
          </a:custGeom>
          <a:ln w="124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4341294" y="6339518"/>
            <a:ext cx="48895" cy="24765"/>
          </a:xfrm>
          <a:custGeom>
            <a:avLst/>
            <a:gdLst/>
            <a:ahLst/>
            <a:cxnLst/>
            <a:rect l="l" t="t" r="r" b="b"/>
            <a:pathLst>
              <a:path w="48895" h="24764">
                <a:moveTo>
                  <a:pt x="0" y="0"/>
                </a:moveTo>
                <a:lnTo>
                  <a:pt x="2114" y="14195"/>
                </a:lnTo>
                <a:lnTo>
                  <a:pt x="7666" y="21485"/>
                </a:lnTo>
                <a:lnTo>
                  <a:pt x="15470" y="24171"/>
                </a:lnTo>
                <a:lnTo>
                  <a:pt x="24338" y="24554"/>
                </a:lnTo>
                <a:lnTo>
                  <a:pt x="33411" y="24171"/>
                </a:lnTo>
                <a:lnTo>
                  <a:pt x="41192" y="21485"/>
                </a:lnTo>
                <a:lnTo>
                  <a:pt x="46630" y="14195"/>
                </a:lnTo>
                <a:lnTo>
                  <a:pt x="48676" y="0"/>
                </a:lnTo>
              </a:path>
            </a:pathLst>
          </a:custGeom>
          <a:ln w="124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4280610" y="6339518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4">
                <a:moveTo>
                  <a:pt x="0" y="24554"/>
                </a:moveTo>
                <a:lnTo>
                  <a:pt x="8868" y="22473"/>
                </a:lnTo>
                <a:lnTo>
                  <a:pt x="16671" y="16958"/>
                </a:lnTo>
                <a:lnTo>
                  <a:pt x="22223" y="9102"/>
                </a:lnTo>
                <a:lnTo>
                  <a:pt x="24338" y="0"/>
                </a:lnTo>
              </a:path>
            </a:pathLst>
          </a:custGeom>
          <a:ln w="124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4548494" y="5970391"/>
            <a:ext cx="0" cy="209550"/>
          </a:xfrm>
          <a:custGeom>
            <a:avLst/>
            <a:gdLst/>
            <a:ahLst/>
            <a:cxnLst/>
            <a:rect l="l" t="t" r="r" b="b"/>
            <a:pathLst>
              <a:path w="0" h="209550">
                <a:moveTo>
                  <a:pt x="0" y="0"/>
                </a:moveTo>
                <a:lnTo>
                  <a:pt x="0" y="209349"/>
                </a:lnTo>
              </a:path>
            </a:pathLst>
          </a:custGeom>
          <a:ln w="123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4548494" y="6302161"/>
            <a:ext cx="0" cy="37465"/>
          </a:xfrm>
          <a:custGeom>
            <a:avLst/>
            <a:gdLst/>
            <a:ahLst/>
            <a:cxnLst/>
            <a:rect l="l" t="t" r="r" b="b"/>
            <a:pathLst>
              <a:path w="0" h="37464">
                <a:moveTo>
                  <a:pt x="0" y="0"/>
                </a:moveTo>
                <a:lnTo>
                  <a:pt x="0" y="37357"/>
                </a:lnTo>
              </a:path>
            </a:pathLst>
          </a:custGeom>
          <a:ln w="123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4414309" y="6118130"/>
            <a:ext cx="36830" cy="209550"/>
          </a:xfrm>
          <a:custGeom>
            <a:avLst/>
            <a:gdLst/>
            <a:ahLst/>
            <a:cxnLst/>
            <a:rect l="l" t="t" r="r" b="b"/>
            <a:pathLst>
              <a:path w="36829" h="209550">
                <a:moveTo>
                  <a:pt x="36832" y="0"/>
                </a:moveTo>
                <a:lnTo>
                  <a:pt x="0" y="209314"/>
                </a:lnTo>
              </a:path>
            </a:pathLst>
          </a:custGeom>
          <a:ln w="123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4329287" y="6105648"/>
            <a:ext cx="24765" cy="209550"/>
          </a:xfrm>
          <a:custGeom>
            <a:avLst/>
            <a:gdLst/>
            <a:ahLst/>
            <a:cxnLst/>
            <a:rect l="l" t="t" r="r" b="b"/>
            <a:pathLst>
              <a:path w="24764" h="209550">
                <a:moveTo>
                  <a:pt x="24338" y="0"/>
                </a:moveTo>
                <a:lnTo>
                  <a:pt x="0" y="209314"/>
                </a:lnTo>
              </a:path>
            </a:pathLst>
          </a:custGeom>
          <a:ln w="123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4572833" y="5896726"/>
            <a:ext cx="0" cy="283210"/>
          </a:xfrm>
          <a:custGeom>
            <a:avLst/>
            <a:gdLst/>
            <a:ahLst/>
            <a:cxnLst/>
            <a:rect l="l" t="t" r="r" b="b"/>
            <a:pathLst>
              <a:path w="0" h="283210">
                <a:moveTo>
                  <a:pt x="0" y="0"/>
                </a:moveTo>
                <a:lnTo>
                  <a:pt x="0" y="283014"/>
                </a:lnTo>
              </a:path>
            </a:pathLst>
          </a:custGeom>
          <a:ln w="123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4572833" y="6302161"/>
            <a:ext cx="0" cy="259079"/>
          </a:xfrm>
          <a:custGeom>
            <a:avLst/>
            <a:gdLst/>
            <a:ahLst/>
            <a:cxnLst/>
            <a:rect l="l" t="t" r="r" b="b"/>
            <a:pathLst>
              <a:path w="0" h="259079">
                <a:moveTo>
                  <a:pt x="0" y="0"/>
                </a:moveTo>
                <a:lnTo>
                  <a:pt x="0" y="258761"/>
                </a:lnTo>
              </a:path>
            </a:pathLst>
          </a:custGeom>
          <a:ln w="123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4572833" y="5896726"/>
            <a:ext cx="402590" cy="184785"/>
          </a:xfrm>
          <a:custGeom>
            <a:avLst/>
            <a:gdLst/>
            <a:ahLst/>
            <a:cxnLst/>
            <a:rect l="l" t="t" r="r" b="b"/>
            <a:pathLst>
              <a:path w="402589" h="184785">
                <a:moveTo>
                  <a:pt x="402069" y="0"/>
                </a:moveTo>
                <a:lnTo>
                  <a:pt x="365724" y="184366"/>
                </a:lnTo>
                <a:lnTo>
                  <a:pt x="329054" y="0"/>
                </a:lnTo>
                <a:lnTo>
                  <a:pt x="292222" y="184366"/>
                </a:lnTo>
                <a:lnTo>
                  <a:pt x="256039" y="0"/>
                </a:lnTo>
                <a:lnTo>
                  <a:pt x="219207" y="184366"/>
                </a:lnTo>
                <a:lnTo>
                  <a:pt x="182862" y="0"/>
                </a:lnTo>
                <a:lnTo>
                  <a:pt x="146192" y="184366"/>
                </a:lnTo>
                <a:lnTo>
                  <a:pt x="109847" y="0"/>
                </a:lnTo>
                <a:lnTo>
                  <a:pt x="73177" y="184366"/>
                </a:lnTo>
                <a:lnTo>
                  <a:pt x="36832" y="0"/>
                </a:lnTo>
                <a:lnTo>
                  <a:pt x="0" y="184366"/>
                </a:lnTo>
              </a:path>
            </a:pathLst>
          </a:custGeom>
          <a:ln w="124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4572833" y="6364073"/>
            <a:ext cx="402590" cy="184785"/>
          </a:xfrm>
          <a:custGeom>
            <a:avLst/>
            <a:gdLst/>
            <a:ahLst/>
            <a:cxnLst/>
            <a:rect l="l" t="t" r="r" b="b"/>
            <a:pathLst>
              <a:path w="402589" h="184784">
                <a:moveTo>
                  <a:pt x="402069" y="0"/>
                </a:moveTo>
                <a:lnTo>
                  <a:pt x="365724" y="184775"/>
                </a:lnTo>
                <a:lnTo>
                  <a:pt x="329054" y="0"/>
                </a:lnTo>
                <a:lnTo>
                  <a:pt x="292222" y="184775"/>
                </a:lnTo>
                <a:lnTo>
                  <a:pt x="256039" y="0"/>
                </a:lnTo>
                <a:lnTo>
                  <a:pt x="219207" y="184775"/>
                </a:lnTo>
                <a:lnTo>
                  <a:pt x="182862" y="0"/>
                </a:lnTo>
                <a:lnTo>
                  <a:pt x="146192" y="184775"/>
                </a:lnTo>
                <a:lnTo>
                  <a:pt x="109847" y="0"/>
                </a:lnTo>
                <a:lnTo>
                  <a:pt x="73177" y="184775"/>
                </a:lnTo>
                <a:lnTo>
                  <a:pt x="36832" y="0"/>
                </a:lnTo>
                <a:lnTo>
                  <a:pt x="0" y="184775"/>
                </a:lnTo>
              </a:path>
            </a:pathLst>
          </a:custGeom>
          <a:ln w="124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3963563" y="6179741"/>
            <a:ext cx="1206500" cy="122555"/>
          </a:xfrm>
          <a:custGeom>
            <a:avLst/>
            <a:gdLst/>
            <a:ahLst/>
            <a:cxnLst/>
            <a:rect l="l" t="t" r="r" b="b"/>
            <a:pathLst>
              <a:path w="1206500" h="122554">
                <a:moveTo>
                  <a:pt x="0" y="122419"/>
                </a:moveTo>
                <a:lnTo>
                  <a:pt x="1206208" y="122419"/>
                </a:lnTo>
                <a:lnTo>
                  <a:pt x="1206208" y="0"/>
                </a:lnTo>
                <a:lnTo>
                  <a:pt x="0" y="0"/>
                </a:lnTo>
                <a:lnTo>
                  <a:pt x="0" y="1224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5127260" y="5269245"/>
            <a:ext cx="0" cy="910590"/>
          </a:xfrm>
          <a:custGeom>
            <a:avLst/>
            <a:gdLst/>
            <a:ahLst/>
            <a:cxnLst/>
            <a:rect l="l" t="t" r="r" b="b"/>
            <a:pathLst>
              <a:path w="0" h="910589">
                <a:moveTo>
                  <a:pt x="0" y="0"/>
                </a:moveTo>
                <a:lnTo>
                  <a:pt x="0" y="910495"/>
                </a:lnTo>
              </a:path>
            </a:pathLst>
          </a:custGeom>
          <a:ln w="8502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3963563" y="5269175"/>
            <a:ext cx="1206500" cy="1033780"/>
          </a:xfrm>
          <a:custGeom>
            <a:avLst/>
            <a:gdLst/>
            <a:ahLst/>
            <a:cxnLst/>
            <a:rect l="l" t="t" r="r" b="b"/>
            <a:pathLst>
              <a:path w="1206500" h="1033779">
                <a:moveTo>
                  <a:pt x="1206208" y="1033321"/>
                </a:moveTo>
                <a:lnTo>
                  <a:pt x="0" y="1033321"/>
                </a:lnTo>
                <a:lnTo>
                  <a:pt x="0" y="910546"/>
                </a:lnTo>
                <a:lnTo>
                  <a:pt x="1121186" y="910546"/>
                </a:lnTo>
                <a:lnTo>
                  <a:pt x="1121186" y="0"/>
                </a:lnTo>
                <a:lnTo>
                  <a:pt x="1206208" y="0"/>
                </a:lnTo>
                <a:lnTo>
                  <a:pt x="1206208" y="1008766"/>
                </a:lnTo>
                <a:lnTo>
                  <a:pt x="1206208" y="1033321"/>
                </a:lnTo>
                <a:close/>
              </a:path>
            </a:pathLst>
          </a:custGeom>
          <a:ln w="124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4292617" y="6376554"/>
            <a:ext cx="0" cy="111125"/>
          </a:xfrm>
          <a:custGeom>
            <a:avLst/>
            <a:gdLst/>
            <a:ahLst/>
            <a:cxnLst/>
            <a:rect l="l" t="t" r="r" b="b"/>
            <a:pathLst>
              <a:path w="0" h="111125">
                <a:moveTo>
                  <a:pt x="0" y="0"/>
                </a:moveTo>
                <a:lnTo>
                  <a:pt x="0" y="110701"/>
                </a:lnTo>
              </a:path>
            </a:pathLst>
          </a:custGeom>
          <a:ln w="123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4475479" y="6339518"/>
            <a:ext cx="48895" cy="24765"/>
          </a:xfrm>
          <a:custGeom>
            <a:avLst/>
            <a:gdLst/>
            <a:ahLst/>
            <a:cxnLst/>
            <a:rect l="l" t="t" r="r" b="b"/>
            <a:pathLst>
              <a:path w="48895" h="24764">
                <a:moveTo>
                  <a:pt x="0" y="0"/>
                </a:moveTo>
                <a:lnTo>
                  <a:pt x="2068" y="14195"/>
                </a:lnTo>
                <a:lnTo>
                  <a:pt x="7544" y="21485"/>
                </a:lnTo>
                <a:lnTo>
                  <a:pt x="15333" y="24171"/>
                </a:lnTo>
                <a:lnTo>
                  <a:pt x="24338" y="24554"/>
                </a:lnTo>
                <a:lnTo>
                  <a:pt x="33206" y="24171"/>
                </a:lnTo>
                <a:lnTo>
                  <a:pt x="41010" y="21485"/>
                </a:lnTo>
                <a:lnTo>
                  <a:pt x="46562" y="14195"/>
                </a:lnTo>
                <a:lnTo>
                  <a:pt x="48676" y="0"/>
                </a:lnTo>
              </a:path>
            </a:pathLst>
          </a:custGeom>
          <a:ln w="124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4024733" y="5958318"/>
            <a:ext cx="523875" cy="0"/>
          </a:xfrm>
          <a:custGeom>
            <a:avLst/>
            <a:gdLst/>
            <a:ahLst/>
            <a:cxnLst/>
            <a:rect l="l" t="t" r="r" b="b"/>
            <a:pathLst>
              <a:path w="523875" h="0">
                <a:moveTo>
                  <a:pt x="523761" y="0"/>
                </a:moveTo>
                <a:lnTo>
                  <a:pt x="0" y="0"/>
                </a:lnTo>
              </a:path>
            </a:pathLst>
          </a:custGeom>
          <a:ln w="124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3925871" y="5907820"/>
            <a:ext cx="73435" cy="740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3913864" y="6449241"/>
            <a:ext cx="73111" cy="7361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5101948" y="6110883"/>
            <a:ext cx="36830" cy="37465"/>
          </a:xfrm>
          <a:custGeom>
            <a:avLst/>
            <a:gdLst/>
            <a:ahLst/>
            <a:cxnLst/>
            <a:rect l="l" t="t" r="r" b="b"/>
            <a:pathLst>
              <a:path w="36829" h="37464">
                <a:moveTo>
                  <a:pt x="0" y="24554"/>
                </a:moveTo>
                <a:lnTo>
                  <a:pt x="185" y="15624"/>
                </a:lnTo>
                <a:lnTo>
                  <a:pt x="1480" y="7750"/>
                </a:lnTo>
                <a:lnTo>
                  <a:pt x="4996" y="2138"/>
                </a:lnTo>
                <a:lnTo>
                  <a:pt x="11844" y="0"/>
                </a:lnTo>
                <a:lnTo>
                  <a:pt x="20943" y="2138"/>
                </a:lnTo>
                <a:lnTo>
                  <a:pt x="28780" y="7750"/>
                </a:lnTo>
                <a:lnTo>
                  <a:pt x="34273" y="15624"/>
                </a:lnTo>
                <a:lnTo>
                  <a:pt x="36345" y="24554"/>
                </a:lnTo>
                <a:lnTo>
                  <a:pt x="34273" y="31771"/>
                </a:lnTo>
                <a:lnTo>
                  <a:pt x="28780" y="35476"/>
                </a:lnTo>
                <a:lnTo>
                  <a:pt x="20943" y="36841"/>
                </a:lnTo>
                <a:lnTo>
                  <a:pt x="11844" y="37036"/>
                </a:lnTo>
                <a:lnTo>
                  <a:pt x="0" y="37036"/>
                </a:lnTo>
                <a:lnTo>
                  <a:pt x="0" y="24554"/>
                </a:lnTo>
                <a:close/>
              </a:path>
            </a:pathLst>
          </a:custGeom>
          <a:ln w="124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5101948" y="5705128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0" y="24554"/>
                </a:moveTo>
                <a:lnTo>
                  <a:pt x="185" y="15452"/>
                </a:lnTo>
                <a:lnTo>
                  <a:pt x="1480" y="7596"/>
                </a:lnTo>
                <a:lnTo>
                  <a:pt x="4996" y="2081"/>
                </a:lnTo>
                <a:lnTo>
                  <a:pt x="11844" y="0"/>
                </a:lnTo>
                <a:lnTo>
                  <a:pt x="20943" y="2081"/>
                </a:lnTo>
                <a:lnTo>
                  <a:pt x="28780" y="7596"/>
                </a:lnTo>
                <a:lnTo>
                  <a:pt x="34273" y="15452"/>
                </a:lnTo>
                <a:lnTo>
                  <a:pt x="36345" y="24554"/>
                </a:lnTo>
                <a:lnTo>
                  <a:pt x="34273" y="31534"/>
                </a:lnTo>
                <a:lnTo>
                  <a:pt x="28780" y="35118"/>
                </a:lnTo>
                <a:lnTo>
                  <a:pt x="20943" y="36439"/>
                </a:lnTo>
                <a:lnTo>
                  <a:pt x="11844" y="36628"/>
                </a:lnTo>
                <a:lnTo>
                  <a:pt x="0" y="36628"/>
                </a:lnTo>
                <a:lnTo>
                  <a:pt x="0" y="24554"/>
                </a:lnTo>
                <a:close/>
              </a:path>
            </a:pathLst>
          </a:custGeom>
          <a:ln w="124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3537220" y="5244636"/>
            <a:ext cx="268605" cy="947419"/>
          </a:xfrm>
          <a:custGeom>
            <a:avLst/>
            <a:gdLst/>
            <a:ahLst/>
            <a:cxnLst/>
            <a:rect l="l" t="t" r="r" b="b"/>
            <a:pathLst>
              <a:path w="268604" h="947420">
                <a:moveTo>
                  <a:pt x="231636" y="947158"/>
                </a:moveTo>
                <a:lnTo>
                  <a:pt x="0" y="12432"/>
                </a:lnTo>
                <a:lnTo>
                  <a:pt x="36734" y="0"/>
                </a:lnTo>
                <a:lnTo>
                  <a:pt x="268305" y="922603"/>
                </a:lnTo>
                <a:lnTo>
                  <a:pt x="231636" y="935085"/>
                </a:lnTo>
              </a:path>
            </a:pathLst>
          </a:custGeom>
          <a:ln w="12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3907747" y="3429105"/>
            <a:ext cx="36830" cy="37465"/>
          </a:xfrm>
          <a:custGeom>
            <a:avLst/>
            <a:gdLst/>
            <a:ahLst/>
            <a:cxnLst/>
            <a:rect l="l" t="t" r="r" b="b"/>
            <a:pathLst>
              <a:path w="36829" h="37464">
                <a:moveTo>
                  <a:pt x="0" y="24702"/>
                </a:moveTo>
                <a:lnTo>
                  <a:pt x="192" y="15528"/>
                </a:lnTo>
                <a:lnTo>
                  <a:pt x="1541" y="7627"/>
                </a:lnTo>
                <a:lnTo>
                  <a:pt x="5202" y="2088"/>
                </a:lnTo>
                <a:lnTo>
                  <a:pt x="12331" y="0"/>
                </a:lnTo>
                <a:lnTo>
                  <a:pt x="21199" y="2088"/>
                </a:lnTo>
                <a:lnTo>
                  <a:pt x="29003" y="7627"/>
                </a:lnTo>
                <a:lnTo>
                  <a:pt x="34555" y="15528"/>
                </a:lnTo>
                <a:lnTo>
                  <a:pt x="36669" y="24702"/>
                </a:lnTo>
                <a:lnTo>
                  <a:pt x="34555" y="31890"/>
                </a:lnTo>
                <a:lnTo>
                  <a:pt x="29003" y="35581"/>
                </a:lnTo>
                <a:lnTo>
                  <a:pt x="21199" y="36940"/>
                </a:lnTo>
                <a:lnTo>
                  <a:pt x="12331" y="37135"/>
                </a:lnTo>
                <a:lnTo>
                  <a:pt x="0" y="37135"/>
                </a:lnTo>
                <a:lnTo>
                  <a:pt x="0" y="24702"/>
                </a:lnTo>
                <a:close/>
              </a:path>
            </a:pathLst>
          </a:custGeom>
          <a:ln w="124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3907747" y="3023072"/>
            <a:ext cx="36830" cy="37465"/>
          </a:xfrm>
          <a:custGeom>
            <a:avLst/>
            <a:gdLst/>
            <a:ahLst/>
            <a:cxnLst/>
            <a:rect l="l" t="t" r="r" b="b"/>
            <a:pathLst>
              <a:path w="36829" h="37464">
                <a:moveTo>
                  <a:pt x="0" y="24865"/>
                </a:moveTo>
                <a:lnTo>
                  <a:pt x="192" y="15735"/>
                </a:lnTo>
                <a:lnTo>
                  <a:pt x="1541" y="7770"/>
                </a:lnTo>
                <a:lnTo>
                  <a:pt x="5202" y="2136"/>
                </a:lnTo>
                <a:lnTo>
                  <a:pt x="12331" y="0"/>
                </a:lnTo>
                <a:lnTo>
                  <a:pt x="21199" y="2136"/>
                </a:lnTo>
                <a:lnTo>
                  <a:pt x="29003" y="7770"/>
                </a:lnTo>
                <a:lnTo>
                  <a:pt x="34555" y="15735"/>
                </a:lnTo>
                <a:lnTo>
                  <a:pt x="36669" y="24865"/>
                </a:lnTo>
                <a:lnTo>
                  <a:pt x="34555" y="31864"/>
                </a:lnTo>
                <a:lnTo>
                  <a:pt x="29003" y="35458"/>
                </a:lnTo>
                <a:lnTo>
                  <a:pt x="21199" y="36782"/>
                </a:lnTo>
                <a:lnTo>
                  <a:pt x="12331" y="36971"/>
                </a:lnTo>
                <a:lnTo>
                  <a:pt x="0" y="36971"/>
                </a:lnTo>
                <a:lnTo>
                  <a:pt x="0" y="24865"/>
                </a:lnTo>
                <a:close/>
              </a:path>
            </a:pathLst>
          </a:custGeom>
          <a:ln w="124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3293674" y="5835150"/>
            <a:ext cx="146685" cy="763270"/>
          </a:xfrm>
          <a:custGeom>
            <a:avLst/>
            <a:gdLst/>
            <a:ahLst/>
            <a:cxnLst/>
            <a:rect l="l" t="t" r="r" b="b"/>
            <a:pathLst>
              <a:path w="146685" h="763270">
                <a:moveTo>
                  <a:pt x="0" y="0"/>
                </a:moveTo>
                <a:lnTo>
                  <a:pt x="97418" y="762807"/>
                </a:lnTo>
                <a:lnTo>
                  <a:pt x="146127" y="467346"/>
                </a:lnTo>
              </a:path>
            </a:pathLst>
          </a:custGeom>
          <a:ln w="123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3452182" y="6007428"/>
            <a:ext cx="146685" cy="393700"/>
          </a:xfrm>
          <a:custGeom>
            <a:avLst/>
            <a:gdLst/>
            <a:ahLst/>
            <a:cxnLst/>
            <a:rect l="l" t="t" r="r" b="b"/>
            <a:pathLst>
              <a:path w="146685" h="393700">
                <a:moveTo>
                  <a:pt x="0" y="147738"/>
                </a:moveTo>
                <a:lnTo>
                  <a:pt x="24354" y="0"/>
                </a:lnTo>
                <a:lnTo>
                  <a:pt x="109392" y="393681"/>
                </a:lnTo>
                <a:lnTo>
                  <a:pt x="146127" y="295068"/>
                </a:lnTo>
              </a:path>
            </a:pathLst>
          </a:custGeom>
          <a:ln w="123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3634671" y="6105648"/>
            <a:ext cx="48895" cy="135890"/>
          </a:xfrm>
          <a:custGeom>
            <a:avLst/>
            <a:gdLst/>
            <a:ahLst/>
            <a:cxnLst/>
            <a:rect l="l" t="t" r="r" b="b"/>
            <a:pathLst>
              <a:path w="48895" h="135889">
                <a:moveTo>
                  <a:pt x="0" y="49518"/>
                </a:moveTo>
                <a:lnTo>
                  <a:pt x="12331" y="0"/>
                </a:lnTo>
                <a:lnTo>
                  <a:pt x="48676" y="135649"/>
                </a:lnTo>
              </a:path>
            </a:pathLst>
          </a:custGeom>
          <a:ln w="123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3366738" y="3165887"/>
            <a:ext cx="109855" cy="762635"/>
          </a:xfrm>
          <a:custGeom>
            <a:avLst/>
            <a:gdLst/>
            <a:ahLst/>
            <a:cxnLst/>
            <a:rect l="l" t="t" r="r" b="b"/>
            <a:pathLst>
              <a:path w="109854" h="762635">
                <a:moveTo>
                  <a:pt x="0" y="0"/>
                </a:moveTo>
                <a:lnTo>
                  <a:pt x="73063" y="762497"/>
                </a:lnTo>
                <a:lnTo>
                  <a:pt x="109798" y="467379"/>
                </a:lnTo>
              </a:path>
            </a:pathLst>
          </a:custGeom>
          <a:ln w="123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3500891" y="3350254"/>
            <a:ext cx="97790" cy="381635"/>
          </a:xfrm>
          <a:custGeom>
            <a:avLst/>
            <a:gdLst/>
            <a:ahLst/>
            <a:cxnLst/>
            <a:rect l="l" t="t" r="r" b="b"/>
            <a:pathLst>
              <a:path w="97789" h="381635">
                <a:moveTo>
                  <a:pt x="0" y="123183"/>
                </a:moveTo>
                <a:lnTo>
                  <a:pt x="11974" y="0"/>
                </a:lnTo>
                <a:lnTo>
                  <a:pt x="73063" y="381166"/>
                </a:lnTo>
                <a:lnTo>
                  <a:pt x="97418" y="270579"/>
                </a:lnTo>
              </a:path>
            </a:pathLst>
          </a:custGeom>
          <a:ln w="12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3622664" y="3436466"/>
            <a:ext cx="36830" cy="123189"/>
          </a:xfrm>
          <a:custGeom>
            <a:avLst/>
            <a:gdLst/>
            <a:ahLst/>
            <a:cxnLst/>
            <a:rect l="l" t="t" r="r" b="b"/>
            <a:pathLst>
              <a:path w="36829" h="123189">
                <a:moveTo>
                  <a:pt x="0" y="36971"/>
                </a:moveTo>
                <a:lnTo>
                  <a:pt x="12006" y="0"/>
                </a:lnTo>
                <a:lnTo>
                  <a:pt x="36345" y="123183"/>
                </a:lnTo>
              </a:path>
            </a:pathLst>
          </a:custGeom>
          <a:ln w="123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2209320" y="4137617"/>
            <a:ext cx="2961005" cy="49530"/>
          </a:xfrm>
          <a:custGeom>
            <a:avLst/>
            <a:gdLst/>
            <a:ahLst/>
            <a:cxnLst/>
            <a:rect l="l" t="t" r="r" b="b"/>
            <a:pathLst>
              <a:path w="2961004" h="49529">
                <a:moveTo>
                  <a:pt x="1145037" y="0"/>
                </a:moveTo>
                <a:lnTo>
                  <a:pt x="2960451" y="0"/>
                </a:lnTo>
                <a:lnTo>
                  <a:pt x="2960451" y="49077"/>
                </a:lnTo>
                <a:lnTo>
                  <a:pt x="0" y="49077"/>
                </a:lnTo>
                <a:lnTo>
                  <a:pt x="0" y="0"/>
                </a:lnTo>
                <a:lnTo>
                  <a:pt x="170465" y="0"/>
                </a:lnTo>
              </a:path>
            </a:pathLst>
          </a:custGeom>
          <a:ln w="124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2136250" y="6806864"/>
            <a:ext cx="3180080" cy="49530"/>
          </a:xfrm>
          <a:custGeom>
            <a:avLst/>
            <a:gdLst/>
            <a:ahLst/>
            <a:cxnLst/>
            <a:rect l="l" t="t" r="r" b="b"/>
            <a:pathLst>
              <a:path w="3180079" h="49529">
                <a:moveTo>
                  <a:pt x="1145060" y="0"/>
                </a:moveTo>
                <a:lnTo>
                  <a:pt x="3180038" y="0"/>
                </a:lnTo>
                <a:lnTo>
                  <a:pt x="3180038" y="49518"/>
                </a:lnTo>
                <a:lnTo>
                  <a:pt x="0" y="49518"/>
                </a:lnTo>
                <a:lnTo>
                  <a:pt x="0" y="0"/>
                </a:lnTo>
                <a:lnTo>
                  <a:pt x="170488" y="0"/>
                </a:lnTo>
              </a:path>
            </a:pathLst>
          </a:custGeom>
          <a:ln w="124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4012402" y="6499330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 h="0">
                <a:moveTo>
                  <a:pt x="280215" y="0"/>
                </a:moveTo>
                <a:lnTo>
                  <a:pt x="0" y="0"/>
                </a:lnTo>
              </a:path>
            </a:pathLst>
          </a:custGeom>
          <a:ln w="124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4767702" y="3830066"/>
            <a:ext cx="329565" cy="0"/>
          </a:xfrm>
          <a:custGeom>
            <a:avLst/>
            <a:gdLst/>
            <a:ahLst/>
            <a:cxnLst/>
            <a:rect l="l" t="t" r="r" b="b"/>
            <a:pathLst>
              <a:path w="329564" h="0">
                <a:moveTo>
                  <a:pt x="0" y="0"/>
                </a:moveTo>
                <a:lnTo>
                  <a:pt x="329054" y="0"/>
                </a:lnTo>
              </a:path>
            </a:pathLst>
          </a:custGeom>
          <a:ln w="124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 txBox="1"/>
          <p:nvPr/>
        </p:nvSpPr>
        <p:spPr>
          <a:xfrm>
            <a:off x="4614002" y="3920390"/>
            <a:ext cx="294005" cy="1885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50">
                <a:latin typeface="宋体"/>
                <a:cs typeface="宋体"/>
              </a:rPr>
              <a:t>铁心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3907378" y="3907958"/>
            <a:ext cx="415925" cy="1885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50" spc="5">
                <a:latin typeface="宋体"/>
                <a:cs typeface="宋体"/>
              </a:rPr>
              <a:t>动</a:t>
            </a:r>
            <a:r>
              <a:rPr dirty="0" sz="1050" spc="-100">
                <a:latin typeface="宋体"/>
                <a:cs typeface="宋体"/>
              </a:rPr>
              <a:t>铁</a:t>
            </a:r>
            <a:r>
              <a:rPr dirty="0" sz="1050" spc="5">
                <a:latin typeface="宋体"/>
                <a:cs typeface="宋体"/>
              </a:rPr>
              <a:t>心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4711517" y="6577597"/>
            <a:ext cx="415925" cy="1885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50" spc="5">
                <a:latin typeface="宋体"/>
                <a:cs typeface="宋体"/>
              </a:rPr>
              <a:t>动</a:t>
            </a:r>
            <a:r>
              <a:rPr dirty="0" sz="1050" spc="-100">
                <a:latin typeface="宋体"/>
                <a:cs typeface="宋体"/>
              </a:rPr>
              <a:t>铁</a:t>
            </a:r>
            <a:r>
              <a:rPr dirty="0" sz="1050" spc="5">
                <a:latin typeface="宋体"/>
                <a:cs typeface="宋体"/>
              </a:rPr>
              <a:t>心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4114254" y="6590079"/>
            <a:ext cx="294005" cy="1885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50">
                <a:latin typeface="宋体"/>
                <a:cs typeface="宋体"/>
              </a:rPr>
              <a:t>铁心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2079632" y="3096547"/>
            <a:ext cx="415925" cy="1885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50" spc="5">
                <a:latin typeface="宋体"/>
                <a:cs typeface="宋体"/>
              </a:rPr>
              <a:t>进</a:t>
            </a:r>
            <a:r>
              <a:rPr dirty="0" sz="1050" spc="-100">
                <a:latin typeface="宋体"/>
                <a:cs typeface="宋体"/>
              </a:rPr>
              <a:t>气</a:t>
            </a:r>
            <a:r>
              <a:rPr dirty="0" sz="1050" spc="5">
                <a:latin typeface="宋体"/>
                <a:cs typeface="宋体"/>
              </a:rPr>
              <a:t>孔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1982216" y="5765679"/>
            <a:ext cx="415925" cy="1885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50" spc="5">
                <a:latin typeface="宋体"/>
                <a:cs typeface="宋体"/>
              </a:rPr>
              <a:t>进</a:t>
            </a:r>
            <a:r>
              <a:rPr dirty="0" sz="1050" spc="-100">
                <a:latin typeface="宋体"/>
                <a:cs typeface="宋体"/>
              </a:rPr>
              <a:t>气</a:t>
            </a:r>
            <a:r>
              <a:rPr dirty="0" sz="1050" spc="5">
                <a:latin typeface="宋体"/>
                <a:cs typeface="宋体"/>
              </a:rPr>
              <a:t>孔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3139650" y="4351125"/>
            <a:ext cx="1536700" cy="1885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50" spc="40">
                <a:latin typeface="宋体"/>
                <a:cs typeface="宋体"/>
              </a:rPr>
              <a:t>(a)</a:t>
            </a:r>
            <a:r>
              <a:rPr dirty="0" sz="1050" spc="-100">
                <a:latin typeface="宋体"/>
                <a:cs typeface="宋体"/>
              </a:rPr>
              <a:t>通</a:t>
            </a:r>
            <a:r>
              <a:rPr dirty="0" sz="1050" spc="5">
                <a:latin typeface="宋体"/>
                <a:cs typeface="宋体"/>
              </a:rPr>
              <a:t>电</a:t>
            </a:r>
            <a:r>
              <a:rPr dirty="0" sz="1050" spc="-5">
                <a:latin typeface="宋体"/>
                <a:cs typeface="宋体"/>
              </a:rPr>
              <a:t>延</a:t>
            </a:r>
            <a:r>
              <a:rPr dirty="0" sz="1050" spc="-100">
                <a:latin typeface="宋体"/>
                <a:cs typeface="宋体"/>
              </a:rPr>
              <a:t>时</a:t>
            </a:r>
            <a:r>
              <a:rPr dirty="0" sz="1050" spc="5">
                <a:latin typeface="宋体"/>
                <a:cs typeface="宋体"/>
              </a:rPr>
              <a:t>继</a:t>
            </a:r>
            <a:r>
              <a:rPr dirty="0" sz="1050" spc="-5">
                <a:latin typeface="宋体"/>
                <a:cs typeface="宋体"/>
              </a:rPr>
              <a:t>电</a:t>
            </a:r>
            <a:r>
              <a:rPr dirty="0" sz="1050" spc="-100">
                <a:latin typeface="宋体"/>
                <a:cs typeface="宋体"/>
              </a:rPr>
              <a:t>器</a:t>
            </a:r>
            <a:r>
              <a:rPr dirty="0" sz="1050" spc="5">
                <a:latin typeface="宋体"/>
                <a:cs typeface="宋体"/>
              </a:rPr>
              <a:t>示</a:t>
            </a:r>
            <a:r>
              <a:rPr dirty="0" sz="1050" spc="-100">
                <a:latin typeface="宋体"/>
                <a:cs typeface="宋体"/>
              </a:rPr>
              <a:t>意</a:t>
            </a:r>
            <a:r>
              <a:rPr dirty="0" sz="1050" spc="5">
                <a:latin typeface="宋体"/>
                <a:cs typeface="宋体"/>
              </a:rPr>
              <a:t>图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2896104" y="2222971"/>
            <a:ext cx="806450" cy="1885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50" spc="5">
                <a:latin typeface="宋体"/>
                <a:cs typeface="宋体"/>
              </a:rPr>
              <a:t>通</a:t>
            </a:r>
            <a:r>
              <a:rPr dirty="0" sz="1050" spc="-100">
                <a:latin typeface="宋体"/>
                <a:cs typeface="宋体"/>
              </a:rPr>
              <a:t>电</a:t>
            </a:r>
            <a:r>
              <a:rPr dirty="0" sz="1050" spc="5">
                <a:latin typeface="宋体"/>
                <a:cs typeface="宋体"/>
              </a:rPr>
              <a:t>延</a:t>
            </a:r>
            <a:r>
              <a:rPr dirty="0" sz="1050" spc="-5">
                <a:latin typeface="宋体"/>
                <a:cs typeface="宋体"/>
              </a:rPr>
              <a:t>时</a:t>
            </a:r>
            <a:r>
              <a:rPr dirty="0" sz="1050" spc="-100">
                <a:latin typeface="宋体"/>
                <a:cs typeface="宋体"/>
              </a:rPr>
              <a:t>接</a:t>
            </a:r>
            <a:r>
              <a:rPr dirty="0" sz="1050" spc="5">
                <a:latin typeface="宋体"/>
                <a:cs typeface="宋体"/>
              </a:rPr>
              <a:t>点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2847395" y="4892121"/>
            <a:ext cx="806450" cy="1885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50" spc="5">
                <a:latin typeface="宋体"/>
                <a:cs typeface="宋体"/>
              </a:rPr>
              <a:t>断</a:t>
            </a:r>
            <a:r>
              <a:rPr dirty="0" sz="1050" spc="-100">
                <a:latin typeface="宋体"/>
                <a:cs typeface="宋体"/>
              </a:rPr>
              <a:t>电</a:t>
            </a:r>
            <a:r>
              <a:rPr dirty="0" sz="1050" spc="5">
                <a:latin typeface="宋体"/>
                <a:cs typeface="宋体"/>
              </a:rPr>
              <a:t>延</a:t>
            </a:r>
            <a:r>
              <a:rPr dirty="0" sz="1050" spc="-5">
                <a:latin typeface="宋体"/>
                <a:cs typeface="宋体"/>
              </a:rPr>
              <a:t>时</a:t>
            </a:r>
            <a:r>
              <a:rPr dirty="0" sz="1050" spc="-100">
                <a:latin typeface="宋体"/>
                <a:cs typeface="宋体"/>
              </a:rPr>
              <a:t>接</a:t>
            </a:r>
            <a:r>
              <a:rPr dirty="0" sz="1050" spc="5">
                <a:latin typeface="宋体"/>
                <a:cs typeface="宋体"/>
              </a:rPr>
              <a:t>点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4394470" y="2567166"/>
            <a:ext cx="550545" cy="1885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50" spc="5">
                <a:latin typeface="宋体"/>
                <a:cs typeface="宋体"/>
              </a:rPr>
              <a:t>瞬</a:t>
            </a:r>
            <a:r>
              <a:rPr dirty="0" sz="1050" spc="-100">
                <a:latin typeface="宋体"/>
                <a:cs typeface="宋体"/>
              </a:rPr>
              <a:t>动</a:t>
            </a:r>
            <a:r>
              <a:rPr dirty="0" sz="1050" spc="5">
                <a:latin typeface="宋体"/>
                <a:cs typeface="宋体"/>
              </a:rPr>
              <a:t>接点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4089916" y="5249240"/>
            <a:ext cx="550545" cy="1885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50" spc="5">
                <a:latin typeface="宋体"/>
                <a:cs typeface="宋体"/>
              </a:rPr>
              <a:t>瞬</a:t>
            </a:r>
            <a:r>
              <a:rPr dirty="0" sz="1050" spc="-100">
                <a:latin typeface="宋体"/>
                <a:cs typeface="宋体"/>
              </a:rPr>
              <a:t>动</a:t>
            </a:r>
            <a:r>
              <a:rPr dirty="0" sz="1050" spc="5">
                <a:latin typeface="宋体"/>
                <a:cs typeface="宋体"/>
              </a:rPr>
              <a:t>接点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2731768" y="3501897"/>
            <a:ext cx="160020" cy="42037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z="1050">
                <a:latin typeface="宋体"/>
                <a:cs typeface="宋体"/>
              </a:rPr>
              <a:t>橡</a:t>
            </a:r>
            <a:r>
              <a:rPr dirty="0" sz="1050" spc="-100">
                <a:latin typeface="宋体"/>
                <a:cs typeface="宋体"/>
              </a:rPr>
              <a:t>皮</a:t>
            </a:r>
            <a:r>
              <a:rPr dirty="0" sz="1050">
                <a:latin typeface="宋体"/>
                <a:cs typeface="宋体"/>
              </a:rPr>
              <a:t>膜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5016071" y="3305452"/>
            <a:ext cx="294005" cy="1885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50">
                <a:latin typeface="宋体"/>
                <a:cs typeface="宋体"/>
              </a:rPr>
              <a:t>线圈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2189432" y="2653215"/>
            <a:ext cx="806450" cy="1885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50" spc="5">
                <a:latin typeface="宋体"/>
                <a:cs typeface="宋体"/>
              </a:rPr>
              <a:t>延</a:t>
            </a:r>
            <a:r>
              <a:rPr dirty="0" sz="1050" spc="-100">
                <a:latin typeface="宋体"/>
                <a:cs typeface="宋体"/>
              </a:rPr>
              <a:t>时</a:t>
            </a:r>
            <a:r>
              <a:rPr dirty="0" sz="1050" spc="5">
                <a:latin typeface="宋体"/>
                <a:cs typeface="宋体"/>
              </a:rPr>
              <a:t>调</a:t>
            </a:r>
            <a:r>
              <a:rPr dirty="0" sz="1050" spc="-5">
                <a:latin typeface="宋体"/>
                <a:cs typeface="宋体"/>
              </a:rPr>
              <a:t>节</a:t>
            </a:r>
            <a:r>
              <a:rPr dirty="0" sz="1050" spc="-100">
                <a:latin typeface="宋体"/>
                <a:cs typeface="宋体"/>
              </a:rPr>
              <a:t>螺</a:t>
            </a:r>
            <a:r>
              <a:rPr dirty="0" sz="1050" spc="5">
                <a:latin typeface="宋体"/>
                <a:cs typeface="宋体"/>
              </a:rPr>
              <a:t>丝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1994592" y="5285884"/>
            <a:ext cx="806450" cy="1885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50" spc="5">
                <a:latin typeface="宋体"/>
                <a:cs typeface="宋体"/>
              </a:rPr>
              <a:t>延</a:t>
            </a:r>
            <a:r>
              <a:rPr dirty="0" sz="1050" spc="-100">
                <a:latin typeface="宋体"/>
                <a:cs typeface="宋体"/>
              </a:rPr>
              <a:t>时</a:t>
            </a:r>
            <a:r>
              <a:rPr dirty="0" sz="1050" spc="5">
                <a:latin typeface="宋体"/>
                <a:cs typeface="宋体"/>
              </a:rPr>
              <a:t>调</a:t>
            </a:r>
            <a:r>
              <a:rPr dirty="0" sz="1050" spc="-5">
                <a:latin typeface="宋体"/>
                <a:cs typeface="宋体"/>
              </a:rPr>
              <a:t>节</a:t>
            </a:r>
            <a:r>
              <a:rPr dirty="0" sz="1050" spc="-100">
                <a:latin typeface="宋体"/>
                <a:cs typeface="宋体"/>
              </a:rPr>
              <a:t>螺</a:t>
            </a:r>
            <a:r>
              <a:rPr dirty="0" sz="1050" spc="5">
                <a:latin typeface="宋体"/>
                <a:cs typeface="宋体"/>
              </a:rPr>
              <a:t>丝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4248440" y="3465653"/>
            <a:ext cx="379730" cy="1733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90">
                <a:latin typeface="宋体"/>
                <a:cs typeface="宋体"/>
              </a:rPr>
              <a:t>传</a:t>
            </a:r>
            <a:r>
              <a:rPr dirty="0" sz="950" spc="5">
                <a:latin typeface="宋体"/>
                <a:cs typeface="宋体"/>
              </a:rPr>
              <a:t>动</a:t>
            </a:r>
            <a:r>
              <a:rPr dirty="0" sz="950" spc="10">
                <a:latin typeface="宋体"/>
                <a:cs typeface="宋体"/>
              </a:rPr>
              <a:t>杆</a:t>
            </a:r>
            <a:endParaRPr sz="950">
              <a:latin typeface="宋体"/>
              <a:cs typeface="宋体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3500891" y="3731421"/>
            <a:ext cx="133985" cy="172720"/>
          </a:xfrm>
          <a:custGeom>
            <a:avLst/>
            <a:gdLst/>
            <a:ahLst/>
            <a:cxnLst/>
            <a:rect l="l" t="t" r="r" b="b"/>
            <a:pathLst>
              <a:path w="133985" h="172720">
                <a:moveTo>
                  <a:pt x="133779" y="172424"/>
                </a:moveTo>
                <a:lnTo>
                  <a:pt x="0" y="0"/>
                </a:lnTo>
              </a:path>
            </a:pathLst>
          </a:custGeom>
          <a:ln w="12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3647002" y="3744017"/>
            <a:ext cx="499745" cy="160020"/>
          </a:xfrm>
          <a:custGeom>
            <a:avLst/>
            <a:gdLst/>
            <a:ahLst/>
            <a:cxnLst/>
            <a:rect l="l" t="t" r="r" b="b"/>
            <a:pathLst>
              <a:path w="499745" h="160020">
                <a:moveTo>
                  <a:pt x="499422" y="0"/>
                </a:moveTo>
                <a:lnTo>
                  <a:pt x="0" y="159828"/>
                </a:lnTo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 txBox="1"/>
          <p:nvPr/>
        </p:nvSpPr>
        <p:spPr>
          <a:xfrm>
            <a:off x="2731768" y="6183528"/>
            <a:ext cx="160020" cy="42037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z="1050">
                <a:latin typeface="宋体"/>
                <a:cs typeface="宋体"/>
              </a:rPr>
              <a:t>橡</a:t>
            </a:r>
            <a:r>
              <a:rPr dirty="0" sz="1050" spc="-100">
                <a:latin typeface="宋体"/>
                <a:cs typeface="宋体"/>
              </a:rPr>
              <a:t>皮</a:t>
            </a:r>
            <a:r>
              <a:rPr dirty="0" sz="1050">
                <a:latin typeface="宋体"/>
                <a:cs typeface="宋体"/>
              </a:rPr>
              <a:t>膜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2554734" y="5753214"/>
            <a:ext cx="294005" cy="1885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50">
                <a:latin typeface="宋体"/>
                <a:cs typeface="宋体"/>
              </a:rPr>
              <a:t>气室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2640178" y="3305452"/>
            <a:ext cx="294005" cy="1885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50">
                <a:latin typeface="宋体"/>
                <a:cs typeface="宋体"/>
              </a:rPr>
              <a:t>气室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6778373" y="2243234"/>
            <a:ext cx="0" cy="197485"/>
          </a:xfrm>
          <a:custGeom>
            <a:avLst/>
            <a:gdLst/>
            <a:ahLst/>
            <a:cxnLst/>
            <a:rect l="l" t="t" r="r" b="b"/>
            <a:pathLst>
              <a:path w="0" h="197485">
                <a:moveTo>
                  <a:pt x="0" y="196963"/>
                </a:moveTo>
                <a:lnTo>
                  <a:pt x="0" y="0"/>
                </a:lnTo>
              </a:path>
            </a:pathLst>
          </a:custGeom>
          <a:ln w="123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6558679" y="2440198"/>
            <a:ext cx="439420" cy="221615"/>
          </a:xfrm>
          <a:custGeom>
            <a:avLst/>
            <a:gdLst/>
            <a:ahLst/>
            <a:cxnLst/>
            <a:rect l="l" t="t" r="r" b="b"/>
            <a:pathLst>
              <a:path w="439420" h="221614">
                <a:moveTo>
                  <a:pt x="0" y="0"/>
                </a:moveTo>
                <a:lnTo>
                  <a:pt x="438901" y="0"/>
                </a:lnTo>
                <a:lnTo>
                  <a:pt x="438901" y="221338"/>
                </a:lnTo>
                <a:lnTo>
                  <a:pt x="0" y="221338"/>
                </a:lnTo>
                <a:lnTo>
                  <a:pt x="0" y="0"/>
                </a:lnTo>
              </a:path>
            </a:pathLst>
          </a:custGeom>
          <a:ln w="124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6778373" y="2661536"/>
            <a:ext cx="0" cy="172085"/>
          </a:xfrm>
          <a:custGeom>
            <a:avLst/>
            <a:gdLst/>
            <a:ahLst/>
            <a:cxnLst/>
            <a:rect l="l" t="t" r="r" b="b"/>
            <a:pathLst>
              <a:path w="0" h="172085">
                <a:moveTo>
                  <a:pt x="0" y="0"/>
                </a:moveTo>
                <a:lnTo>
                  <a:pt x="0" y="171934"/>
                </a:lnTo>
              </a:path>
            </a:pathLst>
          </a:custGeom>
          <a:ln w="123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5754703" y="2993626"/>
            <a:ext cx="0" cy="135890"/>
          </a:xfrm>
          <a:custGeom>
            <a:avLst/>
            <a:gdLst/>
            <a:ahLst/>
            <a:cxnLst/>
            <a:rect l="l" t="t" r="r" b="b"/>
            <a:pathLst>
              <a:path w="0" h="135889">
                <a:moveTo>
                  <a:pt x="0" y="0"/>
                </a:moveTo>
                <a:lnTo>
                  <a:pt x="0" y="135289"/>
                </a:lnTo>
              </a:path>
            </a:pathLst>
          </a:custGeom>
          <a:ln w="123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5608510" y="3141021"/>
            <a:ext cx="146685" cy="443230"/>
          </a:xfrm>
          <a:custGeom>
            <a:avLst/>
            <a:gdLst/>
            <a:ahLst/>
            <a:cxnLst/>
            <a:rect l="l" t="t" r="r" b="b"/>
            <a:pathLst>
              <a:path w="146685" h="443229">
                <a:moveTo>
                  <a:pt x="0" y="0"/>
                </a:moveTo>
                <a:lnTo>
                  <a:pt x="146192" y="295445"/>
                </a:lnTo>
                <a:lnTo>
                  <a:pt x="146192" y="443167"/>
                </a:lnTo>
              </a:path>
            </a:pathLst>
          </a:custGeom>
          <a:ln w="123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6047249" y="2993626"/>
            <a:ext cx="146685" cy="184785"/>
          </a:xfrm>
          <a:custGeom>
            <a:avLst/>
            <a:gdLst/>
            <a:ahLst/>
            <a:cxnLst/>
            <a:rect l="l" t="t" r="r" b="b"/>
            <a:pathLst>
              <a:path w="146685" h="184785">
                <a:moveTo>
                  <a:pt x="0" y="0"/>
                </a:moveTo>
                <a:lnTo>
                  <a:pt x="0" y="184366"/>
                </a:lnTo>
                <a:lnTo>
                  <a:pt x="146192" y="184366"/>
                </a:lnTo>
              </a:path>
            </a:pathLst>
          </a:custGeom>
          <a:ln w="124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6047249" y="3141021"/>
            <a:ext cx="146685" cy="443230"/>
          </a:xfrm>
          <a:custGeom>
            <a:avLst/>
            <a:gdLst/>
            <a:ahLst/>
            <a:cxnLst/>
            <a:rect l="l" t="t" r="r" b="b"/>
            <a:pathLst>
              <a:path w="146685" h="443229">
                <a:moveTo>
                  <a:pt x="146192" y="0"/>
                </a:moveTo>
                <a:lnTo>
                  <a:pt x="0" y="295445"/>
                </a:lnTo>
                <a:lnTo>
                  <a:pt x="0" y="443167"/>
                </a:lnTo>
              </a:path>
            </a:pathLst>
          </a:custGeom>
          <a:ln w="123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5998573" y="3252099"/>
            <a:ext cx="121920" cy="0"/>
          </a:xfrm>
          <a:custGeom>
            <a:avLst/>
            <a:gdLst/>
            <a:ahLst/>
            <a:cxnLst/>
            <a:rect l="l" t="t" r="r" b="b"/>
            <a:pathLst>
              <a:path w="121920" h="0">
                <a:moveTo>
                  <a:pt x="0" y="0"/>
                </a:moveTo>
                <a:lnTo>
                  <a:pt x="121853" y="0"/>
                </a:lnTo>
              </a:path>
            </a:pathLst>
          </a:custGeom>
          <a:ln w="124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5998573" y="3288744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4" h="0">
                <a:moveTo>
                  <a:pt x="0" y="0"/>
                </a:moveTo>
                <a:lnTo>
                  <a:pt x="109360" y="0"/>
                </a:lnTo>
              </a:path>
            </a:pathLst>
          </a:custGeom>
          <a:ln w="124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5559834" y="3252099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 h="0">
                <a:moveTo>
                  <a:pt x="0" y="0"/>
                </a:moveTo>
                <a:lnTo>
                  <a:pt x="85508" y="0"/>
                </a:lnTo>
              </a:path>
            </a:pathLst>
          </a:custGeom>
          <a:ln w="124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6485664" y="2993626"/>
            <a:ext cx="0" cy="135890"/>
          </a:xfrm>
          <a:custGeom>
            <a:avLst/>
            <a:gdLst/>
            <a:ahLst/>
            <a:cxnLst/>
            <a:rect l="l" t="t" r="r" b="b"/>
            <a:pathLst>
              <a:path w="0" h="135889">
                <a:moveTo>
                  <a:pt x="0" y="0"/>
                </a:moveTo>
                <a:lnTo>
                  <a:pt x="0" y="135289"/>
                </a:lnTo>
              </a:path>
            </a:pathLst>
          </a:custGeom>
          <a:ln w="123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6339634" y="3141021"/>
            <a:ext cx="146050" cy="443230"/>
          </a:xfrm>
          <a:custGeom>
            <a:avLst/>
            <a:gdLst/>
            <a:ahLst/>
            <a:cxnLst/>
            <a:rect l="l" t="t" r="r" b="b"/>
            <a:pathLst>
              <a:path w="146050" h="443229">
                <a:moveTo>
                  <a:pt x="0" y="0"/>
                </a:moveTo>
                <a:lnTo>
                  <a:pt x="146030" y="295445"/>
                </a:lnTo>
                <a:lnTo>
                  <a:pt x="146030" y="443167"/>
                </a:lnTo>
              </a:path>
            </a:pathLst>
          </a:custGeom>
          <a:ln w="123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6778373" y="2993626"/>
            <a:ext cx="146050" cy="184785"/>
          </a:xfrm>
          <a:custGeom>
            <a:avLst/>
            <a:gdLst/>
            <a:ahLst/>
            <a:cxnLst/>
            <a:rect l="l" t="t" r="r" b="b"/>
            <a:pathLst>
              <a:path w="146050" h="184785">
                <a:moveTo>
                  <a:pt x="0" y="0"/>
                </a:moveTo>
                <a:lnTo>
                  <a:pt x="0" y="184366"/>
                </a:lnTo>
                <a:lnTo>
                  <a:pt x="146030" y="184366"/>
                </a:lnTo>
              </a:path>
            </a:pathLst>
          </a:custGeom>
          <a:ln w="124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6778373" y="3141021"/>
            <a:ext cx="146050" cy="443230"/>
          </a:xfrm>
          <a:custGeom>
            <a:avLst/>
            <a:gdLst/>
            <a:ahLst/>
            <a:cxnLst/>
            <a:rect l="l" t="t" r="r" b="b"/>
            <a:pathLst>
              <a:path w="146050" h="443229">
                <a:moveTo>
                  <a:pt x="146030" y="0"/>
                </a:moveTo>
                <a:lnTo>
                  <a:pt x="0" y="295445"/>
                </a:lnTo>
                <a:lnTo>
                  <a:pt x="0" y="443167"/>
                </a:lnTo>
              </a:path>
            </a:pathLst>
          </a:custGeom>
          <a:ln w="123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6875726" y="3264205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4" h="0">
                <a:moveTo>
                  <a:pt x="109360" y="0"/>
                </a:moveTo>
                <a:lnTo>
                  <a:pt x="0" y="0"/>
                </a:lnTo>
              </a:path>
            </a:pathLst>
          </a:custGeom>
          <a:ln w="124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6424981" y="3301177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4" h="0">
                <a:moveTo>
                  <a:pt x="0" y="0"/>
                </a:moveTo>
                <a:lnTo>
                  <a:pt x="109360" y="0"/>
                </a:lnTo>
              </a:path>
            </a:pathLst>
          </a:custGeom>
          <a:ln w="124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6412649" y="3264205"/>
            <a:ext cx="134620" cy="0"/>
          </a:xfrm>
          <a:custGeom>
            <a:avLst/>
            <a:gdLst/>
            <a:ahLst/>
            <a:cxnLst/>
            <a:rect l="l" t="t" r="r" b="b"/>
            <a:pathLst>
              <a:path w="134620" h="0">
                <a:moveTo>
                  <a:pt x="134185" y="0"/>
                </a:moveTo>
                <a:lnTo>
                  <a:pt x="0" y="0"/>
                </a:lnTo>
              </a:path>
            </a:pathLst>
          </a:custGeom>
          <a:ln w="124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6802711" y="4875576"/>
            <a:ext cx="0" cy="184785"/>
          </a:xfrm>
          <a:custGeom>
            <a:avLst/>
            <a:gdLst/>
            <a:ahLst/>
            <a:cxnLst/>
            <a:rect l="l" t="t" r="r" b="b"/>
            <a:pathLst>
              <a:path w="0" h="184785">
                <a:moveTo>
                  <a:pt x="0" y="184694"/>
                </a:moveTo>
                <a:lnTo>
                  <a:pt x="0" y="0"/>
                </a:lnTo>
              </a:path>
            </a:pathLst>
          </a:custGeom>
          <a:ln w="123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6583180" y="5060269"/>
            <a:ext cx="438784" cy="221615"/>
          </a:xfrm>
          <a:custGeom>
            <a:avLst/>
            <a:gdLst/>
            <a:ahLst/>
            <a:cxnLst/>
            <a:rect l="l" t="t" r="r" b="b"/>
            <a:pathLst>
              <a:path w="438784" h="221614">
                <a:moveTo>
                  <a:pt x="0" y="0"/>
                </a:moveTo>
                <a:lnTo>
                  <a:pt x="438739" y="0"/>
                </a:lnTo>
                <a:lnTo>
                  <a:pt x="438739" y="221338"/>
                </a:lnTo>
                <a:lnTo>
                  <a:pt x="0" y="221338"/>
                </a:lnTo>
                <a:lnTo>
                  <a:pt x="0" y="0"/>
                </a:lnTo>
              </a:path>
            </a:pathLst>
          </a:custGeom>
          <a:ln w="124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6802711" y="5281608"/>
            <a:ext cx="0" cy="184785"/>
          </a:xfrm>
          <a:custGeom>
            <a:avLst/>
            <a:gdLst/>
            <a:ahLst/>
            <a:cxnLst/>
            <a:rect l="l" t="t" r="r" b="b"/>
            <a:pathLst>
              <a:path w="0" h="184785">
                <a:moveTo>
                  <a:pt x="0" y="0"/>
                </a:moveTo>
                <a:lnTo>
                  <a:pt x="0" y="184366"/>
                </a:lnTo>
              </a:path>
            </a:pathLst>
          </a:custGeom>
          <a:ln w="123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5779041" y="5626229"/>
            <a:ext cx="0" cy="135255"/>
          </a:xfrm>
          <a:custGeom>
            <a:avLst/>
            <a:gdLst/>
            <a:ahLst/>
            <a:cxnLst/>
            <a:rect l="l" t="t" r="r" b="b"/>
            <a:pathLst>
              <a:path w="0" h="135254">
                <a:moveTo>
                  <a:pt x="0" y="0"/>
                </a:moveTo>
                <a:lnTo>
                  <a:pt x="0" y="135256"/>
                </a:lnTo>
              </a:path>
            </a:pathLst>
          </a:custGeom>
          <a:ln w="123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5632849" y="5773558"/>
            <a:ext cx="146685" cy="443230"/>
          </a:xfrm>
          <a:custGeom>
            <a:avLst/>
            <a:gdLst/>
            <a:ahLst/>
            <a:cxnLst/>
            <a:rect l="l" t="t" r="r" b="b"/>
            <a:pathLst>
              <a:path w="146685" h="443229">
                <a:moveTo>
                  <a:pt x="0" y="0"/>
                </a:moveTo>
                <a:lnTo>
                  <a:pt x="146192" y="295461"/>
                </a:lnTo>
                <a:lnTo>
                  <a:pt x="146192" y="442791"/>
                </a:lnTo>
              </a:path>
            </a:pathLst>
          </a:custGeom>
          <a:ln w="123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6071588" y="5626229"/>
            <a:ext cx="146685" cy="184785"/>
          </a:xfrm>
          <a:custGeom>
            <a:avLst/>
            <a:gdLst/>
            <a:ahLst/>
            <a:cxnLst/>
            <a:rect l="l" t="t" r="r" b="b"/>
            <a:pathLst>
              <a:path w="146685" h="184785">
                <a:moveTo>
                  <a:pt x="0" y="0"/>
                </a:moveTo>
                <a:lnTo>
                  <a:pt x="0" y="184366"/>
                </a:lnTo>
                <a:lnTo>
                  <a:pt x="146192" y="184366"/>
                </a:lnTo>
              </a:path>
            </a:pathLst>
          </a:custGeom>
          <a:ln w="124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6071588" y="5773558"/>
            <a:ext cx="146685" cy="443230"/>
          </a:xfrm>
          <a:custGeom>
            <a:avLst/>
            <a:gdLst/>
            <a:ahLst/>
            <a:cxnLst/>
            <a:rect l="l" t="t" r="r" b="b"/>
            <a:pathLst>
              <a:path w="146685" h="443229">
                <a:moveTo>
                  <a:pt x="146192" y="0"/>
                </a:moveTo>
                <a:lnTo>
                  <a:pt x="0" y="295461"/>
                </a:lnTo>
                <a:lnTo>
                  <a:pt x="0" y="442791"/>
                </a:lnTo>
              </a:path>
            </a:pathLst>
          </a:custGeom>
          <a:ln w="123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6510002" y="5626229"/>
            <a:ext cx="0" cy="135255"/>
          </a:xfrm>
          <a:custGeom>
            <a:avLst/>
            <a:gdLst/>
            <a:ahLst/>
            <a:cxnLst/>
            <a:rect l="l" t="t" r="r" b="b"/>
            <a:pathLst>
              <a:path w="0" h="135254">
                <a:moveTo>
                  <a:pt x="0" y="0"/>
                </a:moveTo>
                <a:lnTo>
                  <a:pt x="0" y="135256"/>
                </a:lnTo>
              </a:path>
            </a:pathLst>
          </a:custGeom>
          <a:ln w="123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6363972" y="5773558"/>
            <a:ext cx="146050" cy="443230"/>
          </a:xfrm>
          <a:custGeom>
            <a:avLst/>
            <a:gdLst/>
            <a:ahLst/>
            <a:cxnLst/>
            <a:rect l="l" t="t" r="r" b="b"/>
            <a:pathLst>
              <a:path w="146050" h="443229">
                <a:moveTo>
                  <a:pt x="0" y="0"/>
                </a:moveTo>
                <a:lnTo>
                  <a:pt x="146030" y="295461"/>
                </a:lnTo>
                <a:lnTo>
                  <a:pt x="146030" y="442791"/>
                </a:lnTo>
              </a:path>
            </a:pathLst>
          </a:custGeom>
          <a:ln w="123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6802711" y="5626229"/>
            <a:ext cx="146685" cy="184785"/>
          </a:xfrm>
          <a:custGeom>
            <a:avLst/>
            <a:gdLst/>
            <a:ahLst/>
            <a:cxnLst/>
            <a:rect l="l" t="t" r="r" b="b"/>
            <a:pathLst>
              <a:path w="146684" h="184785">
                <a:moveTo>
                  <a:pt x="0" y="0"/>
                </a:moveTo>
                <a:lnTo>
                  <a:pt x="0" y="184366"/>
                </a:lnTo>
                <a:lnTo>
                  <a:pt x="146192" y="184366"/>
                </a:lnTo>
              </a:path>
            </a:pathLst>
          </a:custGeom>
          <a:ln w="124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6802711" y="5773558"/>
            <a:ext cx="146685" cy="443230"/>
          </a:xfrm>
          <a:custGeom>
            <a:avLst/>
            <a:gdLst/>
            <a:ahLst/>
            <a:cxnLst/>
            <a:rect l="l" t="t" r="r" b="b"/>
            <a:pathLst>
              <a:path w="146684" h="443229">
                <a:moveTo>
                  <a:pt x="146192" y="0"/>
                </a:moveTo>
                <a:lnTo>
                  <a:pt x="0" y="295461"/>
                </a:lnTo>
                <a:lnTo>
                  <a:pt x="0" y="442791"/>
                </a:lnTo>
              </a:path>
            </a:pathLst>
          </a:custGeom>
          <a:ln w="123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5955708" y="5853510"/>
            <a:ext cx="176726" cy="1355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5529300" y="5853510"/>
            <a:ext cx="176726" cy="13555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6875726" y="5865976"/>
            <a:ext cx="128049" cy="1351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6436988" y="5853510"/>
            <a:ext cx="140380" cy="13555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5767034" y="2255340"/>
            <a:ext cx="0" cy="185420"/>
          </a:xfrm>
          <a:custGeom>
            <a:avLst/>
            <a:gdLst/>
            <a:ahLst/>
            <a:cxnLst/>
            <a:rect l="l" t="t" r="r" b="b"/>
            <a:pathLst>
              <a:path w="0" h="185419">
                <a:moveTo>
                  <a:pt x="0" y="184857"/>
                </a:moveTo>
                <a:lnTo>
                  <a:pt x="0" y="0"/>
                </a:lnTo>
              </a:path>
            </a:pathLst>
          </a:custGeom>
          <a:ln w="123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5547502" y="2440198"/>
            <a:ext cx="438784" cy="221615"/>
          </a:xfrm>
          <a:custGeom>
            <a:avLst/>
            <a:gdLst/>
            <a:ahLst/>
            <a:cxnLst/>
            <a:rect l="l" t="t" r="r" b="b"/>
            <a:pathLst>
              <a:path w="438785" h="221614">
                <a:moveTo>
                  <a:pt x="0" y="0"/>
                </a:moveTo>
                <a:lnTo>
                  <a:pt x="438739" y="0"/>
                </a:lnTo>
                <a:lnTo>
                  <a:pt x="438739" y="221338"/>
                </a:lnTo>
                <a:lnTo>
                  <a:pt x="0" y="221338"/>
                </a:lnTo>
                <a:lnTo>
                  <a:pt x="0" y="0"/>
                </a:lnTo>
              </a:path>
            </a:pathLst>
          </a:custGeom>
          <a:ln w="124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5767034" y="2661536"/>
            <a:ext cx="0" cy="184785"/>
          </a:xfrm>
          <a:custGeom>
            <a:avLst/>
            <a:gdLst/>
            <a:ahLst/>
            <a:cxnLst/>
            <a:rect l="l" t="t" r="r" b="b"/>
            <a:pathLst>
              <a:path w="0" h="184785">
                <a:moveTo>
                  <a:pt x="0" y="0"/>
                </a:moveTo>
                <a:lnTo>
                  <a:pt x="0" y="184366"/>
                </a:lnTo>
              </a:path>
            </a:pathLst>
          </a:custGeom>
          <a:ln w="123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5779041" y="4875576"/>
            <a:ext cx="0" cy="184785"/>
          </a:xfrm>
          <a:custGeom>
            <a:avLst/>
            <a:gdLst/>
            <a:ahLst/>
            <a:cxnLst/>
            <a:rect l="l" t="t" r="r" b="b"/>
            <a:pathLst>
              <a:path w="0" h="184785">
                <a:moveTo>
                  <a:pt x="0" y="184694"/>
                </a:moveTo>
                <a:lnTo>
                  <a:pt x="0" y="0"/>
                </a:lnTo>
              </a:path>
            </a:pathLst>
          </a:custGeom>
          <a:ln w="123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5559834" y="5060269"/>
            <a:ext cx="438784" cy="221615"/>
          </a:xfrm>
          <a:custGeom>
            <a:avLst/>
            <a:gdLst/>
            <a:ahLst/>
            <a:cxnLst/>
            <a:rect l="l" t="t" r="r" b="b"/>
            <a:pathLst>
              <a:path w="438785" h="221614">
                <a:moveTo>
                  <a:pt x="0" y="0"/>
                </a:moveTo>
                <a:lnTo>
                  <a:pt x="438739" y="0"/>
                </a:lnTo>
                <a:lnTo>
                  <a:pt x="438739" y="221338"/>
                </a:lnTo>
                <a:lnTo>
                  <a:pt x="0" y="221338"/>
                </a:lnTo>
                <a:lnTo>
                  <a:pt x="0" y="0"/>
                </a:lnTo>
              </a:path>
            </a:pathLst>
          </a:custGeom>
          <a:ln w="124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5779041" y="5281608"/>
            <a:ext cx="0" cy="184785"/>
          </a:xfrm>
          <a:custGeom>
            <a:avLst/>
            <a:gdLst/>
            <a:ahLst/>
            <a:cxnLst/>
            <a:rect l="l" t="t" r="r" b="b"/>
            <a:pathLst>
              <a:path w="0" h="184785">
                <a:moveTo>
                  <a:pt x="0" y="0"/>
                </a:moveTo>
                <a:lnTo>
                  <a:pt x="0" y="184366"/>
                </a:lnTo>
              </a:path>
            </a:pathLst>
          </a:custGeom>
          <a:ln w="123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6575879" y="5053055"/>
            <a:ext cx="109855" cy="209550"/>
          </a:xfrm>
          <a:custGeom>
            <a:avLst/>
            <a:gdLst/>
            <a:ahLst/>
            <a:cxnLst/>
            <a:rect l="l" t="t" r="r" b="b"/>
            <a:pathLst>
              <a:path w="109854" h="209550">
                <a:moveTo>
                  <a:pt x="0" y="208921"/>
                </a:moveTo>
                <a:lnTo>
                  <a:pt x="109795" y="208921"/>
                </a:lnTo>
                <a:lnTo>
                  <a:pt x="109795" y="0"/>
                </a:lnTo>
                <a:lnTo>
                  <a:pt x="0" y="0"/>
                </a:lnTo>
                <a:lnTo>
                  <a:pt x="0" y="2089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6680533" y="2440198"/>
            <a:ext cx="0" cy="208915"/>
          </a:xfrm>
          <a:custGeom>
            <a:avLst/>
            <a:gdLst/>
            <a:ahLst/>
            <a:cxnLst/>
            <a:rect l="l" t="t" r="r" b="b"/>
            <a:pathLst>
              <a:path w="0" h="208914">
                <a:moveTo>
                  <a:pt x="0" y="0"/>
                </a:moveTo>
                <a:lnTo>
                  <a:pt x="0" y="208905"/>
                </a:lnTo>
              </a:path>
            </a:pathLst>
          </a:custGeom>
          <a:ln w="123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6558679" y="2452303"/>
            <a:ext cx="121920" cy="209550"/>
          </a:xfrm>
          <a:custGeom>
            <a:avLst/>
            <a:gdLst/>
            <a:ahLst/>
            <a:cxnLst/>
            <a:rect l="l" t="t" r="r" b="b"/>
            <a:pathLst>
              <a:path w="121920" h="209550">
                <a:moveTo>
                  <a:pt x="121853" y="209232"/>
                </a:moveTo>
                <a:lnTo>
                  <a:pt x="0" y="0"/>
                </a:lnTo>
              </a:path>
            </a:pathLst>
          </a:custGeom>
          <a:ln w="124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6558679" y="2440198"/>
            <a:ext cx="121920" cy="196850"/>
          </a:xfrm>
          <a:custGeom>
            <a:avLst/>
            <a:gdLst/>
            <a:ahLst/>
            <a:cxnLst/>
            <a:rect l="l" t="t" r="r" b="b"/>
            <a:pathLst>
              <a:path w="121920" h="196850">
                <a:moveTo>
                  <a:pt x="121853" y="0"/>
                </a:moveTo>
                <a:lnTo>
                  <a:pt x="0" y="196799"/>
                </a:lnTo>
              </a:path>
            </a:pathLst>
          </a:custGeom>
          <a:ln w="124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 txBox="1"/>
          <p:nvPr/>
        </p:nvSpPr>
        <p:spPr>
          <a:xfrm>
            <a:off x="6173603" y="2431877"/>
            <a:ext cx="160020" cy="1885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50" spc="5">
                <a:latin typeface="宋体"/>
                <a:cs typeface="宋体"/>
              </a:rPr>
              <a:t>或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204" name="object 204"/>
          <p:cNvSpPr txBox="1"/>
          <p:nvPr/>
        </p:nvSpPr>
        <p:spPr>
          <a:xfrm>
            <a:off x="6197941" y="5089084"/>
            <a:ext cx="160020" cy="1885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50" spc="5">
                <a:latin typeface="宋体"/>
                <a:cs typeface="宋体"/>
              </a:rPr>
              <a:t>或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205" name="object 205"/>
          <p:cNvSpPr txBox="1"/>
          <p:nvPr/>
        </p:nvSpPr>
        <p:spPr>
          <a:xfrm>
            <a:off x="6904564" y="5310422"/>
            <a:ext cx="172085" cy="1885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50" spc="45">
                <a:latin typeface="宋体"/>
                <a:cs typeface="宋体"/>
              </a:rPr>
              <a:t>KT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206" name="object 206"/>
          <p:cNvSpPr txBox="1"/>
          <p:nvPr/>
        </p:nvSpPr>
        <p:spPr>
          <a:xfrm>
            <a:off x="6088094" y="5781135"/>
            <a:ext cx="659130" cy="3943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21285">
              <a:lnSpc>
                <a:spcPct val="115199"/>
              </a:lnSpc>
              <a:spcBef>
                <a:spcPts val="95"/>
              </a:spcBef>
              <a:tabLst>
                <a:tab pos="499745" algn="l"/>
              </a:tabLst>
            </a:pPr>
            <a:r>
              <a:rPr dirty="0" sz="1050" spc="5">
                <a:latin typeface="宋体"/>
                <a:cs typeface="宋体"/>
              </a:rPr>
              <a:t>或</a:t>
            </a:r>
            <a:r>
              <a:rPr dirty="0" sz="1050" spc="5">
                <a:latin typeface="宋体"/>
                <a:cs typeface="宋体"/>
              </a:rPr>
              <a:t>	</a:t>
            </a:r>
            <a:r>
              <a:rPr dirty="0" sz="1050" spc="45">
                <a:latin typeface="宋体"/>
                <a:cs typeface="宋体"/>
              </a:rPr>
              <a:t>KT  </a:t>
            </a:r>
            <a:r>
              <a:rPr dirty="0" sz="1050" spc="45">
                <a:latin typeface="宋体"/>
                <a:cs typeface="宋体"/>
              </a:rPr>
              <a:t>KT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207" name="object 207"/>
          <p:cNvSpPr txBox="1"/>
          <p:nvPr/>
        </p:nvSpPr>
        <p:spPr>
          <a:xfrm>
            <a:off x="5771533" y="5999565"/>
            <a:ext cx="172085" cy="1885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50" spc="45">
                <a:latin typeface="宋体"/>
                <a:cs typeface="宋体"/>
              </a:rPr>
              <a:t>KT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208" name="object 208"/>
          <p:cNvSpPr txBox="1"/>
          <p:nvPr/>
        </p:nvSpPr>
        <p:spPr>
          <a:xfrm>
            <a:off x="5807878" y="5261345"/>
            <a:ext cx="172085" cy="1885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50" spc="45">
                <a:latin typeface="宋体"/>
                <a:cs typeface="宋体"/>
              </a:rPr>
              <a:t>KT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209" name="object 209"/>
          <p:cNvSpPr txBox="1"/>
          <p:nvPr/>
        </p:nvSpPr>
        <p:spPr>
          <a:xfrm>
            <a:off x="6575672" y="3170163"/>
            <a:ext cx="172085" cy="1885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50" spc="45">
                <a:latin typeface="宋体"/>
                <a:cs typeface="宋体"/>
              </a:rPr>
              <a:t>KT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210" name="object 210"/>
          <p:cNvSpPr txBox="1"/>
          <p:nvPr/>
        </p:nvSpPr>
        <p:spPr>
          <a:xfrm>
            <a:off x="6063755" y="3185226"/>
            <a:ext cx="294640" cy="370205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46685">
              <a:lnSpc>
                <a:spcPct val="100000"/>
              </a:lnSpc>
              <a:spcBef>
                <a:spcPts val="190"/>
              </a:spcBef>
            </a:pPr>
            <a:r>
              <a:rPr dirty="0" sz="1050" spc="5">
                <a:latin typeface="宋体"/>
                <a:cs typeface="宋体"/>
              </a:rPr>
              <a:t>或</a:t>
            </a:r>
            <a:endParaRPr sz="10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45">
                <a:latin typeface="宋体"/>
                <a:cs typeface="宋体"/>
              </a:rPr>
              <a:t>KT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211" name="object 211"/>
          <p:cNvSpPr txBox="1"/>
          <p:nvPr/>
        </p:nvSpPr>
        <p:spPr>
          <a:xfrm>
            <a:off x="6831549" y="2653215"/>
            <a:ext cx="172085" cy="1885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50" spc="45">
                <a:latin typeface="宋体"/>
                <a:cs typeface="宋体"/>
              </a:rPr>
              <a:t>KT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212" name="object 212"/>
          <p:cNvSpPr txBox="1"/>
          <p:nvPr/>
        </p:nvSpPr>
        <p:spPr>
          <a:xfrm>
            <a:off x="5807878" y="2653215"/>
            <a:ext cx="172085" cy="1885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50" spc="45">
                <a:latin typeface="宋体"/>
                <a:cs typeface="宋体"/>
              </a:rPr>
              <a:t>KT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213" name="object 213"/>
          <p:cNvSpPr/>
          <p:nvPr/>
        </p:nvSpPr>
        <p:spPr>
          <a:xfrm>
            <a:off x="4353625" y="6081093"/>
            <a:ext cx="60960" cy="37465"/>
          </a:xfrm>
          <a:custGeom>
            <a:avLst/>
            <a:gdLst/>
            <a:ahLst/>
            <a:cxnLst/>
            <a:rect l="l" t="t" r="r" b="b"/>
            <a:pathLst>
              <a:path w="60960" h="37464">
                <a:moveTo>
                  <a:pt x="48838" y="37036"/>
                </a:moveTo>
                <a:lnTo>
                  <a:pt x="60683" y="37036"/>
                </a:lnTo>
                <a:lnTo>
                  <a:pt x="56695" y="25984"/>
                </a:lnTo>
                <a:lnTo>
                  <a:pt x="47033" y="13837"/>
                </a:lnTo>
                <a:lnTo>
                  <a:pt x="35151" y="4031"/>
                </a:lnTo>
                <a:lnTo>
                  <a:pt x="24500" y="0"/>
                </a:lnTo>
                <a:lnTo>
                  <a:pt x="15401" y="4031"/>
                </a:lnTo>
                <a:lnTo>
                  <a:pt x="7565" y="13837"/>
                </a:lnTo>
                <a:lnTo>
                  <a:pt x="2071" y="25984"/>
                </a:lnTo>
                <a:lnTo>
                  <a:pt x="0" y="37036"/>
                </a:lnTo>
              </a:path>
            </a:pathLst>
          </a:custGeom>
          <a:ln w="124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4256272" y="6081093"/>
            <a:ext cx="60960" cy="37465"/>
          </a:xfrm>
          <a:custGeom>
            <a:avLst/>
            <a:gdLst/>
            <a:ahLst/>
            <a:cxnLst/>
            <a:rect l="l" t="t" r="r" b="b"/>
            <a:pathLst>
              <a:path w="60960" h="37464">
                <a:moveTo>
                  <a:pt x="48676" y="37036"/>
                </a:moveTo>
                <a:lnTo>
                  <a:pt x="60683" y="37036"/>
                </a:lnTo>
                <a:lnTo>
                  <a:pt x="56693" y="25984"/>
                </a:lnTo>
                <a:lnTo>
                  <a:pt x="47013" y="13837"/>
                </a:lnTo>
                <a:lnTo>
                  <a:pt x="35082" y="4031"/>
                </a:lnTo>
                <a:lnTo>
                  <a:pt x="24338" y="0"/>
                </a:lnTo>
                <a:lnTo>
                  <a:pt x="15333" y="4031"/>
                </a:lnTo>
                <a:lnTo>
                  <a:pt x="7544" y="13837"/>
                </a:lnTo>
                <a:lnTo>
                  <a:pt x="2068" y="25984"/>
                </a:lnTo>
                <a:lnTo>
                  <a:pt x="0" y="37036"/>
                </a:lnTo>
              </a:path>
            </a:pathLst>
          </a:custGeom>
          <a:ln w="124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3208247" y="5281608"/>
            <a:ext cx="97790" cy="123189"/>
          </a:xfrm>
          <a:custGeom>
            <a:avLst/>
            <a:gdLst/>
            <a:ahLst/>
            <a:cxnLst/>
            <a:rect l="l" t="t" r="r" b="b"/>
            <a:pathLst>
              <a:path w="97789" h="123189">
                <a:moveTo>
                  <a:pt x="0" y="0"/>
                </a:moveTo>
                <a:lnTo>
                  <a:pt x="36718" y="123183"/>
                </a:lnTo>
                <a:lnTo>
                  <a:pt x="61073" y="0"/>
                </a:lnTo>
                <a:lnTo>
                  <a:pt x="85427" y="110751"/>
                </a:lnTo>
                <a:lnTo>
                  <a:pt x="97402" y="49077"/>
                </a:lnTo>
              </a:path>
            </a:pathLst>
          </a:custGeom>
          <a:ln w="124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4670348" y="5281608"/>
            <a:ext cx="146050" cy="111125"/>
          </a:xfrm>
          <a:custGeom>
            <a:avLst/>
            <a:gdLst/>
            <a:ahLst/>
            <a:cxnLst/>
            <a:rect l="l" t="t" r="r" b="b"/>
            <a:pathLst>
              <a:path w="146050" h="111125">
                <a:moveTo>
                  <a:pt x="0" y="0"/>
                </a:moveTo>
                <a:lnTo>
                  <a:pt x="36669" y="110751"/>
                </a:lnTo>
                <a:lnTo>
                  <a:pt x="61008" y="0"/>
                </a:lnTo>
                <a:lnTo>
                  <a:pt x="97353" y="110751"/>
                </a:lnTo>
                <a:lnTo>
                  <a:pt x="121691" y="12105"/>
                </a:lnTo>
                <a:lnTo>
                  <a:pt x="146030" y="98318"/>
                </a:lnTo>
              </a:path>
            </a:pathLst>
          </a:custGeom>
          <a:ln w="124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3305649" y="2611968"/>
            <a:ext cx="158750" cy="123189"/>
          </a:xfrm>
          <a:custGeom>
            <a:avLst/>
            <a:gdLst/>
            <a:ahLst/>
            <a:cxnLst/>
            <a:rect l="l" t="t" r="r" b="b"/>
            <a:pathLst>
              <a:path w="158750" h="123189">
                <a:moveTo>
                  <a:pt x="0" y="0"/>
                </a:moveTo>
                <a:lnTo>
                  <a:pt x="48709" y="123183"/>
                </a:lnTo>
                <a:lnTo>
                  <a:pt x="85443" y="0"/>
                </a:lnTo>
                <a:lnTo>
                  <a:pt x="121772" y="123183"/>
                </a:lnTo>
                <a:lnTo>
                  <a:pt x="158507" y="49568"/>
                </a:lnTo>
              </a:path>
            </a:pathLst>
          </a:custGeom>
          <a:ln w="124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4243940" y="2611968"/>
            <a:ext cx="146050" cy="123189"/>
          </a:xfrm>
          <a:custGeom>
            <a:avLst/>
            <a:gdLst/>
            <a:ahLst/>
            <a:cxnLst/>
            <a:rect l="l" t="t" r="r" b="b"/>
            <a:pathLst>
              <a:path w="146050" h="123189">
                <a:moveTo>
                  <a:pt x="146030" y="0"/>
                </a:moveTo>
                <a:lnTo>
                  <a:pt x="97353" y="123183"/>
                </a:lnTo>
                <a:lnTo>
                  <a:pt x="61008" y="0"/>
                </a:lnTo>
                <a:lnTo>
                  <a:pt x="24338" y="123183"/>
                </a:lnTo>
                <a:lnTo>
                  <a:pt x="0" y="49568"/>
                </a:lnTo>
              </a:path>
            </a:pathLst>
          </a:custGeom>
          <a:ln w="124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6156772" y="3706882"/>
            <a:ext cx="0" cy="135890"/>
          </a:xfrm>
          <a:custGeom>
            <a:avLst/>
            <a:gdLst/>
            <a:ahLst/>
            <a:cxnLst/>
            <a:rect l="l" t="t" r="r" b="b"/>
            <a:pathLst>
              <a:path w="0" h="135889">
                <a:moveTo>
                  <a:pt x="0" y="0"/>
                </a:moveTo>
                <a:lnTo>
                  <a:pt x="0" y="135289"/>
                </a:lnTo>
              </a:path>
            </a:pathLst>
          </a:custGeom>
          <a:ln w="123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6010580" y="3854605"/>
            <a:ext cx="146685" cy="443230"/>
          </a:xfrm>
          <a:custGeom>
            <a:avLst/>
            <a:gdLst/>
            <a:ahLst/>
            <a:cxnLst/>
            <a:rect l="l" t="t" r="r" b="b"/>
            <a:pathLst>
              <a:path w="146685" h="443229">
                <a:moveTo>
                  <a:pt x="0" y="0"/>
                </a:moveTo>
                <a:lnTo>
                  <a:pt x="146192" y="295117"/>
                </a:lnTo>
                <a:lnTo>
                  <a:pt x="146192" y="442840"/>
                </a:lnTo>
              </a:path>
            </a:pathLst>
          </a:custGeom>
          <a:ln w="123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6449319" y="3706882"/>
            <a:ext cx="146685" cy="185420"/>
          </a:xfrm>
          <a:custGeom>
            <a:avLst/>
            <a:gdLst/>
            <a:ahLst/>
            <a:cxnLst/>
            <a:rect l="l" t="t" r="r" b="b"/>
            <a:pathLst>
              <a:path w="146684" h="185420">
                <a:moveTo>
                  <a:pt x="0" y="0"/>
                </a:moveTo>
                <a:lnTo>
                  <a:pt x="0" y="184857"/>
                </a:lnTo>
                <a:lnTo>
                  <a:pt x="146192" y="184857"/>
                </a:lnTo>
              </a:path>
            </a:pathLst>
          </a:custGeom>
          <a:ln w="124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6449319" y="3854605"/>
            <a:ext cx="146685" cy="443230"/>
          </a:xfrm>
          <a:custGeom>
            <a:avLst/>
            <a:gdLst/>
            <a:ahLst/>
            <a:cxnLst/>
            <a:rect l="l" t="t" r="r" b="b"/>
            <a:pathLst>
              <a:path w="146684" h="443229">
                <a:moveTo>
                  <a:pt x="146192" y="0"/>
                </a:moveTo>
                <a:lnTo>
                  <a:pt x="0" y="295117"/>
                </a:lnTo>
                <a:lnTo>
                  <a:pt x="0" y="442840"/>
                </a:lnTo>
              </a:path>
            </a:pathLst>
          </a:custGeom>
          <a:ln w="123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6156772" y="6351999"/>
            <a:ext cx="0" cy="135255"/>
          </a:xfrm>
          <a:custGeom>
            <a:avLst/>
            <a:gdLst/>
            <a:ahLst/>
            <a:cxnLst/>
            <a:rect l="l" t="t" r="r" b="b"/>
            <a:pathLst>
              <a:path w="0" h="135254">
                <a:moveTo>
                  <a:pt x="0" y="0"/>
                </a:moveTo>
                <a:lnTo>
                  <a:pt x="0" y="135256"/>
                </a:lnTo>
              </a:path>
            </a:pathLst>
          </a:custGeom>
          <a:ln w="123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6010580" y="6499330"/>
            <a:ext cx="146685" cy="358775"/>
          </a:xfrm>
          <a:custGeom>
            <a:avLst/>
            <a:gdLst/>
            <a:ahLst/>
            <a:cxnLst/>
            <a:rect l="l" t="t" r="r" b="b"/>
            <a:pathLst>
              <a:path w="146685" h="358775">
                <a:moveTo>
                  <a:pt x="0" y="0"/>
                </a:moveTo>
                <a:lnTo>
                  <a:pt x="146192" y="295461"/>
                </a:lnTo>
                <a:lnTo>
                  <a:pt x="146192" y="358667"/>
                </a:lnTo>
              </a:path>
            </a:pathLst>
          </a:custGeom>
          <a:ln w="123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6449319" y="6351999"/>
            <a:ext cx="146685" cy="184785"/>
          </a:xfrm>
          <a:custGeom>
            <a:avLst/>
            <a:gdLst/>
            <a:ahLst/>
            <a:cxnLst/>
            <a:rect l="l" t="t" r="r" b="b"/>
            <a:pathLst>
              <a:path w="146684" h="184784">
                <a:moveTo>
                  <a:pt x="0" y="0"/>
                </a:moveTo>
                <a:lnTo>
                  <a:pt x="0" y="184366"/>
                </a:lnTo>
                <a:lnTo>
                  <a:pt x="146192" y="184366"/>
                </a:lnTo>
              </a:path>
            </a:pathLst>
          </a:custGeom>
          <a:ln w="124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6449319" y="6499330"/>
            <a:ext cx="146685" cy="358775"/>
          </a:xfrm>
          <a:custGeom>
            <a:avLst/>
            <a:gdLst/>
            <a:ahLst/>
            <a:cxnLst/>
            <a:rect l="l" t="t" r="r" b="b"/>
            <a:pathLst>
              <a:path w="146684" h="358775">
                <a:moveTo>
                  <a:pt x="146192" y="0"/>
                </a:moveTo>
                <a:lnTo>
                  <a:pt x="0" y="295461"/>
                </a:lnTo>
                <a:lnTo>
                  <a:pt x="0" y="358667"/>
                </a:lnTo>
              </a:path>
            </a:pathLst>
          </a:custGeom>
          <a:ln w="123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 txBox="1"/>
          <p:nvPr/>
        </p:nvSpPr>
        <p:spPr>
          <a:xfrm>
            <a:off x="6149264" y="3883419"/>
            <a:ext cx="172085" cy="1885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50" spc="45">
                <a:latin typeface="宋体"/>
                <a:cs typeface="宋体"/>
              </a:rPr>
              <a:t>KT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228" name="object 228"/>
          <p:cNvSpPr txBox="1"/>
          <p:nvPr/>
        </p:nvSpPr>
        <p:spPr>
          <a:xfrm>
            <a:off x="6551171" y="3907958"/>
            <a:ext cx="172085" cy="1885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50" spc="45">
                <a:latin typeface="宋体"/>
                <a:cs typeface="宋体"/>
              </a:rPr>
              <a:t>KT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229" name="object 229"/>
          <p:cNvSpPr txBox="1"/>
          <p:nvPr/>
        </p:nvSpPr>
        <p:spPr>
          <a:xfrm>
            <a:off x="6173603" y="6540577"/>
            <a:ext cx="172085" cy="1885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50" spc="45">
                <a:latin typeface="宋体"/>
                <a:cs typeface="宋体"/>
              </a:rPr>
              <a:t>KT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230" name="object 230"/>
          <p:cNvSpPr txBox="1"/>
          <p:nvPr/>
        </p:nvSpPr>
        <p:spPr>
          <a:xfrm>
            <a:off x="6563178" y="6553042"/>
            <a:ext cx="172085" cy="1885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50" spc="45">
                <a:latin typeface="宋体"/>
                <a:cs typeface="宋体"/>
              </a:rPr>
              <a:t>KT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231" name="object 231"/>
          <p:cNvSpPr/>
          <p:nvPr/>
        </p:nvSpPr>
        <p:spPr>
          <a:xfrm>
            <a:off x="2969488" y="3195333"/>
            <a:ext cx="36830" cy="74295"/>
          </a:xfrm>
          <a:custGeom>
            <a:avLst/>
            <a:gdLst/>
            <a:ahLst/>
            <a:cxnLst/>
            <a:rect l="l" t="t" r="r" b="b"/>
            <a:pathLst>
              <a:path w="36830" h="74295">
                <a:moveTo>
                  <a:pt x="36734" y="0"/>
                </a:moveTo>
                <a:lnTo>
                  <a:pt x="20720" y="2326"/>
                </a:lnTo>
                <a:lnTo>
                  <a:pt x="9234" y="9283"/>
                </a:lnTo>
                <a:lnTo>
                  <a:pt x="2314" y="20842"/>
                </a:lnTo>
                <a:lnTo>
                  <a:pt x="0" y="36971"/>
                </a:lnTo>
                <a:lnTo>
                  <a:pt x="2314" y="53126"/>
                </a:lnTo>
                <a:lnTo>
                  <a:pt x="9234" y="64741"/>
                </a:lnTo>
                <a:lnTo>
                  <a:pt x="20720" y="71755"/>
                </a:lnTo>
                <a:lnTo>
                  <a:pt x="36734" y="74106"/>
                </a:lnTo>
              </a:path>
            </a:pathLst>
          </a:custGeom>
          <a:ln w="367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2969488" y="3822868"/>
            <a:ext cx="36830" cy="73660"/>
          </a:xfrm>
          <a:custGeom>
            <a:avLst/>
            <a:gdLst/>
            <a:ahLst/>
            <a:cxnLst/>
            <a:rect l="l" t="t" r="r" b="b"/>
            <a:pathLst>
              <a:path w="36830" h="73660">
                <a:moveTo>
                  <a:pt x="36734" y="0"/>
                </a:moveTo>
                <a:lnTo>
                  <a:pt x="20720" y="2280"/>
                </a:lnTo>
                <a:lnTo>
                  <a:pt x="9234" y="9161"/>
                </a:lnTo>
                <a:lnTo>
                  <a:pt x="2314" y="20704"/>
                </a:lnTo>
                <a:lnTo>
                  <a:pt x="0" y="36971"/>
                </a:lnTo>
                <a:lnTo>
                  <a:pt x="2314" y="53049"/>
                </a:lnTo>
                <a:lnTo>
                  <a:pt x="9234" y="64495"/>
                </a:lnTo>
                <a:lnTo>
                  <a:pt x="20720" y="71340"/>
                </a:lnTo>
                <a:lnTo>
                  <a:pt x="36734" y="73615"/>
                </a:lnTo>
              </a:path>
            </a:pathLst>
          </a:custGeom>
          <a:ln w="367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3018197" y="2973995"/>
            <a:ext cx="0" cy="209550"/>
          </a:xfrm>
          <a:custGeom>
            <a:avLst/>
            <a:gdLst/>
            <a:ahLst/>
            <a:cxnLst/>
            <a:rect l="l" t="t" r="r" b="b"/>
            <a:pathLst>
              <a:path w="0" h="209550">
                <a:moveTo>
                  <a:pt x="0" y="0"/>
                </a:moveTo>
                <a:lnTo>
                  <a:pt x="0" y="209232"/>
                </a:lnTo>
              </a:path>
            </a:pathLst>
          </a:custGeom>
          <a:ln w="367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3018197" y="3293979"/>
            <a:ext cx="0" cy="147320"/>
          </a:xfrm>
          <a:custGeom>
            <a:avLst/>
            <a:gdLst/>
            <a:ahLst/>
            <a:cxnLst/>
            <a:rect l="l" t="t" r="r" b="b"/>
            <a:pathLst>
              <a:path w="0" h="147320">
                <a:moveTo>
                  <a:pt x="0" y="0"/>
                </a:moveTo>
                <a:lnTo>
                  <a:pt x="0" y="147231"/>
                </a:lnTo>
              </a:path>
            </a:pathLst>
          </a:custGeom>
          <a:ln w="367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3018197" y="3663039"/>
            <a:ext cx="0" cy="147955"/>
          </a:xfrm>
          <a:custGeom>
            <a:avLst/>
            <a:gdLst/>
            <a:ahLst/>
            <a:cxnLst/>
            <a:rect l="l" t="t" r="r" b="b"/>
            <a:pathLst>
              <a:path w="0" h="147954">
                <a:moveTo>
                  <a:pt x="0" y="147395"/>
                </a:moveTo>
                <a:lnTo>
                  <a:pt x="0" y="0"/>
                </a:lnTo>
              </a:path>
            </a:pathLst>
          </a:custGeom>
          <a:ln w="367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3018197" y="3909080"/>
            <a:ext cx="0" cy="208915"/>
          </a:xfrm>
          <a:custGeom>
            <a:avLst/>
            <a:gdLst/>
            <a:ahLst/>
            <a:cxnLst/>
            <a:rect l="l" t="t" r="r" b="b"/>
            <a:pathLst>
              <a:path w="0" h="208914">
                <a:moveTo>
                  <a:pt x="0" y="208905"/>
                </a:moveTo>
                <a:lnTo>
                  <a:pt x="0" y="0"/>
                </a:lnTo>
              </a:path>
            </a:pathLst>
          </a:custGeom>
          <a:ln w="367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2945133" y="5643536"/>
            <a:ext cx="0" cy="209550"/>
          </a:xfrm>
          <a:custGeom>
            <a:avLst/>
            <a:gdLst/>
            <a:ahLst/>
            <a:cxnLst/>
            <a:rect l="l" t="t" r="r" b="b"/>
            <a:pathLst>
              <a:path w="0" h="209550">
                <a:moveTo>
                  <a:pt x="0" y="208921"/>
                </a:moveTo>
                <a:lnTo>
                  <a:pt x="0" y="0"/>
                </a:lnTo>
              </a:path>
            </a:pathLst>
          </a:custGeom>
          <a:ln w="367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3042551" y="5951071"/>
            <a:ext cx="0" cy="160020"/>
          </a:xfrm>
          <a:custGeom>
            <a:avLst/>
            <a:gdLst/>
            <a:ahLst/>
            <a:cxnLst/>
            <a:rect l="l" t="t" r="r" b="b"/>
            <a:pathLst>
              <a:path w="0" h="160020">
                <a:moveTo>
                  <a:pt x="0" y="159811"/>
                </a:moveTo>
                <a:lnTo>
                  <a:pt x="0" y="0"/>
                </a:lnTo>
              </a:path>
            </a:pathLst>
          </a:custGeom>
          <a:ln w="367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3042551" y="6344753"/>
            <a:ext cx="0" cy="160020"/>
          </a:xfrm>
          <a:custGeom>
            <a:avLst/>
            <a:gdLst/>
            <a:ahLst/>
            <a:cxnLst/>
            <a:rect l="l" t="t" r="r" b="b"/>
            <a:pathLst>
              <a:path w="0" h="160020">
                <a:moveTo>
                  <a:pt x="0" y="0"/>
                </a:moveTo>
                <a:lnTo>
                  <a:pt x="0" y="159811"/>
                </a:lnTo>
              </a:path>
            </a:pathLst>
          </a:custGeom>
          <a:ln w="367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2945133" y="6578230"/>
            <a:ext cx="0" cy="209550"/>
          </a:xfrm>
          <a:custGeom>
            <a:avLst/>
            <a:gdLst/>
            <a:ahLst/>
            <a:cxnLst/>
            <a:rect l="l" t="t" r="r" b="b"/>
            <a:pathLst>
              <a:path w="0" h="209550">
                <a:moveTo>
                  <a:pt x="0" y="209314"/>
                </a:moveTo>
                <a:lnTo>
                  <a:pt x="0" y="0"/>
                </a:lnTo>
              </a:path>
            </a:pathLst>
          </a:custGeom>
          <a:ln w="367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2945133" y="5852459"/>
            <a:ext cx="97790" cy="99060"/>
          </a:xfrm>
          <a:custGeom>
            <a:avLst/>
            <a:gdLst/>
            <a:ahLst/>
            <a:cxnLst/>
            <a:rect l="l" t="t" r="r" b="b"/>
            <a:pathLst>
              <a:path w="97789" h="99060">
                <a:moveTo>
                  <a:pt x="0" y="0"/>
                </a:moveTo>
                <a:lnTo>
                  <a:pt x="97418" y="98612"/>
                </a:lnTo>
              </a:path>
            </a:pathLst>
          </a:custGeom>
          <a:ln w="368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2945133" y="6504564"/>
            <a:ext cx="85725" cy="73660"/>
          </a:xfrm>
          <a:custGeom>
            <a:avLst/>
            <a:gdLst/>
            <a:ahLst/>
            <a:cxnLst/>
            <a:rect l="l" t="t" r="r" b="b"/>
            <a:pathLst>
              <a:path w="85725" h="73659">
                <a:moveTo>
                  <a:pt x="85443" y="0"/>
                </a:moveTo>
                <a:lnTo>
                  <a:pt x="0" y="73664"/>
                </a:lnTo>
              </a:path>
            </a:pathLst>
          </a:custGeom>
          <a:ln w="369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2989056" y="6031983"/>
            <a:ext cx="36830" cy="406400"/>
          </a:xfrm>
          <a:custGeom>
            <a:avLst/>
            <a:gdLst/>
            <a:ahLst/>
            <a:cxnLst/>
            <a:rect l="l" t="t" r="r" b="b"/>
            <a:pathLst>
              <a:path w="36830" h="406400">
                <a:moveTo>
                  <a:pt x="36329" y="123183"/>
                </a:moveTo>
                <a:lnTo>
                  <a:pt x="36329" y="0"/>
                </a:lnTo>
                <a:lnTo>
                  <a:pt x="0" y="0"/>
                </a:lnTo>
                <a:lnTo>
                  <a:pt x="0" y="406163"/>
                </a:lnTo>
                <a:lnTo>
                  <a:pt x="36329" y="406163"/>
                </a:lnTo>
                <a:lnTo>
                  <a:pt x="36329" y="282979"/>
                </a:lnTo>
              </a:path>
            </a:pathLst>
          </a:custGeom>
          <a:ln w="1237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3135183" y="6130612"/>
            <a:ext cx="146685" cy="0"/>
          </a:xfrm>
          <a:custGeom>
            <a:avLst/>
            <a:gdLst/>
            <a:ahLst/>
            <a:cxnLst/>
            <a:rect l="l" t="t" r="r" b="b"/>
            <a:pathLst>
              <a:path w="146685" h="0">
                <a:moveTo>
                  <a:pt x="0" y="0"/>
                </a:moveTo>
                <a:lnTo>
                  <a:pt x="146127" y="0"/>
                </a:lnTo>
              </a:path>
            </a:pathLst>
          </a:custGeom>
          <a:ln w="124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3135183" y="6339518"/>
            <a:ext cx="134620" cy="0"/>
          </a:xfrm>
          <a:custGeom>
            <a:avLst/>
            <a:gdLst/>
            <a:ahLst/>
            <a:cxnLst/>
            <a:rect l="l" t="t" r="r" b="b"/>
            <a:pathLst>
              <a:path w="134620" h="0">
                <a:moveTo>
                  <a:pt x="0" y="0"/>
                </a:moveTo>
                <a:lnTo>
                  <a:pt x="134136" y="0"/>
                </a:lnTo>
              </a:path>
            </a:pathLst>
          </a:custGeom>
          <a:ln w="124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3220611" y="3461005"/>
            <a:ext cx="133985" cy="0"/>
          </a:xfrm>
          <a:custGeom>
            <a:avLst/>
            <a:gdLst/>
            <a:ahLst/>
            <a:cxnLst/>
            <a:rect l="l" t="t" r="r" b="b"/>
            <a:pathLst>
              <a:path w="133985" h="0">
                <a:moveTo>
                  <a:pt x="0" y="0"/>
                </a:moveTo>
                <a:lnTo>
                  <a:pt x="133747" y="0"/>
                </a:lnTo>
              </a:path>
            </a:pathLst>
          </a:custGeom>
          <a:ln w="124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3220611" y="3657805"/>
            <a:ext cx="133985" cy="0"/>
          </a:xfrm>
          <a:custGeom>
            <a:avLst/>
            <a:gdLst/>
            <a:ahLst/>
            <a:cxnLst/>
            <a:rect l="l" t="t" r="r" b="b"/>
            <a:pathLst>
              <a:path w="133985" h="0">
                <a:moveTo>
                  <a:pt x="0" y="0"/>
                </a:moveTo>
                <a:lnTo>
                  <a:pt x="133747" y="0"/>
                </a:lnTo>
              </a:path>
            </a:pathLst>
          </a:custGeom>
          <a:ln w="124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2964701" y="3362687"/>
            <a:ext cx="36830" cy="393700"/>
          </a:xfrm>
          <a:custGeom>
            <a:avLst/>
            <a:gdLst/>
            <a:ahLst/>
            <a:cxnLst/>
            <a:rect l="l" t="t" r="r" b="b"/>
            <a:pathLst>
              <a:path w="36830" h="393700">
                <a:moveTo>
                  <a:pt x="36329" y="270579"/>
                </a:moveTo>
                <a:lnTo>
                  <a:pt x="36329" y="393436"/>
                </a:lnTo>
                <a:lnTo>
                  <a:pt x="0" y="393436"/>
                </a:lnTo>
                <a:lnTo>
                  <a:pt x="0" y="0"/>
                </a:lnTo>
                <a:lnTo>
                  <a:pt x="36329" y="0"/>
                </a:lnTo>
                <a:lnTo>
                  <a:pt x="36329" y="122856"/>
                </a:lnTo>
              </a:path>
            </a:pathLst>
          </a:custGeom>
          <a:ln w="1237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2416520" y="5638301"/>
            <a:ext cx="0" cy="1156970"/>
          </a:xfrm>
          <a:custGeom>
            <a:avLst/>
            <a:gdLst/>
            <a:ahLst/>
            <a:cxnLst/>
            <a:rect l="l" t="t" r="r" b="b"/>
            <a:pathLst>
              <a:path w="0" h="1156970">
                <a:moveTo>
                  <a:pt x="0" y="0"/>
                </a:moveTo>
                <a:lnTo>
                  <a:pt x="0" y="1156489"/>
                </a:lnTo>
              </a:path>
            </a:pathLst>
          </a:custGeom>
          <a:ln w="123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3049739" y="3411928"/>
            <a:ext cx="73660" cy="307975"/>
          </a:xfrm>
          <a:custGeom>
            <a:avLst/>
            <a:gdLst/>
            <a:ahLst/>
            <a:cxnLst/>
            <a:rect l="l" t="t" r="r" b="b"/>
            <a:pathLst>
              <a:path w="73660" h="307975">
                <a:moveTo>
                  <a:pt x="0" y="0"/>
                </a:moveTo>
                <a:lnTo>
                  <a:pt x="49098" y="307550"/>
                </a:lnTo>
                <a:lnTo>
                  <a:pt x="73453" y="221338"/>
                </a:lnTo>
              </a:path>
            </a:pathLst>
          </a:custGeom>
          <a:ln w="123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3098838" y="6069020"/>
            <a:ext cx="24765" cy="332105"/>
          </a:xfrm>
          <a:custGeom>
            <a:avLst/>
            <a:gdLst/>
            <a:ahLst/>
            <a:cxnLst/>
            <a:rect l="l" t="t" r="r" b="b"/>
            <a:pathLst>
              <a:path w="24764" h="332104">
                <a:moveTo>
                  <a:pt x="24354" y="332089"/>
                </a:moveTo>
                <a:lnTo>
                  <a:pt x="11990" y="0"/>
                </a:lnTo>
                <a:lnTo>
                  <a:pt x="0" y="86146"/>
                </a:lnTo>
              </a:path>
            </a:pathLst>
          </a:custGeom>
          <a:ln w="1237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3159538" y="3423870"/>
            <a:ext cx="61594" cy="295910"/>
          </a:xfrm>
          <a:custGeom>
            <a:avLst/>
            <a:gdLst/>
            <a:ahLst/>
            <a:cxnLst/>
            <a:rect l="l" t="t" r="r" b="b"/>
            <a:pathLst>
              <a:path w="61594" h="295910">
                <a:moveTo>
                  <a:pt x="0" y="61673"/>
                </a:moveTo>
                <a:lnTo>
                  <a:pt x="24354" y="0"/>
                </a:lnTo>
                <a:lnTo>
                  <a:pt x="61073" y="295608"/>
                </a:lnTo>
              </a:path>
            </a:pathLst>
          </a:custGeom>
          <a:ln w="123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3074094" y="6069020"/>
            <a:ext cx="24765" cy="332105"/>
          </a:xfrm>
          <a:custGeom>
            <a:avLst/>
            <a:gdLst/>
            <a:ahLst/>
            <a:cxnLst/>
            <a:rect l="l" t="t" r="r" b="b"/>
            <a:pathLst>
              <a:path w="24764" h="332104">
                <a:moveTo>
                  <a:pt x="0" y="0"/>
                </a:moveTo>
                <a:lnTo>
                  <a:pt x="12380" y="332089"/>
                </a:lnTo>
                <a:lnTo>
                  <a:pt x="24743" y="245942"/>
                </a:lnTo>
              </a:path>
            </a:pathLst>
          </a:custGeom>
          <a:ln w="1237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2891637" y="6499330"/>
            <a:ext cx="85090" cy="49530"/>
          </a:xfrm>
          <a:custGeom>
            <a:avLst/>
            <a:gdLst/>
            <a:ahLst/>
            <a:cxnLst/>
            <a:rect l="l" t="t" r="r" b="b"/>
            <a:pathLst>
              <a:path w="85089" h="49529">
                <a:moveTo>
                  <a:pt x="0" y="0"/>
                </a:moveTo>
                <a:lnTo>
                  <a:pt x="85038" y="49518"/>
                </a:lnTo>
              </a:path>
            </a:pathLst>
          </a:custGeom>
          <a:ln w="1245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 txBox="1"/>
          <p:nvPr/>
        </p:nvSpPr>
        <p:spPr>
          <a:xfrm>
            <a:off x="2969168" y="6651668"/>
            <a:ext cx="330835" cy="1441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50" spc="15">
                <a:latin typeface="宋体"/>
                <a:cs typeface="宋体"/>
              </a:rPr>
              <a:t>弱</a:t>
            </a:r>
            <a:r>
              <a:rPr dirty="0" sz="750" spc="110">
                <a:latin typeface="宋体"/>
                <a:cs typeface="宋体"/>
              </a:rPr>
              <a:t>弹</a:t>
            </a:r>
            <a:r>
              <a:rPr dirty="0" sz="750" spc="20">
                <a:latin typeface="宋体"/>
                <a:cs typeface="宋体"/>
              </a:rPr>
              <a:t>簧</a:t>
            </a:r>
            <a:endParaRPr sz="750">
              <a:latin typeface="宋体"/>
              <a:cs typeface="宋体"/>
            </a:endParaRPr>
          </a:p>
        </p:txBody>
      </p:sp>
      <p:sp>
        <p:nvSpPr>
          <p:cNvPr id="256" name="object 256"/>
          <p:cNvSpPr txBox="1"/>
          <p:nvPr/>
        </p:nvSpPr>
        <p:spPr>
          <a:xfrm>
            <a:off x="3042231" y="3858880"/>
            <a:ext cx="708660" cy="2870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426720">
              <a:lnSpc>
                <a:spcPts val="1019"/>
              </a:lnSpc>
              <a:spcBef>
                <a:spcPts val="114"/>
              </a:spcBef>
            </a:pPr>
            <a:r>
              <a:rPr dirty="0" sz="1050">
                <a:latin typeface="宋体"/>
                <a:cs typeface="宋体"/>
              </a:rPr>
              <a:t>弹簧</a:t>
            </a:r>
            <a:endParaRPr sz="1050">
              <a:latin typeface="宋体"/>
              <a:cs typeface="宋体"/>
            </a:endParaRPr>
          </a:p>
          <a:p>
            <a:pPr marL="12700">
              <a:lnSpc>
                <a:spcPts val="1019"/>
              </a:lnSpc>
            </a:pPr>
            <a:r>
              <a:rPr dirty="0" sz="1050" spc="5">
                <a:latin typeface="宋体"/>
                <a:cs typeface="宋体"/>
              </a:rPr>
              <a:t>弱</a:t>
            </a:r>
            <a:r>
              <a:rPr dirty="0" sz="1050" spc="-100">
                <a:latin typeface="宋体"/>
                <a:cs typeface="宋体"/>
              </a:rPr>
              <a:t>弹</a:t>
            </a:r>
            <a:r>
              <a:rPr dirty="0" sz="1050" spc="5">
                <a:latin typeface="宋体"/>
                <a:cs typeface="宋体"/>
              </a:rPr>
              <a:t>簧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257" name="object 257"/>
          <p:cNvSpPr/>
          <p:nvPr/>
        </p:nvSpPr>
        <p:spPr>
          <a:xfrm>
            <a:off x="3110828" y="3744017"/>
            <a:ext cx="73660" cy="270510"/>
          </a:xfrm>
          <a:custGeom>
            <a:avLst/>
            <a:gdLst/>
            <a:ahLst/>
            <a:cxnLst/>
            <a:rect l="l" t="t" r="r" b="b"/>
            <a:pathLst>
              <a:path w="73660" h="270510">
                <a:moveTo>
                  <a:pt x="0" y="0"/>
                </a:moveTo>
                <a:lnTo>
                  <a:pt x="73063" y="270415"/>
                </a:lnTo>
              </a:path>
            </a:pathLst>
          </a:custGeom>
          <a:ln w="12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2867283" y="3842172"/>
            <a:ext cx="85090" cy="12700"/>
          </a:xfrm>
          <a:custGeom>
            <a:avLst/>
            <a:gdLst/>
            <a:ahLst/>
            <a:cxnLst/>
            <a:rect l="l" t="t" r="r" b="b"/>
            <a:pathLst>
              <a:path w="85089" h="12700">
                <a:moveTo>
                  <a:pt x="0" y="12432"/>
                </a:moveTo>
                <a:lnTo>
                  <a:pt x="85038" y="0"/>
                </a:lnTo>
              </a:path>
            </a:pathLst>
          </a:custGeom>
          <a:ln w="124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3098838" y="6425665"/>
            <a:ext cx="121920" cy="246379"/>
          </a:xfrm>
          <a:custGeom>
            <a:avLst/>
            <a:gdLst/>
            <a:ahLst/>
            <a:cxnLst/>
            <a:rect l="l" t="t" r="r" b="b"/>
            <a:pathLst>
              <a:path w="121919" h="246379">
                <a:moveTo>
                  <a:pt x="121772" y="245958"/>
                </a:moveTo>
                <a:lnTo>
                  <a:pt x="0" y="0"/>
                </a:lnTo>
              </a:path>
            </a:pathLst>
          </a:custGeom>
          <a:ln w="123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2513939" y="2969087"/>
            <a:ext cx="0" cy="1156335"/>
          </a:xfrm>
          <a:custGeom>
            <a:avLst/>
            <a:gdLst/>
            <a:ahLst/>
            <a:cxnLst/>
            <a:rect l="l" t="t" r="r" b="b"/>
            <a:pathLst>
              <a:path w="0" h="1156335">
                <a:moveTo>
                  <a:pt x="0" y="0"/>
                </a:moveTo>
                <a:lnTo>
                  <a:pt x="0" y="1156096"/>
                </a:lnTo>
              </a:path>
            </a:pathLst>
          </a:custGeom>
          <a:ln w="123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 txBox="1"/>
          <p:nvPr/>
        </p:nvSpPr>
        <p:spPr>
          <a:xfrm>
            <a:off x="3358841" y="3109025"/>
            <a:ext cx="379730" cy="1733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90">
                <a:latin typeface="宋体"/>
                <a:cs typeface="宋体"/>
              </a:rPr>
              <a:t>活</a:t>
            </a:r>
            <a:r>
              <a:rPr dirty="0" sz="950" spc="5">
                <a:latin typeface="宋体"/>
                <a:cs typeface="宋体"/>
              </a:rPr>
              <a:t>塞</a:t>
            </a:r>
            <a:r>
              <a:rPr dirty="0" sz="950" spc="10">
                <a:latin typeface="宋体"/>
                <a:cs typeface="宋体"/>
              </a:rPr>
              <a:t>杆</a:t>
            </a:r>
            <a:endParaRPr sz="950">
              <a:latin typeface="宋体"/>
              <a:cs typeface="宋体"/>
            </a:endParaRPr>
          </a:p>
        </p:txBody>
      </p:sp>
      <p:sp>
        <p:nvSpPr>
          <p:cNvPr id="262" name="object 262"/>
          <p:cNvSpPr/>
          <p:nvPr/>
        </p:nvSpPr>
        <p:spPr>
          <a:xfrm>
            <a:off x="3573955" y="3264205"/>
            <a:ext cx="24765" cy="246379"/>
          </a:xfrm>
          <a:custGeom>
            <a:avLst/>
            <a:gdLst/>
            <a:ahLst/>
            <a:cxnLst/>
            <a:rect l="l" t="t" r="r" b="b"/>
            <a:pathLst>
              <a:path w="24764" h="246379">
                <a:moveTo>
                  <a:pt x="24354" y="0"/>
                </a:moveTo>
                <a:lnTo>
                  <a:pt x="0" y="245877"/>
                </a:lnTo>
              </a:path>
            </a:pathLst>
          </a:custGeom>
          <a:ln w="1237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 txBox="1"/>
          <p:nvPr/>
        </p:nvSpPr>
        <p:spPr>
          <a:xfrm>
            <a:off x="5547134" y="3182268"/>
            <a:ext cx="359410" cy="1885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u="sng" baseline="38011" sz="14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8011" sz="14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</a:t>
            </a:r>
            <a:r>
              <a:rPr dirty="0" u="sng" baseline="38011" sz="1425" spc="-179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baseline="38011" sz="1425">
                <a:latin typeface="Times New Roman"/>
                <a:cs typeface="Times New Roman"/>
              </a:rPr>
              <a:t> </a:t>
            </a:r>
            <a:r>
              <a:rPr dirty="0" baseline="38011" sz="1425" spc="-112">
                <a:latin typeface="Times New Roman"/>
                <a:cs typeface="Times New Roman"/>
              </a:rPr>
              <a:t> </a:t>
            </a:r>
            <a:r>
              <a:rPr dirty="0" sz="1050" spc="45">
                <a:latin typeface="宋体"/>
                <a:cs typeface="宋体"/>
              </a:rPr>
              <a:t>KT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264" name="object 264"/>
          <p:cNvSpPr txBox="1"/>
          <p:nvPr/>
        </p:nvSpPr>
        <p:spPr>
          <a:xfrm>
            <a:off x="3639170" y="2407338"/>
            <a:ext cx="294005" cy="1885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50">
                <a:latin typeface="宋体"/>
                <a:cs typeface="宋体"/>
              </a:rPr>
              <a:t>杠杆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265" name="object 265"/>
          <p:cNvSpPr txBox="1"/>
          <p:nvPr/>
        </p:nvSpPr>
        <p:spPr>
          <a:xfrm>
            <a:off x="4309448" y="6159374"/>
            <a:ext cx="379730" cy="1733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90">
                <a:latin typeface="宋体"/>
                <a:cs typeface="宋体"/>
              </a:rPr>
              <a:t>传</a:t>
            </a:r>
            <a:r>
              <a:rPr dirty="0" sz="950" spc="5">
                <a:latin typeface="宋体"/>
                <a:cs typeface="宋体"/>
              </a:rPr>
              <a:t>动</a:t>
            </a:r>
            <a:r>
              <a:rPr dirty="0" sz="950" spc="10">
                <a:latin typeface="宋体"/>
                <a:cs typeface="宋体"/>
              </a:rPr>
              <a:t>杆</a:t>
            </a:r>
            <a:endParaRPr sz="950">
              <a:latin typeface="宋体"/>
              <a:cs typeface="宋体"/>
            </a:endParaRPr>
          </a:p>
        </p:txBody>
      </p:sp>
      <p:sp>
        <p:nvSpPr>
          <p:cNvPr id="266" name="object 266"/>
          <p:cNvSpPr txBox="1"/>
          <p:nvPr/>
        </p:nvSpPr>
        <p:spPr>
          <a:xfrm>
            <a:off x="6850695" y="3145624"/>
            <a:ext cx="1152525" cy="1885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u="sng" baseline="-10582" sz="1575">
                <a:uFill>
                  <a:solidFill>
                    <a:srgbClr val="000000"/>
                  </a:solidFill>
                </a:uFill>
                <a:latin typeface="宋体"/>
                <a:cs typeface="宋体"/>
              </a:rPr>
              <a:t> </a:t>
            </a:r>
            <a:r>
              <a:rPr dirty="0" u="sng" baseline="-10582" sz="1575" spc="345">
                <a:uFill>
                  <a:solidFill>
                    <a:srgbClr val="000000"/>
                  </a:solidFill>
                </a:uFill>
                <a:latin typeface="宋体"/>
                <a:cs typeface="宋体"/>
              </a:rPr>
              <a:t> </a:t>
            </a:r>
            <a:r>
              <a:rPr dirty="0" baseline="-10582" sz="1575" spc="37">
                <a:latin typeface="宋体"/>
                <a:cs typeface="宋体"/>
              </a:rPr>
              <a:t>KT</a:t>
            </a:r>
            <a:r>
              <a:rPr dirty="0" baseline="-10582" sz="1575" spc="-375">
                <a:latin typeface="宋体"/>
                <a:cs typeface="宋体"/>
              </a:rPr>
              <a:t> </a:t>
            </a:r>
            <a:r>
              <a:rPr dirty="0" sz="1050" spc="5">
                <a:latin typeface="宋体"/>
                <a:cs typeface="宋体"/>
              </a:rPr>
              <a:t>通</a:t>
            </a:r>
            <a:r>
              <a:rPr dirty="0" sz="1050" spc="-100">
                <a:latin typeface="宋体"/>
                <a:cs typeface="宋体"/>
              </a:rPr>
              <a:t>电</a:t>
            </a:r>
            <a:r>
              <a:rPr dirty="0" sz="1050" spc="5">
                <a:latin typeface="宋体"/>
                <a:cs typeface="宋体"/>
              </a:rPr>
              <a:t>延</a:t>
            </a:r>
            <a:r>
              <a:rPr dirty="0" sz="1050" spc="-5">
                <a:latin typeface="宋体"/>
                <a:cs typeface="宋体"/>
              </a:rPr>
              <a:t>时</a:t>
            </a:r>
            <a:r>
              <a:rPr dirty="0" sz="1050" spc="-100">
                <a:latin typeface="宋体"/>
                <a:cs typeface="宋体"/>
              </a:rPr>
              <a:t>接</a:t>
            </a:r>
            <a:r>
              <a:rPr dirty="0" sz="1050" spc="5">
                <a:latin typeface="宋体"/>
                <a:cs typeface="宋体"/>
              </a:rPr>
              <a:t>点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267" name="object 267"/>
          <p:cNvSpPr txBox="1"/>
          <p:nvPr/>
        </p:nvSpPr>
        <p:spPr>
          <a:xfrm>
            <a:off x="7221125" y="3907958"/>
            <a:ext cx="550545" cy="1885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50" spc="5">
                <a:latin typeface="宋体"/>
                <a:cs typeface="宋体"/>
              </a:rPr>
              <a:t>瞬</a:t>
            </a:r>
            <a:r>
              <a:rPr dirty="0" sz="1050" spc="-100">
                <a:latin typeface="宋体"/>
                <a:cs typeface="宋体"/>
              </a:rPr>
              <a:t>动</a:t>
            </a:r>
            <a:r>
              <a:rPr dirty="0" sz="1050" spc="5">
                <a:latin typeface="宋体"/>
                <a:cs typeface="宋体"/>
              </a:rPr>
              <a:t>接点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268" name="object 268"/>
          <p:cNvSpPr txBox="1"/>
          <p:nvPr/>
        </p:nvSpPr>
        <p:spPr>
          <a:xfrm>
            <a:off x="7184780" y="2468848"/>
            <a:ext cx="294005" cy="1885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50">
                <a:latin typeface="宋体"/>
                <a:cs typeface="宋体"/>
              </a:rPr>
              <a:t>线圈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269" name="object 269"/>
          <p:cNvSpPr txBox="1"/>
          <p:nvPr/>
        </p:nvSpPr>
        <p:spPr>
          <a:xfrm>
            <a:off x="5759202" y="4375664"/>
            <a:ext cx="1671320" cy="1885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50" spc="40">
                <a:latin typeface="宋体"/>
                <a:cs typeface="宋体"/>
              </a:rPr>
              <a:t>(b)</a:t>
            </a:r>
            <a:r>
              <a:rPr dirty="0" sz="1050" spc="-100">
                <a:latin typeface="宋体"/>
                <a:cs typeface="宋体"/>
              </a:rPr>
              <a:t>通</a:t>
            </a:r>
            <a:r>
              <a:rPr dirty="0" sz="1050" spc="5">
                <a:latin typeface="宋体"/>
                <a:cs typeface="宋体"/>
              </a:rPr>
              <a:t>电</a:t>
            </a:r>
            <a:r>
              <a:rPr dirty="0" sz="1050" spc="-5">
                <a:latin typeface="宋体"/>
                <a:cs typeface="宋体"/>
              </a:rPr>
              <a:t>延</a:t>
            </a:r>
            <a:r>
              <a:rPr dirty="0" sz="1050" spc="-100">
                <a:latin typeface="宋体"/>
                <a:cs typeface="宋体"/>
              </a:rPr>
              <a:t>时</a:t>
            </a:r>
            <a:r>
              <a:rPr dirty="0" sz="1050" spc="5">
                <a:latin typeface="宋体"/>
                <a:cs typeface="宋体"/>
              </a:rPr>
              <a:t>继</a:t>
            </a:r>
            <a:r>
              <a:rPr dirty="0" sz="1050" spc="-5">
                <a:latin typeface="宋体"/>
                <a:cs typeface="宋体"/>
              </a:rPr>
              <a:t>电</a:t>
            </a:r>
            <a:r>
              <a:rPr dirty="0" sz="1050" spc="-100">
                <a:latin typeface="宋体"/>
                <a:cs typeface="宋体"/>
              </a:rPr>
              <a:t>器</a:t>
            </a:r>
            <a:r>
              <a:rPr dirty="0" sz="1050" spc="5">
                <a:latin typeface="宋体"/>
                <a:cs typeface="宋体"/>
              </a:rPr>
              <a:t>图</a:t>
            </a:r>
            <a:r>
              <a:rPr dirty="0" sz="1050" spc="-100">
                <a:latin typeface="宋体"/>
                <a:cs typeface="宋体"/>
              </a:rPr>
              <a:t>形</a:t>
            </a:r>
            <a:r>
              <a:rPr dirty="0" sz="1050" spc="5">
                <a:latin typeface="宋体"/>
                <a:cs typeface="宋体"/>
              </a:rPr>
              <a:t>符号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270" name="object 270"/>
          <p:cNvSpPr txBox="1"/>
          <p:nvPr/>
        </p:nvSpPr>
        <p:spPr>
          <a:xfrm>
            <a:off x="6989586" y="5814790"/>
            <a:ext cx="1037590" cy="1885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50" spc="25">
                <a:latin typeface="宋体"/>
                <a:cs typeface="宋体"/>
              </a:rPr>
              <a:t>KT</a:t>
            </a:r>
            <a:r>
              <a:rPr dirty="0" sz="1050" spc="130">
                <a:latin typeface="宋体"/>
                <a:cs typeface="宋体"/>
              </a:rPr>
              <a:t> </a:t>
            </a:r>
            <a:r>
              <a:rPr dirty="0" sz="1050" spc="5">
                <a:latin typeface="宋体"/>
                <a:cs typeface="宋体"/>
              </a:rPr>
              <a:t>断</a:t>
            </a:r>
            <a:r>
              <a:rPr dirty="0" sz="1050" spc="-100">
                <a:latin typeface="宋体"/>
                <a:cs typeface="宋体"/>
              </a:rPr>
              <a:t>电</a:t>
            </a:r>
            <a:r>
              <a:rPr dirty="0" sz="1050" spc="5">
                <a:latin typeface="宋体"/>
                <a:cs typeface="宋体"/>
              </a:rPr>
              <a:t>延</a:t>
            </a:r>
            <a:r>
              <a:rPr dirty="0" sz="1050" spc="-5">
                <a:latin typeface="宋体"/>
                <a:cs typeface="宋体"/>
              </a:rPr>
              <a:t>时</a:t>
            </a:r>
            <a:r>
              <a:rPr dirty="0" sz="1050" spc="-100">
                <a:latin typeface="宋体"/>
                <a:cs typeface="宋体"/>
              </a:rPr>
              <a:t>接</a:t>
            </a:r>
            <a:r>
              <a:rPr dirty="0" sz="1050" spc="5">
                <a:latin typeface="宋体"/>
                <a:cs typeface="宋体"/>
              </a:rPr>
              <a:t>点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271" name="object 271"/>
          <p:cNvSpPr txBox="1"/>
          <p:nvPr/>
        </p:nvSpPr>
        <p:spPr>
          <a:xfrm>
            <a:off x="7221125" y="6516022"/>
            <a:ext cx="550545" cy="1885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50" spc="5">
                <a:latin typeface="宋体"/>
                <a:cs typeface="宋体"/>
              </a:rPr>
              <a:t>瞬</a:t>
            </a:r>
            <a:r>
              <a:rPr dirty="0" sz="1050" spc="-100">
                <a:latin typeface="宋体"/>
                <a:cs typeface="宋体"/>
              </a:rPr>
              <a:t>动</a:t>
            </a:r>
            <a:r>
              <a:rPr dirty="0" sz="1050" spc="5">
                <a:latin typeface="宋体"/>
                <a:cs typeface="宋体"/>
              </a:rPr>
              <a:t>接点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272" name="object 272"/>
          <p:cNvSpPr txBox="1"/>
          <p:nvPr/>
        </p:nvSpPr>
        <p:spPr>
          <a:xfrm>
            <a:off x="7209280" y="5076978"/>
            <a:ext cx="294005" cy="1885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50">
                <a:latin typeface="宋体"/>
                <a:cs typeface="宋体"/>
              </a:rPr>
              <a:t>线圈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273" name="object 273"/>
          <p:cNvSpPr/>
          <p:nvPr/>
        </p:nvSpPr>
        <p:spPr>
          <a:xfrm>
            <a:off x="6546835" y="3227070"/>
            <a:ext cx="48895" cy="123189"/>
          </a:xfrm>
          <a:custGeom>
            <a:avLst/>
            <a:gdLst/>
            <a:ahLst/>
            <a:cxnLst/>
            <a:rect l="l" t="t" r="r" b="b"/>
            <a:pathLst>
              <a:path w="48895" h="123189">
                <a:moveTo>
                  <a:pt x="48676" y="0"/>
                </a:moveTo>
                <a:lnTo>
                  <a:pt x="25532" y="6185"/>
                </a:lnTo>
                <a:lnTo>
                  <a:pt x="10526" y="21634"/>
                </a:lnTo>
                <a:lnTo>
                  <a:pt x="2426" y="41685"/>
                </a:lnTo>
                <a:lnTo>
                  <a:pt x="0" y="61673"/>
                </a:lnTo>
                <a:lnTo>
                  <a:pt x="2426" y="86882"/>
                </a:lnTo>
                <a:lnTo>
                  <a:pt x="10526" y="106293"/>
                </a:lnTo>
                <a:lnTo>
                  <a:pt x="25532" y="118772"/>
                </a:lnTo>
                <a:lnTo>
                  <a:pt x="48676" y="123183"/>
                </a:lnTo>
              </a:path>
            </a:pathLst>
          </a:custGeom>
          <a:ln w="123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6985087" y="3227070"/>
            <a:ext cx="48895" cy="123189"/>
          </a:xfrm>
          <a:custGeom>
            <a:avLst/>
            <a:gdLst/>
            <a:ahLst/>
            <a:cxnLst/>
            <a:rect l="l" t="t" r="r" b="b"/>
            <a:pathLst>
              <a:path w="48895" h="123189">
                <a:moveTo>
                  <a:pt x="48838" y="0"/>
                </a:moveTo>
                <a:lnTo>
                  <a:pt x="25874" y="6185"/>
                </a:lnTo>
                <a:lnTo>
                  <a:pt x="10789" y="21634"/>
                </a:lnTo>
                <a:lnTo>
                  <a:pt x="2520" y="41685"/>
                </a:lnTo>
                <a:lnTo>
                  <a:pt x="0" y="61673"/>
                </a:lnTo>
                <a:lnTo>
                  <a:pt x="2520" y="86882"/>
                </a:lnTo>
                <a:lnTo>
                  <a:pt x="10789" y="106293"/>
                </a:lnTo>
                <a:lnTo>
                  <a:pt x="25874" y="118772"/>
                </a:lnTo>
                <a:lnTo>
                  <a:pt x="48838" y="123183"/>
                </a:lnTo>
              </a:path>
            </a:pathLst>
          </a:custGeom>
          <a:ln w="123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5547502" y="3214964"/>
            <a:ext cx="48895" cy="123189"/>
          </a:xfrm>
          <a:custGeom>
            <a:avLst/>
            <a:gdLst/>
            <a:ahLst/>
            <a:cxnLst/>
            <a:rect l="l" t="t" r="r" b="b"/>
            <a:pathLst>
              <a:path w="48895" h="123189">
                <a:moveTo>
                  <a:pt x="48676" y="0"/>
                </a:moveTo>
                <a:lnTo>
                  <a:pt x="25737" y="6185"/>
                </a:lnTo>
                <a:lnTo>
                  <a:pt x="10708" y="21634"/>
                </a:lnTo>
                <a:lnTo>
                  <a:pt x="2494" y="41685"/>
                </a:lnTo>
                <a:lnTo>
                  <a:pt x="0" y="61673"/>
                </a:lnTo>
                <a:lnTo>
                  <a:pt x="2494" y="86692"/>
                </a:lnTo>
                <a:lnTo>
                  <a:pt x="10708" y="106006"/>
                </a:lnTo>
                <a:lnTo>
                  <a:pt x="25737" y="118450"/>
                </a:lnTo>
                <a:lnTo>
                  <a:pt x="48676" y="122856"/>
                </a:lnTo>
              </a:path>
            </a:pathLst>
          </a:custGeom>
          <a:ln w="123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5986241" y="3214964"/>
            <a:ext cx="48895" cy="123189"/>
          </a:xfrm>
          <a:custGeom>
            <a:avLst/>
            <a:gdLst/>
            <a:ahLst/>
            <a:cxnLst/>
            <a:rect l="l" t="t" r="r" b="b"/>
            <a:pathLst>
              <a:path w="48895" h="123189">
                <a:moveTo>
                  <a:pt x="48676" y="0"/>
                </a:moveTo>
                <a:lnTo>
                  <a:pt x="25737" y="6185"/>
                </a:lnTo>
                <a:lnTo>
                  <a:pt x="10708" y="21634"/>
                </a:lnTo>
                <a:lnTo>
                  <a:pt x="2494" y="41685"/>
                </a:lnTo>
                <a:lnTo>
                  <a:pt x="0" y="61673"/>
                </a:lnTo>
                <a:lnTo>
                  <a:pt x="2494" y="86692"/>
                </a:lnTo>
                <a:lnTo>
                  <a:pt x="10708" y="106006"/>
                </a:lnTo>
                <a:lnTo>
                  <a:pt x="25737" y="118450"/>
                </a:lnTo>
                <a:lnTo>
                  <a:pt x="48676" y="122856"/>
                </a:lnTo>
              </a:path>
            </a:pathLst>
          </a:custGeom>
          <a:ln w="123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9427" y="260604"/>
            <a:ext cx="6908800" cy="5552440"/>
          </a:xfrm>
          <a:custGeom>
            <a:avLst/>
            <a:gdLst/>
            <a:ahLst/>
            <a:cxnLst/>
            <a:rect l="l" t="t" r="r" b="b"/>
            <a:pathLst>
              <a:path w="6908800" h="5552440">
                <a:moveTo>
                  <a:pt x="0" y="638810"/>
                </a:moveTo>
                <a:lnTo>
                  <a:pt x="1752" y="591134"/>
                </a:lnTo>
                <a:lnTo>
                  <a:pt x="6926" y="544411"/>
                </a:lnTo>
                <a:lnTo>
                  <a:pt x="15398" y="498762"/>
                </a:lnTo>
                <a:lnTo>
                  <a:pt x="27046" y="454312"/>
                </a:lnTo>
                <a:lnTo>
                  <a:pt x="41745" y="411185"/>
                </a:lnTo>
                <a:lnTo>
                  <a:pt x="59372" y="369503"/>
                </a:lnTo>
                <a:lnTo>
                  <a:pt x="79803" y="329390"/>
                </a:lnTo>
                <a:lnTo>
                  <a:pt x="102915" y="290970"/>
                </a:lnTo>
                <a:lnTo>
                  <a:pt x="128585" y="254367"/>
                </a:lnTo>
                <a:lnTo>
                  <a:pt x="156688" y="219703"/>
                </a:lnTo>
                <a:lnTo>
                  <a:pt x="187102" y="187102"/>
                </a:lnTo>
                <a:lnTo>
                  <a:pt x="219703" y="156688"/>
                </a:lnTo>
                <a:lnTo>
                  <a:pt x="254367" y="128585"/>
                </a:lnTo>
                <a:lnTo>
                  <a:pt x="290970" y="102915"/>
                </a:lnTo>
                <a:lnTo>
                  <a:pt x="329390" y="79803"/>
                </a:lnTo>
                <a:lnTo>
                  <a:pt x="369503" y="59372"/>
                </a:lnTo>
                <a:lnTo>
                  <a:pt x="411185" y="41745"/>
                </a:lnTo>
                <a:lnTo>
                  <a:pt x="454312" y="27046"/>
                </a:lnTo>
                <a:lnTo>
                  <a:pt x="498762" y="15398"/>
                </a:lnTo>
                <a:lnTo>
                  <a:pt x="544411" y="6926"/>
                </a:lnTo>
                <a:lnTo>
                  <a:pt x="591134" y="1752"/>
                </a:lnTo>
                <a:lnTo>
                  <a:pt x="638810" y="0"/>
                </a:lnTo>
                <a:lnTo>
                  <a:pt x="6269482" y="0"/>
                </a:lnTo>
                <a:lnTo>
                  <a:pt x="6317157" y="1752"/>
                </a:lnTo>
                <a:lnTo>
                  <a:pt x="6363880" y="6926"/>
                </a:lnTo>
                <a:lnTo>
                  <a:pt x="6409529" y="15398"/>
                </a:lnTo>
                <a:lnTo>
                  <a:pt x="6453979" y="27046"/>
                </a:lnTo>
                <a:lnTo>
                  <a:pt x="6497106" y="41745"/>
                </a:lnTo>
                <a:lnTo>
                  <a:pt x="6538788" y="59372"/>
                </a:lnTo>
                <a:lnTo>
                  <a:pt x="6578901" y="79803"/>
                </a:lnTo>
                <a:lnTo>
                  <a:pt x="6617321" y="102915"/>
                </a:lnTo>
                <a:lnTo>
                  <a:pt x="6653924" y="128585"/>
                </a:lnTo>
                <a:lnTo>
                  <a:pt x="6688588" y="156688"/>
                </a:lnTo>
                <a:lnTo>
                  <a:pt x="6721189" y="187102"/>
                </a:lnTo>
                <a:lnTo>
                  <a:pt x="6751603" y="219703"/>
                </a:lnTo>
                <a:lnTo>
                  <a:pt x="6779706" y="254367"/>
                </a:lnTo>
                <a:lnTo>
                  <a:pt x="6805376" y="290970"/>
                </a:lnTo>
                <a:lnTo>
                  <a:pt x="6828488" y="329390"/>
                </a:lnTo>
                <a:lnTo>
                  <a:pt x="6848919" y="369503"/>
                </a:lnTo>
                <a:lnTo>
                  <a:pt x="6866546" y="411185"/>
                </a:lnTo>
                <a:lnTo>
                  <a:pt x="6881245" y="454312"/>
                </a:lnTo>
                <a:lnTo>
                  <a:pt x="6892893" y="498762"/>
                </a:lnTo>
                <a:lnTo>
                  <a:pt x="6901365" y="544411"/>
                </a:lnTo>
                <a:lnTo>
                  <a:pt x="6906539" y="591134"/>
                </a:lnTo>
                <a:lnTo>
                  <a:pt x="6908292" y="638810"/>
                </a:lnTo>
                <a:lnTo>
                  <a:pt x="6908292" y="4913122"/>
                </a:lnTo>
                <a:lnTo>
                  <a:pt x="6906539" y="4960797"/>
                </a:lnTo>
                <a:lnTo>
                  <a:pt x="6901365" y="5007520"/>
                </a:lnTo>
                <a:lnTo>
                  <a:pt x="6892893" y="5053169"/>
                </a:lnTo>
                <a:lnTo>
                  <a:pt x="6881245" y="5097619"/>
                </a:lnTo>
                <a:lnTo>
                  <a:pt x="6866546" y="5140746"/>
                </a:lnTo>
                <a:lnTo>
                  <a:pt x="6848919" y="5182428"/>
                </a:lnTo>
                <a:lnTo>
                  <a:pt x="6828488" y="5222541"/>
                </a:lnTo>
                <a:lnTo>
                  <a:pt x="6805376" y="5260961"/>
                </a:lnTo>
                <a:lnTo>
                  <a:pt x="6779706" y="5297564"/>
                </a:lnTo>
                <a:lnTo>
                  <a:pt x="6751603" y="5332228"/>
                </a:lnTo>
                <a:lnTo>
                  <a:pt x="6721189" y="5364829"/>
                </a:lnTo>
                <a:lnTo>
                  <a:pt x="6688588" y="5395243"/>
                </a:lnTo>
                <a:lnTo>
                  <a:pt x="6653924" y="5423346"/>
                </a:lnTo>
                <a:lnTo>
                  <a:pt x="6617321" y="5449016"/>
                </a:lnTo>
                <a:lnTo>
                  <a:pt x="6578901" y="5472128"/>
                </a:lnTo>
                <a:lnTo>
                  <a:pt x="6538788" y="5492559"/>
                </a:lnTo>
                <a:lnTo>
                  <a:pt x="6497106" y="5510186"/>
                </a:lnTo>
                <a:lnTo>
                  <a:pt x="6453979" y="5524885"/>
                </a:lnTo>
                <a:lnTo>
                  <a:pt x="6409529" y="5536533"/>
                </a:lnTo>
                <a:lnTo>
                  <a:pt x="6363880" y="5545005"/>
                </a:lnTo>
                <a:lnTo>
                  <a:pt x="6317157" y="5550179"/>
                </a:lnTo>
                <a:lnTo>
                  <a:pt x="6269482" y="5551932"/>
                </a:lnTo>
                <a:lnTo>
                  <a:pt x="638810" y="5551932"/>
                </a:lnTo>
                <a:lnTo>
                  <a:pt x="591134" y="5550179"/>
                </a:lnTo>
                <a:lnTo>
                  <a:pt x="544411" y="5545005"/>
                </a:lnTo>
                <a:lnTo>
                  <a:pt x="498762" y="5536533"/>
                </a:lnTo>
                <a:lnTo>
                  <a:pt x="454312" y="5524885"/>
                </a:lnTo>
                <a:lnTo>
                  <a:pt x="411185" y="5510186"/>
                </a:lnTo>
                <a:lnTo>
                  <a:pt x="369503" y="5492559"/>
                </a:lnTo>
                <a:lnTo>
                  <a:pt x="329390" y="5472128"/>
                </a:lnTo>
                <a:lnTo>
                  <a:pt x="290970" y="5449016"/>
                </a:lnTo>
                <a:lnTo>
                  <a:pt x="254367" y="5423346"/>
                </a:lnTo>
                <a:lnTo>
                  <a:pt x="219703" y="5395243"/>
                </a:lnTo>
                <a:lnTo>
                  <a:pt x="187102" y="5364829"/>
                </a:lnTo>
                <a:lnTo>
                  <a:pt x="156688" y="5332228"/>
                </a:lnTo>
                <a:lnTo>
                  <a:pt x="128585" y="5297564"/>
                </a:lnTo>
                <a:lnTo>
                  <a:pt x="102915" y="5260961"/>
                </a:lnTo>
                <a:lnTo>
                  <a:pt x="79803" y="5222541"/>
                </a:lnTo>
                <a:lnTo>
                  <a:pt x="59372" y="5182428"/>
                </a:lnTo>
                <a:lnTo>
                  <a:pt x="41745" y="5140746"/>
                </a:lnTo>
                <a:lnTo>
                  <a:pt x="27046" y="5097619"/>
                </a:lnTo>
                <a:lnTo>
                  <a:pt x="15398" y="5053169"/>
                </a:lnTo>
                <a:lnTo>
                  <a:pt x="6926" y="5007520"/>
                </a:lnTo>
                <a:lnTo>
                  <a:pt x="1752" y="4960797"/>
                </a:lnTo>
                <a:lnTo>
                  <a:pt x="0" y="4913122"/>
                </a:lnTo>
                <a:lnTo>
                  <a:pt x="0" y="638810"/>
                </a:lnTo>
                <a:close/>
              </a:path>
            </a:pathLst>
          </a:custGeom>
          <a:ln w="15875">
            <a:solidFill>
              <a:srgbClr val="BADF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756029" y="369189"/>
            <a:ext cx="6437630" cy="683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04800">
              <a:lnSpc>
                <a:spcPct val="120000"/>
              </a:lnSpc>
              <a:spcBef>
                <a:spcPts val="100"/>
              </a:spcBef>
            </a:pPr>
            <a:r>
              <a:rPr dirty="0" sz="1800" spc="10" b="1">
                <a:latin typeface="Times New Roman"/>
                <a:cs typeface="Times New Roman"/>
              </a:rPr>
              <a:t>1</a:t>
            </a:r>
            <a:r>
              <a:rPr dirty="0" sz="1800" spc="10" b="1">
                <a:latin typeface="宋体"/>
                <a:cs typeface="宋体"/>
              </a:rPr>
              <a:t>）输入元</a:t>
            </a:r>
            <a:r>
              <a:rPr dirty="0" sz="1800" spc="15" b="1">
                <a:latin typeface="宋体"/>
                <a:cs typeface="宋体"/>
              </a:rPr>
              <a:t>件</a:t>
            </a:r>
            <a:r>
              <a:rPr dirty="0" sz="1800" spc="10">
                <a:latin typeface="宋体"/>
                <a:cs typeface="宋体"/>
              </a:rPr>
              <a:t>：是控制电路的输入逻辑变量，用于对电路的控 </a:t>
            </a:r>
            <a:r>
              <a:rPr dirty="0" sz="1800">
                <a:latin typeface="宋体"/>
                <a:cs typeface="宋体"/>
              </a:rPr>
              <a:t>制，可分为主令元件和检测元件。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60829" y="1082116"/>
            <a:ext cx="6360795" cy="300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0">
                <a:latin typeface="宋体"/>
                <a:cs typeface="宋体"/>
              </a:rPr>
              <a:t>①主令元件</a:t>
            </a:r>
            <a:r>
              <a:rPr dirty="0" spc="40">
                <a:latin typeface="宋体"/>
                <a:cs typeface="宋体"/>
              </a:rPr>
              <a:t>：</a:t>
            </a:r>
            <a:r>
              <a:rPr dirty="0" spc="40" b="0">
                <a:latin typeface="宋体"/>
                <a:cs typeface="宋体"/>
              </a:rPr>
              <a:t>是人向控制</a:t>
            </a:r>
            <a:r>
              <a:rPr dirty="0" spc="30" b="0">
                <a:latin typeface="宋体"/>
                <a:cs typeface="宋体"/>
              </a:rPr>
              <a:t>电</a:t>
            </a:r>
            <a:r>
              <a:rPr dirty="0" spc="40" b="0">
                <a:latin typeface="宋体"/>
                <a:cs typeface="宋体"/>
              </a:rPr>
              <a:t>路发布控制</a:t>
            </a:r>
            <a:r>
              <a:rPr dirty="0" spc="30" b="0">
                <a:latin typeface="宋体"/>
                <a:cs typeface="宋体"/>
              </a:rPr>
              <a:t>指</a:t>
            </a:r>
            <a:r>
              <a:rPr dirty="0" spc="40" b="0">
                <a:latin typeface="宋体"/>
                <a:cs typeface="宋体"/>
              </a:rPr>
              <a:t>令的元</a:t>
            </a:r>
            <a:r>
              <a:rPr dirty="0" spc="80" b="0">
                <a:latin typeface="宋体"/>
                <a:cs typeface="宋体"/>
              </a:rPr>
              <a:t>件</a:t>
            </a:r>
            <a:r>
              <a:rPr dirty="0" spc="45" b="0">
                <a:latin typeface="宋体"/>
                <a:cs typeface="宋体"/>
              </a:rPr>
              <a:t>、</a:t>
            </a:r>
            <a:r>
              <a:rPr dirty="0" spc="30" b="0">
                <a:latin typeface="宋体"/>
                <a:cs typeface="宋体"/>
              </a:rPr>
              <a:t>如</a:t>
            </a:r>
            <a:r>
              <a:rPr dirty="0" spc="40" b="0">
                <a:latin typeface="宋体"/>
                <a:cs typeface="宋体"/>
              </a:rPr>
              <a:t>按</a:t>
            </a:r>
            <a:r>
              <a:rPr dirty="0" spc="45" b="0">
                <a:latin typeface="宋体"/>
                <a:cs typeface="宋体"/>
              </a:rPr>
              <a:t>钮</a:t>
            </a:r>
            <a:r>
              <a:rPr dirty="0" b="0">
                <a:latin typeface="宋体"/>
                <a:cs typeface="宋体"/>
              </a:rPr>
              <a:t>、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56029" y="1357121"/>
            <a:ext cx="6442710" cy="101346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800">
                <a:latin typeface="宋体"/>
                <a:cs typeface="宋体"/>
              </a:rPr>
              <a:t>开关等。</a:t>
            </a:r>
            <a:endParaRPr sz="1800">
              <a:latin typeface="宋体"/>
              <a:cs typeface="宋体"/>
            </a:endParaRPr>
          </a:p>
          <a:p>
            <a:pPr marL="12700" marR="5080" indent="304800">
              <a:lnSpc>
                <a:spcPct val="120000"/>
              </a:lnSpc>
            </a:pPr>
            <a:r>
              <a:rPr dirty="0" sz="1800" spc="50" b="1">
                <a:latin typeface="宋体"/>
                <a:cs typeface="宋体"/>
              </a:rPr>
              <a:t>②检测元件：</a:t>
            </a:r>
            <a:r>
              <a:rPr dirty="0" sz="1800" spc="45">
                <a:latin typeface="宋体"/>
                <a:cs typeface="宋体"/>
              </a:rPr>
              <a:t>是电路和电气控制设备本身向控制电路发布控 制指令的元</a:t>
            </a:r>
            <a:r>
              <a:rPr dirty="0" sz="1800" spc="50">
                <a:latin typeface="宋体"/>
                <a:cs typeface="宋体"/>
              </a:rPr>
              <a:t>件</a:t>
            </a:r>
            <a:r>
              <a:rPr dirty="0" sz="1800" spc="45">
                <a:latin typeface="宋体"/>
                <a:cs typeface="宋体"/>
              </a:rPr>
              <a:t>，用于对电路和电气控制</a:t>
            </a:r>
            <a:r>
              <a:rPr dirty="0" sz="1800" spc="35">
                <a:latin typeface="宋体"/>
                <a:cs typeface="宋体"/>
              </a:rPr>
              <a:t>设</a:t>
            </a:r>
            <a:r>
              <a:rPr dirty="0" sz="1800" spc="45">
                <a:latin typeface="宋体"/>
                <a:cs typeface="宋体"/>
              </a:rPr>
              <a:t>备的某些物</a:t>
            </a:r>
            <a:r>
              <a:rPr dirty="0" sz="1800" spc="35">
                <a:latin typeface="宋体"/>
                <a:cs typeface="宋体"/>
              </a:rPr>
              <a:t>理</a:t>
            </a:r>
            <a:r>
              <a:rPr dirty="0" sz="1800" spc="50">
                <a:latin typeface="宋体"/>
                <a:cs typeface="宋体"/>
              </a:rPr>
              <a:t>量</a:t>
            </a:r>
            <a:r>
              <a:rPr dirty="0" sz="1800" spc="45">
                <a:latin typeface="Times New Roman"/>
                <a:cs typeface="Times New Roman"/>
              </a:rPr>
              <a:t>(</a:t>
            </a:r>
            <a:r>
              <a:rPr dirty="0" sz="1800" spc="45">
                <a:latin typeface="宋体"/>
                <a:cs typeface="宋体"/>
              </a:rPr>
              <a:t>如行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100"/>
              </a:spcBef>
            </a:pPr>
            <a:r>
              <a:rPr dirty="0" spc="45"/>
              <a:t>程距离、温</a:t>
            </a:r>
            <a:r>
              <a:rPr dirty="0" spc="50"/>
              <a:t>度</a:t>
            </a:r>
            <a:r>
              <a:rPr dirty="0" spc="45"/>
              <a:t>、转速、压力、电流</a:t>
            </a:r>
            <a:r>
              <a:rPr dirty="0" spc="50"/>
              <a:t>等</a:t>
            </a:r>
            <a:r>
              <a:rPr dirty="0" spc="45">
                <a:latin typeface="Times New Roman"/>
                <a:cs typeface="Times New Roman"/>
              </a:rPr>
              <a:t>)</a:t>
            </a:r>
            <a:r>
              <a:rPr dirty="0" spc="45"/>
              <a:t>的</a:t>
            </a:r>
            <a:r>
              <a:rPr dirty="0" spc="30"/>
              <a:t>检</a:t>
            </a:r>
            <a:r>
              <a:rPr dirty="0" spc="50"/>
              <a:t>测</a:t>
            </a:r>
            <a:r>
              <a:rPr dirty="0" spc="45"/>
              <a:t>。常用的</a:t>
            </a:r>
            <a:r>
              <a:rPr dirty="0" spc="30"/>
              <a:t>检</a:t>
            </a:r>
            <a:r>
              <a:rPr dirty="0" spc="45"/>
              <a:t>测元</a:t>
            </a:r>
            <a:r>
              <a:rPr dirty="0"/>
              <a:t>件 有行程开关</a:t>
            </a:r>
            <a:r>
              <a:rPr dirty="0" spc="15"/>
              <a:t>、</a:t>
            </a:r>
            <a:r>
              <a:rPr dirty="0"/>
              <a:t>接近开关、</a:t>
            </a:r>
            <a:r>
              <a:rPr dirty="0" spc="10"/>
              <a:t>热</a:t>
            </a:r>
            <a:r>
              <a:rPr dirty="0"/>
              <a:t>继电器、电</a:t>
            </a:r>
            <a:r>
              <a:rPr dirty="0" spc="10"/>
              <a:t>流</a:t>
            </a:r>
            <a:r>
              <a:rPr dirty="0"/>
              <a:t>继电器、速</a:t>
            </a:r>
            <a:r>
              <a:rPr dirty="0" spc="10"/>
              <a:t>度</a:t>
            </a:r>
            <a:r>
              <a:rPr dirty="0"/>
              <a:t>继电器</a:t>
            </a:r>
            <a:r>
              <a:rPr dirty="0" spc="15"/>
              <a:t>等</a:t>
            </a:r>
            <a:r>
              <a:rPr dirty="0"/>
              <a:t>。</a:t>
            </a:r>
          </a:p>
          <a:p>
            <a:pPr algn="just" marL="12700" marR="233045" indent="304800">
              <a:lnSpc>
                <a:spcPct val="120000"/>
              </a:lnSpc>
              <a:buSzPct val="94444"/>
              <a:buFont typeface="Times New Roman"/>
              <a:buAutoNum type="arabicPlain" startAt="2"/>
              <a:tabLst>
                <a:tab pos="677545" algn="l"/>
              </a:tabLst>
            </a:pPr>
            <a:r>
              <a:rPr dirty="0" spc="60" b="1">
                <a:latin typeface="宋体"/>
                <a:cs typeface="宋体"/>
              </a:rPr>
              <a:t>中间逻</a:t>
            </a:r>
            <a:r>
              <a:rPr dirty="0" spc="70" b="1">
                <a:latin typeface="宋体"/>
                <a:cs typeface="宋体"/>
              </a:rPr>
              <a:t>辑元</a:t>
            </a:r>
            <a:r>
              <a:rPr dirty="0" spc="60" b="1">
                <a:latin typeface="宋体"/>
                <a:cs typeface="宋体"/>
              </a:rPr>
              <a:t>件</a:t>
            </a:r>
            <a:r>
              <a:rPr dirty="0" spc="70" b="1">
                <a:latin typeface="宋体"/>
                <a:cs typeface="宋体"/>
              </a:rPr>
              <a:t>：</a:t>
            </a:r>
            <a:r>
              <a:rPr dirty="0" spc="55"/>
              <a:t>是控制</a:t>
            </a:r>
            <a:r>
              <a:rPr dirty="0" spc="70"/>
              <a:t>电</a:t>
            </a:r>
            <a:r>
              <a:rPr dirty="0" spc="55"/>
              <a:t>路的中间逻</a:t>
            </a:r>
            <a:r>
              <a:rPr dirty="0" spc="70"/>
              <a:t>辑</a:t>
            </a:r>
            <a:r>
              <a:rPr dirty="0" spc="55"/>
              <a:t>变</a:t>
            </a:r>
            <a:r>
              <a:rPr dirty="0" spc="85"/>
              <a:t>量</a:t>
            </a:r>
            <a:r>
              <a:rPr dirty="0" spc="65">
                <a:latin typeface="Times New Roman"/>
                <a:cs typeface="Times New Roman"/>
              </a:rPr>
              <a:t>,</a:t>
            </a:r>
            <a:r>
              <a:rPr dirty="0" spc="55"/>
              <a:t>用于对</a:t>
            </a:r>
            <a:r>
              <a:rPr dirty="0" spc="70"/>
              <a:t>电</a:t>
            </a:r>
            <a:r>
              <a:rPr dirty="0"/>
              <a:t>路 中变量的逻</a:t>
            </a:r>
            <a:r>
              <a:rPr dirty="0" spc="10"/>
              <a:t>辑</a:t>
            </a:r>
            <a:r>
              <a:rPr dirty="0"/>
              <a:t>变换和记忆</a:t>
            </a:r>
            <a:r>
              <a:rPr dirty="0" spc="10"/>
              <a:t>等</a:t>
            </a:r>
            <a:r>
              <a:rPr dirty="0"/>
              <a:t>作</a:t>
            </a:r>
            <a:r>
              <a:rPr dirty="0" spc="5"/>
              <a:t>用</a:t>
            </a:r>
            <a:r>
              <a:rPr dirty="0"/>
              <a:t>，常用</a:t>
            </a:r>
            <a:r>
              <a:rPr dirty="0" spc="10"/>
              <a:t>的</a:t>
            </a:r>
            <a:r>
              <a:rPr dirty="0"/>
              <a:t>中间逻辑元</a:t>
            </a:r>
            <a:r>
              <a:rPr dirty="0" spc="10"/>
              <a:t>件</a:t>
            </a:r>
            <a:r>
              <a:rPr dirty="0"/>
              <a:t>有中间继 电器、通用继电器、时间继电器及计数器等。</a:t>
            </a:r>
          </a:p>
          <a:p>
            <a:pPr algn="just" marL="12700" marR="231140" indent="304800">
              <a:lnSpc>
                <a:spcPct val="120000"/>
              </a:lnSpc>
              <a:buSzPct val="94444"/>
              <a:buFont typeface="Times New Roman"/>
              <a:buAutoNum type="arabicPlain" startAt="2"/>
              <a:tabLst>
                <a:tab pos="665480" algn="l"/>
              </a:tabLst>
            </a:pPr>
            <a:r>
              <a:rPr dirty="0" spc="15" b="1">
                <a:latin typeface="宋体"/>
                <a:cs typeface="宋体"/>
              </a:rPr>
              <a:t>输出执行元件：</a:t>
            </a:r>
            <a:r>
              <a:rPr dirty="0" spc="5"/>
              <a:t>用于对</a:t>
            </a:r>
            <a:r>
              <a:rPr dirty="0"/>
              <a:t>电</a:t>
            </a:r>
            <a:r>
              <a:rPr dirty="0" spc="5"/>
              <a:t>路控制结果</a:t>
            </a:r>
            <a:r>
              <a:rPr dirty="0"/>
              <a:t>的</a:t>
            </a:r>
            <a:r>
              <a:rPr dirty="0" spc="5"/>
              <a:t>执</a:t>
            </a:r>
            <a:r>
              <a:rPr dirty="0" spc="30"/>
              <a:t>行</a:t>
            </a:r>
            <a:r>
              <a:rPr dirty="0" spc="5"/>
              <a:t>。</a:t>
            </a:r>
            <a:r>
              <a:rPr dirty="0" spc="10"/>
              <a:t>是控</a:t>
            </a:r>
            <a:r>
              <a:rPr dirty="0"/>
              <a:t>制</a:t>
            </a:r>
            <a:r>
              <a:rPr dirty="0" spc="10"/>
              <a:t>电</a:t>
            </a:r>
            <a:r>
              <a:rPr dirty="0"/>
              <a:t>路 </a:t>
            </a:r>
            <a:r>
              <a:rPr dirty="0"/>
              <a:t>的输出逻辑</a:t>
            </a:r>
            <a:r>
              <a:rPr dirty="0" spc="10"/>
              <a:t>变</a:t>
            </a:r>
            <a:r>
              <a:rPr dirty="0"/>
              <a:t>量。可分为</a:t>
            </a:r>
            <a:r>
              <a:rPr dirty="0" spc="10"/>
              <a:t>有</a:t>
            </a:r>
            <a:r>
              <a:rPr dirty="0"/>
              <a:t>记忆功能和</a:t>
            </a:r>
            <a:r>
              <a:rPr dirty="0" spc="10"/>
              <a:t>无</a:t>
            </a:r>
            <a:r>
              <a:rPr dirty="0"/>
              <a:t>记忆功能两</a:t>
            </a:r>
            <a:r>
              <a:rPr dirty="0" spc="15"/>
              <a:t>种</a:t>
            </a:r>
            <a:r>
              <a:rPr dirty="0"/>
              <a:t>，有记忆 功能的输出</a:t>
            </a:r>
            <a:r>
              <a:rPr dirty="0" spc="10"/>
              <a:t>执</a:t>
            </a:r>
            <a:r>
              <a:rPr dirty="0"/>
              <a:t>行元件常用</a:t>
            </a:r>
            <a:r>
              <a:rPr dirty="0" spc="10"/>
              <a:t>的</a:t>
            </a:r>
            <a:r>
              <a:rPr dirty="0"/>
              <a:t>有接触</a:t>
            </a:r>
            <a:r>
              <a:rPr dirty="0" spc="5"/>
              <a:t>器</a:t>
            </a:r>
            <a:r>
              <a:rPr dirty="0"/>
              <a:t>、</a:t>
            </a:r>
            <a:r>
              <a:rPr dirty="0" spc="10"/>
              <a:t>继</a:t>
            </a:r>
            <a:r>
              <a:rPr dirty="0"/>
              <a:t>电器等。无</a:t>
            </a:r>
            <a:r>
              <a:rPr dirty="0" spc="10"/>
              <a:t>记</a:t>
            </a:r>
            <a:r>
              <a:rPr dirty="0"/>
              <a:t>忆功能的 输出执行元</a:t>
            </a:r>
            <a:r>
              <a:rPr dirty="0" spc="10"/>
              <a:t>件</a:t>
            </a:r>
            <a:r>
              <a:rPr dirty="0"/>
              <a:t>常用的有信</a:t>
            </a:r>
            <a:r>
              <a:rPr dirty="0" spc="10"/>
              <a:t>号</a:t>
            </a:r>
            <a:r>
              <a:rPr dirty="0" spc="5"/>
              <a:t>灯</a:t>
            </a:r>
            <a:r>
              <a:rPr dirty="0"/>
              <a:t>、报警器</a:t>
            </a:r>
            <a:r>
              <a:rPr dirty="0" spc="10"/>
              <a:t>、</a:t>
            </a:r>
            <a:r>
              <a:rPr dirty="0"/>
              <a:t>电磁铁、电</a:t>
            </a:r>
            <a:r>
              <a:rPr dirty="0" spc="10"/>
              <a:t>磁</a:t>
            </a:r>
            <a:r>
              <a:rPr dirty="0"/>
              <a:t>阀、电动 机等。</a:t>
            </a:r>
          </a:p>
        </p:txBody>
      </p:sp>
      <p:sp>
        <p:nvSpPr>
          <p:cNvPr id="7" name="object 7"/>
          <p:cNvSpPr/>
          <p:nvPr/>
        </p:nvSpPr>
        <p:spPr>
          <a:xfrm>
            <a:off x="252984" y="2421635"/>
            <a:ext cx="1266825" cy="1438910"/>
          </a:xfrm>
          <a:custGeom>
            <a:avLst/>
            <a:gdLst/>
            <a:ahLst/>
            <a:cxnLst/>
            <a:rect l="l" t="t" r="r" b="b"/>
            <a:pathLst>
              <a:path w="1266825" h="1438910">
                <a:moveTo>
                  <a:pt x="1115441" y="0"/>
                </a:moveTo>
                <a:lnTo>
                  <a:pt x="150977" y="0"/>
                </a:lnTo>
                <a:lnTo>
                  <a:pt x="103254" y="7694"/>
                </a:lnTo>
                <a:lnTo>
                  <a:pt x="61809" y="29122"/>
                </a:lnTo>
                <a:lnTo>
                  <a:pt x="29128" y="61804"/>
                </a:lnTo>
                <a:lnTo>
                  <a:pt x="7696" y="103258"/>
                </a:lnTo>
                <a:lnTo>
                  <a:pt x="0" y="151002"/>
                </a:lnTo>
                <a:lnTo>
                  <a:pt x="0" y="1287652"/>
                </a:lnTo>
                <a:lnTo>
                  <a:pt x="7696" y="1335397"/>
                </a:lnTo>
                <a:lnTo>
                  <a:pt x="29128" y="1376851"/>
                </a:lnTo>
                <a:lnTo>
                  <a:pt x="61809" y="1409533"/>
                </a:lnTo>
                <a:lnTo>
                  <a:pt x="103254" y="1430961"/>
                </a:lnTo>
                <a:lnTo>
                  <a:pt x="150977" y="1438656"/>
                </a:lnTo>
                <a:lnTo>
                  <a:pt x="1115441" y="1438656"/>
                </a:lnTo>
                <a:lnTo>
                  <a:pt x="1163185" y="1430961"/>
                </a:lnTo>
                <a:lnTo>
                  <a:pt x="1204639" y="1409533"/>
                </a:lnTo>
                <a:lnTo>
                  <a:pt x="1237321" y="1376851"/>
                </a:lnTo>
                <a:lnTo>
                  <a:pt x="1258749" y="1335397"/>
                </a:lnTo>
                <a:lnTo>
                  <a:pt x="1266444" y="1287652"/>
                </a:lnTo>
                <a:lnTo>
                  <a:pt x="1266444" y="151002"/>
                </a:lnTo>
                <a:lnTo>
                  <a:pt x="1258749" y="103258"/>
                </a:lnTo>
                <a:lnTo>
                  <a:pt x="1237321" y="61804"/>
                </a:lnTo>
                <a:lnTo>
                  <a:pt x="1204639" y="29122"/>
                </a:lnTo>
                <a:lnTo>
                  <a:pt x="1163185" y="7694"/>
                </a:lnTo>
                <a:lnTo>
                  <a:pt x="1115441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64337" y="2554390"/>
            <a:ext cx="1043940" cy="1123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2000" b="1">
                <a:latin typeface="微软雅黑"/>
                <a:cs typeface="微软雅黑"/>
              </a:rPr>
              <a:t>控制电路 </a:t>
            </a:r>
            <a:r>
              <a:rPr dirty="0" sz="2000" b="1">
                <a:latin typeface="微软雅黑"/>
                <a:cs typeface="微软雅黑"/>
              </a:rPr>
              <a:t>按逻辑关 </a:t>
            </a:r>
            <a:r>
              <a:rPr dirty="0" sz="2000" b="1">
                <a:latin typeface="微软雅黑"/>
                <a:cs typeface="微软雅黑"/>
              </a:rPr>
              <a:t>系分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20011" y="1036319"/>
            <a:ext cx="7147559" cy="2131060"/>
          </a:xfrm>
          <a:custGeom>
            <a:avLst/>
            <a:gdLst/>
            <a:ahLst/>
            <a:cxnLst/>
            <a:rect l="l" t="t" r="r" b="b"/>
            <a:pathLst>
              <a:path w="7147559" h="2131060">
                <a:moveTo>
                  <a:pt x="0" y="245109"/>
                </a:moveTo>
                <a:lnTo>
                  <a:pt x="4979" y="195708"/>
                </a:lnTo>
                <a:lnTo>
                  <a:pt x="19260" y="149697"/>
                </a:lnTo>
                <a:lnTo>
                  <a:pt x="41857" y="108061"/>
                </a:lnTo>
                <a:lnTo>
                  <a:pt x="71786" y="71786"/>
                </a:lnTo>
                <a:lnTo>
                  <a:pt x="108061" y="41857"/>
                </a:lnTo>
                <a:lnTo>
                  <a:pt x="149697" y="19260"/>
                </a:lnTo>
                <a:lnTo>
                  <a:pt x="195708" y="4979"/>
                </a:lnTo>
                <a:lnTo>
                  <a:pt x="245110" y="0"/>
                </a:lnTo>
                <a:lnTo>
                  <a:pt x="6902450" y="0"/>
                </a:lnTo>
                <a:lnTo>
                  <a:pt x="6951851" y="4979"/>
                </a:lnTo>
                <a:lnTo>
                  <a:pt x="6997862" y="19260"/>
                </a:lnTo>
                <a:lnTo>
                  <a:pt x="7039498" y="41857"/>
                </a:lnTo>
                <a:lnTo>
                  <a:pt x="7075773" y="71786"/>
                </a:lnTo>
                <a:lnTo>
                  <a:pt x="7105702" y="108061"/>
                </a:lnTo>
                <a:lnTo>
                  <a:pt x="7128299" y="149697"/>
                </a:lnTo>
                <a:lnTo>
                  <a:pt x="7142580" y="195708"/>
                </a:lnTo>
                <a:lnTo>
                  <a:pt x="7147559" y="245109"/>
                </a:lnTo>
                <a:lnTo>
                  <a:pt x="7147559" y="1885441"/>
                </a:lnTo>
                <a:lnTo>
                  <a:pt x="7142580" y="1934843"/>
                </a:lnTo>
                <a:lnTo>
                  <a:pt x="7128299" y="1980854"/>
                </a:lnTo>
                <a:lnTo>
                  <a:pt x="7105702" y="2022490"/>
                </a:lnTo>
                <a:lnTo>
                  <a:pt x="7075773" y="2058765"/>
                </a:lnTo>
                <a:lnTo>
                  <a:pt x="7039498" y="2088694"/>
                </a:lnTo>
                <a:lnTo>
                  <a:pt x="6997862" y="2111291"/>
                </a:lnTo>
                <a:lnTo>
                  <a:pt x="6951851" y="2125572"/>
                </a:lnTo>
                <a:lnTo>
                  <a:pt x="6902450" y="2130552"/>
                </a:lnTo>
                <a:lnTo>
                  <a:pt x="245110" y="2130552"/>
                </a:lnTo>
                <a:lnTo>
                  <a:pt x="195708" y="2125572"/>
                </a:lnTo>
                <a:lnTo>
                  <a:pt x="149697" y="2111291"/>
                </a:lnTo>
                <a:lnTo>
                  <a:pt x="108061" y="2088694"/>
                </a:lnTo>
                <a:lnTo>
                  <a:pt x="71786" y="2058765"/>
                </a:lnTo>
                <a:lnTo>
                  <a:pt x="41857" y="2022490"/>
                </a:lnTo>
                <a:lnTo>
                  <a:pt x="19260" y="1980854"/>
                </a:lnTo>
                <a:lnTo>
                  <a:pt x="4979" y="1934843"/>
                </a:lnTo>
                <a:lnTo>
                  <a:pt x="0" y="1885441"/>
                </a:lnTo>
                <a:lnTo>
                  <a:pt x="0" y="245109"/>
                </a:lnTo>
                <a:close/>
              </a:path>
            </a:pathLst>
          </a:custGeom>
          <a:ln w="15875">
            <a:solidFill>
              <a:srgbClr val="BADF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045589" y="1142238"/>
            <a:ext cx="65938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45">
                <a:latin typeface="宋体"/>
                <a:cs typeface="宋体"/>
              </a:rPr>
              <a:t>指利用启动</a:t>
            </a:r>
            <a:r>
              <a:rPr dirty="0" sz="1800" spc="55">
                <a:latin typeface="宋体"/>
                <a:cs typeface="宋体"/>
              </a:rPr>
              <a:t>设</a:t>
            </a:r>
            <a:r>
              <a:rPr dirty="0" sz="1800" spc="45">
                <a:latin typeface="宋体"/>
                <a:cs typeface="宋体"/>
              </a:rPr>
              <a:t>备将电压适</a:t>
            </a:r>
            <a:r>
              <a:rPr dirty="0" sz="1800" spc="55">
                <a:latin typeface="宋体"/>
                <a:cs typeface="宋体"/>
              </a:rPr>
              <a:t>当</a:t>
            </a:r>
            <a:r>
              <a:rPr dirty="0" sz="1800" spc="45">
                <a:latin typeface="宋体"/>
                <a:cs typeface="宋体"/>
              </a:rPr>
              <a:t>降低后加到</a:t>
            </a:r>
            <a:r>
              <a:rPr dirty="0" sz="1800" spc="55">
                <a:latin typeface="宋体"/>
                <a:cs typeface="宋体"/>
              </a:rPr>
              <a:t>电</a:t>
            </a:r>
            <a:r>
              <a:rPr dirty="0" sz="1800" spc="45">
                <a:latin typeface="宋体"/>
                <a:cs typeface="宋体"/>
              </a:rPr>
              <a:t>动机的定子</a:t>
            </a:r>
            <a:r>
              <a:rPr dirty="0" sz="1800" spc="55">
                <a:latin typeface="宋体"/>
                <a:cs typeface="宋体"/>
              </a:rPr>
              <a:t>绕</a:t>
            </a:r>
            <a:r>
              <a:rPr dirty="0" sz="1800" spc="45">
                <a:latin typeface="宋体"/>
                <a:cs typeface="宋体"/>
              </a:rPr>
              <a:t>组上</a:t>
            </a:r>
            <a:r>
              <a:rPr dirty="0" sz="1800" spc="55">
                <a:latin typeface="宋体"/>
                <a:cs typeface="宋体"/>
              </a:rPr>
              <a:t>进</a:t>
            </a:r>
            <a:r>
              <a:rPr dirty="0" sz="1800">
                <a:latin typeface="宋体"/>
                <a:cs typeface="宋体"/>
              </a:rPr>
              <a:t>行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40789" y="1416557"/>
            <a:ext cx="6904355" cy="167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1800" spc="10">
                <a:latin typeface="宋体"/>
                <a:cs typeface="宋体"/>
              </a:rPr>
              <a:t>启动</a:t>
            </a:r>
            <a:r>
              <a:rPr dirty="0" sz="1800">
                <a:latin typeface="宋体"/>
                <a:cs typeface="宋体"/>
              </a:rPr>
              <a:t>，待电</a:t>
            </a:r>
            <a:r>
              <a:rPr dirty="0" sz="1800" spc="10">
                <a:latin typeface="宋体"/>
                <a:cs typeface="宋体"/>
              </a:rPr>
              <a:t>动</a:t>
            </a:r>
            <a:r>
              <a:rPr dirty="0" sz="1800">
                <a:latin typeface="宋体"/>
                <a:cs typeface="宋体"/>
              </a:rPr>
              <a:t>机启</a:t>
            </a:r>
            <a:r>
              <a:rPr dirty="0" sz="1800" spc="10">
                <a:latin typeface="宋体"/>
                <a:cs typeface="宋体"/>
              </a:rPr>
              <a:t>动</a:t>
            </a:r>
            <a:r>
              <a:rPr dirty="0" sz="1800">
                <a:latin typeface="宋体"/>
                <a:cs typeface="宋体"/>
              </a:rPr>
              <a:t>运</a:t>
            </a:r>
            <a:r>
              <a:rPr dirty="0" sz="1800" spc="10">
                <a:latin typeface="宋体"/>
                <a:cs typeface="宋体"/>
              </a:rPr>
              <a:t>转</a:t>
            </a:r>
            <a:r>
              <a:rPr dirty="0" sz="1800" spc="15">
                <a:latin typeface="宋体"/>
                <a:cs typeface="宋体"/>
              </a:rPr>
              <a:t>后</a:t>
            </a:r>
            <a:r>
              <a:rPr dirty="0" sz="1800">
                <a:latin typeface="宋体"/>
                <a:cs typeface="宋体"/>
              </a:rPr>
              <a:t>，再</a:t>
            </a:r>
            <a:r>
              <a:rPr dirty="0" sz="1800" spc="10">
                <a:latin typeface="宋体"/>
                <a:cs typeface="宋体"/>
              </a:rPr>
              <a:t>使</a:t>
            </a:r>
            <a:r>
              <a:rPr dirty="0" sz="1800">
                <a:latin typeface="宋体"/>
                <a:cs typeface="宋体"/>
              </a:rPr>
              <a:t>其</a:t>
            </a:r>
            <a:r>
              <a:rPr dirty="0" sz="1800" spc="10">
                <a:latin typeface="宋体"/>
                <a:cs typeface="宋体"/>
              </a:rPr>
              <a:t>电压</a:t>
            </a:r>
            <a:r>
              <a:rPr dirty="0" sz="1800">
                <a:latin typeface="宋体"/>
                <a:cs typeface="宋体"/>
              </a:rPr>
              <a:t>恢复</a:t>
            </a:r>
            <a:r>
              <a:rPr dirty="0" sz="1800" spc="10">
                <a:latin typeface="宋体"/>
                <a:cs typeface="宋体"/>
              </a:rPr>
              <a:t>到</a:t>
            </a:r>
            <a:r>
              <a:rPr dirty="0" sz="1800">
                <a:latin typeface="宋体"/>
                <a:cs typeface="宋体"/>
              </a:rPr>
              <a:t>额</a:t>
            </a:r>
            <a:r>
              <a:rPr dirty="0" sz="1800" spc="10">
                <a:latin typeface="宋体"/>
                <a:cs typeface="宋体"/>
              </a:rPr>
              <a:t>定值</a:t>
            </a:r>
            <a:r>
              <a:rPr dirty="0" sz="1800">
                <a:latin typeface="宋体"/>
                <a:cs typeface="宋体"/>
              </a:rPr>
              <a:t>正常</a:t>
            </a:r>
            <a:r>
              <a:rPr dirty="0" sz="1800" spc="10">
                <a:latin typeface="宋体"/>
                <a:cs typeface="宋体"/>
              </a:rPr>
              <a:t>运转</a:t>
            </a:r>
            <a:r>
              <a:rPr dirty="0" sz="1800">
                <a:latin typeface="宋体"/>
                <a:cs typeface="宋体"/>
              </a:rPr>
              <a:t>，由 </a:t>
            </a:r>
            <a:r>
              <a:rPr dirty="0" sz="1800" spc="10">
                <a:latin typeface="宋体"/>
                <a:cs typeface="宋体"/>
              </a:rPr>
              <a:t>于电</a:t>
            </a:r>
            <a:r>
              <a:rPr dirty="0" sz="1800">
                <a:latin typeface="宋体"/>
                <a:cs typeface="宋体"/>
              </a:rPr>
              <a:t>流随电</a:t>
            </a:r>
            <a:r>
              <a:rPr dirty="0" sz="1800" spc="10">
                <a:latin typeface="宋体"/>
                <a:cs typeface="宋体"/>
              </a:rPr>
              <a:t>压</a:t>
            </a:r>
            <a:r>
              <a:rPr dirty="0" sz="1800">
                <a:latin typeface="宋体"/>
                <a:cs typeface="宋体"/>
              </a:rPr>
              <a:t>的降</a:t>
            </a:r>
            <a:r>
              <a:rPr dirty="0" sz="1800" spc="10">
                <a:latin typeface="宋体"/>
                <a:cs typeface="宋体"/>
              </a:rPr>
              <a:t>低</a:t>
            </a:r>
            <a:r>
              <a:rPr dirty="0" sz="1800">
                <a:latin typeface="宋体"/>
                <a:cs typeface="宋体"/>
              </a:rPr>
              <a:t>而</a:t>
            </a:r>
            <a:r>
              <a:rPr dirty="0" sz="1800" spc="10">
                <a:latin typeface="宋体"/>
                <a:cs typeface="宋体"/>
              </a:rPr>
              <a:t>减</a:t>
            </a:r>
            <a:r>
              <a:rPr dirty="0" sz="1800" spc="20">
                <a:latin typeface="宋体"/>
                <a:cs typeface="宋体"/>
              </a:rPr>
              <a:t>小</a:t>
            </a:r>
            <a:r>
              <a:rPr dirty="0" sz="1800">
                <a:latin typeface="宋体"/>
                <a:cs typeface="宋体"/>
              </a:rPr>
              <a:t>，所</a:t>
            </a:r>
            <a:r>
              <a:rPr dirty="0" sz="1800" spc="10">
                <a:latin typeface="宋体"/>
                <a:cs typeface="宋体"/>
              </a:rPr>
              <a:t>以</a:t>
            </a:r>
            <a:r>
              <a:rPr dirty="0" sz="1800">
                <a:latin typeface="宋体"/>
                <a:cs typeface="宋体"/>
              </a:rPr>
              <a:t>降</a:t>
            </a:r>
            <a:r>
              <a:rPr dirty="0" sz="1800" spc="10">
                <a:latin typeface="宋体"/>
                <a:cs typeface="宋体"/>
              </a:rPr>
              <a:t>压起</a:t>
            </a:r>
            <a:r>
              <a:rPr dirty="0" sz="1800">
                <a:latin typeface="宋体"/>
                <a:cs typeface="宋体"/>
              </a:rPr>
              <a:t>动达</a:t>
            </a:r>
            <a:r>
              <a:rPr dirty="0" sz="1800" spc="10">
                <a:latin typeface="宋体"/>
                <a:cs typeface="宋体"/>
              </a:rPr>
              <a:t>到</a:t>
            </a:r>
            <a:r>
              <a:rPr dirty="0" sz="1800">
                <a:latin typeface="宋体"/>
                <a:cs typeface="宋体"/>
              </a:rPr>
              <a:t>了</a:t>
            </a:r>
            <a:r>
              <a:rPr dirty="0" sz="1800" spc="10">
                <a:latin typeface="宋体"/>
                <a:cs typeface="宋体"/>
              </a:rPr>
              <a:t>减小</a:t>
            </a:r>
            <a:r>
              <a:rPr dirty="0" sz="1800">
                <a:latin typeface="宋体"/>
                <a:cs typeface="宋体"/>
              </a:rPr>
              <a:t>启动</a:t>
            </a:r>
            <a:r>
              <a:rPr dirty="0" sz="1800" spc="10">
                <a:latin typeface="宋体"/>
                <a:cs typeface="宋体"/>
              </a:rPr>
              <a:t>电</a:t>
            </a:r>
            <a:r>
              <a:rPr dirty="0" sz="1800">
                <a:latin typeface="宋体"/>
                <a:cs typeface="宋体"/>
              </a:rPr>
              <a:t>流的目 </a:t>
            </a:r>
            <a:r>
              <a:rPr dirty="0" sz="1800" spc="10">
                <a:latin typeface="宋体"/>
                <a:cs typeface="宋体"/>
              </a:rPr>
              <a:t>的。</a:t>
            </a:r>
            <a:r>
              <a:rPr dirty="0" sz="1800">
                <a:latin typeface="宋体"/>
                <a:cs typeface="宋体"/>
              </a:rPr>
              <a:t>但同时</a:t>
            </a:r>
            <a:r>
              <a:rPr dirty="0" sz="1800" spc="10">
                <a:latin typeface="宋体"/>
                <a:cs typeface="宋体"/>
              </a:rPr>
              <a:t>，</a:t>
            </a:r>
            <a:r>
              <a:rPr dirty="0" sz="1800">
                <a:latin typeface="宋体"/>
                <a:cs typeface="宋体"/>
              </a:rPr>
              <a:t>由于</a:t>
            </a:r>
            <a:r>
              <a:rPr dirty="0" sz="1800" spc="10">
                <a:latin typeface="宋体"/>
                <a:cs typeface="宋体"/>
              </a:rPr>
              <a:t>电</a:t>
            </a:r>
            <a:r>
              <a:rPr dirty="0" sz="1800">
                <a:latin typeface="宋体"/>
                <a:cs typeface="宋体"/>
              </a:rPr>
              <a:t>动</a:t>
            </a:r>
            <a:r>
              <a:rPr dirty="0" sz="1800" spc="10">
                <a:latin typeface="宋体"/>
                <a:cs typeface="宋体"/>
              </a:rPr>
              <a:t>机转</a:t>
            </a:r>
            <a:r>
              <a:rPr dirty="0" sz="1800">
                <a:latin typeface="宋体"/>
                <a:cs typeface="宋体"/>
              </a:rPr>
              <a:t>矩与</a:t>
            </a:r>
            <a:r>
              <a:rPr dirty="0" sz="1800" spc="10">
                <a:latin typeface="宋体"/>
                <a:cs typeface="宋体"/>
              </a:rPr>
              <a:t>电</a:t>
            </a:r>
            <a:r>
              <a:rPr dirty="0" sz="1800">
                <a:latin typeface="宋体"/>
                <a:cs typeface="宋体"/>
              </a:rPr>
              <a:t>压</a:t>
            </a:r>
            <a:r>
              <a:rPr dirty="0" sz="1800" spc="10">
                <a:latin typeface="宋体"/>
                <a:cs typeface="宋体"/>
              </a:rPr>
              <a:t>的平</a:t>
            </a:r>
            <a:r>
              <a:rPr dirty="0" sz="1800">
                <a:latin typeface="宋体"/>
                <a:cs typeface="宋体"/>
              </a:rPr>
              <a:t>方成</a:t>
            </a:r>
            <a:r>
              <a:rPr dirty="0" sz="1800" spc="10">
                <a:latin typeface="宋体"/>
                <a:cs typeface="宋体"/>
              </a:rPr>
              <a:t>正比，所</a:t>
            </a:r>
            <a:r>
              <a:rPr dirty="0" sz="1800">
                <a:latin typeface="宋体"/>
                <a:cs typeface="宋体"/>
              </a:rPr>
              <a:t>以降</a:t>
            </a:r>
            <a:r>
              <a:rPr dirty="0" sz="1800" spc="10">
                <a:latin typeface="宋体"/>
                <a:cs typeface="宋体"/>
              </a:rPr>
              <a:t>压</a:t>
            </a:r>
            <a:r>
              <a:rPr dirty="0" sz="1800">
                <a:latin typeface="宋体"/>
                <a:cs typeface="宋体"/>
              </a:rPr>
              <a:t>启动也 </a:t>
            </a:r>
            <a:r>
              <a:rPr dirty="0" sz="1800" spc="10">
                <a:latin typeface="宋体"/>
                <a:cs typeface="宋体"/>
              </a:rPr>
              <a:t>将导</a:t>
            </a:r>
            <a:r>
              <a:rPr dirty="0" sz="1800">
                <a:latin typeface="宋体"/>
                <a:cs typeface="宋体"/>
              </a:rPr>
              <a:t>致电动</a:t>
            </a:r>
            <a:r>
              <a:rPr dirty="0" sz="1800" spc="10">
                <a:latin typeface="宋体"/>
                <a:cs typeface="宋体"/>
              </a:rPr>
              <a:t>机</a:t>
            </a:r>
            <a:r>
              <a:rPr dirty="0" sz="1800">
                <a:latin typeface="宋体"/>
                <a:cs typeface="宋体"/>
              </a:rPr>
              <a:t>的启</a:t>
            </a:r>
            <a:r>
              <a:rPr dirty="0" sz="1800" spc="10">
                <a:latin typeface="宋体"/>
                <a:cs typeface="宋体"/>
              </a:rPr>
              <a:t>动</a:t>
            </a:r>
            <a:r>
              <a:rPr dirty="0" sz="1800">
                <a:latin typeface="宋体"/>
                <a:cs typeface="宋体"/>
              </a:rPr>
              <a:t>转</a:t>
            </a:r>
            <a:r>
              <a:rPr dirty="0" sz="1800" spc="10">
                <a:latin typeface="宋体"/>
                <a:cs typeface="宋体"/>
              </a:rPr>
              <a:t>矩大</a:t>
            </a:r>
            <a:r>
              <a:rPr dirty="0" sz="1800">
                <a:latin typeface="宋体"/>
                <a:cs typeface="宋体"/>
              </a:rPr>
              <a:t>大降</a:t>
            </a:r>
            <a:r>
              <a:rPr dirty="0" sz="1800" spc="20">
                <a:latin typeface="宋体"/>
                <a:cs typeface="宋体"/>
              </a:rPr>
              <a:t>低</a:t>
            </a:r>
            <a:r>
              <a:rPr dirty="0" sz="1800">
                <a:latin typeface="宋体"/>
                <a:cs typeface="宋体"/>
              </a:rPr>
              <a:t>。</a:t>
            </a:r>
            <a:r>
              <a:rPr dirty="0" sz="1800" spc="10">
                <a:latin typeface="宋体"/>
                <a:cs typeface="宋体"/>
              </a:rPr>
              <a:t>因此</a:t>
            </a:r>
            <a:r>
              <a:rPr dirty="0" sz="1800">
                <a:latin typeface="宋体"/>
                <a:cs typeface="宋体"/>
              </a:rPr>
              <a:t>，降</a:t>
            </a:r>
            <a:r>
              <a:rPr dirty="0" sz="1800" spc="10">
                <a:latin typeface="宋体"/>
                <a:cs typeface="宋体"/>
              </a:rPr>
              <a:t>压</a:t>
            </a:r>
            <a:r>
              <a:rPr dirty="0" sz="1800">
                <a:latin typeface="宋体"/>
                <a:cs typeface="宋体"/>
              </a:rPr>
              <a:t>启</a:t>
            </a:r>
            <a:r>
              <a:rPr dirty="0" sz="1800" spc="10">
                <a:latin typeface="宋体"/>
                <a:cs typeface="宋体"/>
              </a:rPr>
              <a:t>动需</a:t>
            </a:r>
            <a:r>
              <a:rPr dirty="0" sz="1800">
                <a:latin typeface="宋体"/>
                <a:cs typeface="宋体"/>
              </a:rPr>
              <a:t>要在</a:t>
            </a:r>
            <a:r>
              <a:rPr dirty="0" sz="1800" spc="10">
                <a:latin typeface="宋体"/>
                <a:cs typeface="宋体"/>
              </a:rPr>
              <a:t>空</a:t>
            </a:r>
            <a:r>
              <a:rPr dirty="0" sz="1800">
                <a:latin typeface="宋体"/>
                <a:cs typeface="宋体"/>
              </a:rPr>
              <a:t>载或轻 载下启动。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8120" y="1498091"/>
            <a:ext cx="1422400" cy="909955"/>
          </a:xfrm>
          <a:custGeom>
            <a:avLst/>
            <a:gdLst/>
            <a:ahLst/>
            <a:cxnLst/>
            <a:rect l="l" t="t" r="r" b="b"/>
            <a:pathLst>
              <a:path w="1422400" h="909955">
                <a:moveTo>
                  <a:pt x="1313434" y="0"/>
                </a:moveTo>
                <a:lnTo>
                  <a:pt x="108458" y="0"/>
                </a:lnTo>
                <a:lnTo>
                  <a:pt x="66243" y="8516"/>
                </a:lnTo>
                <a:lnTo>
                  <a:pt x="31769" y="31750"/>
                </a:lnTo>
                <a:lnTo>
                  <a:pt x="8524" y="66222"/>
                </a:lnTo>
                <a:lnTo>
                  <a:pt x="0" y="108458"/>
                </a:lnTo>
                <a:lnTo>
                  <a:pt x="0" y="801370"/>
                </a:lnTo>
                <a:lnTo>
                  <a:pt x="8524" y="843605"/>
                </a:lnTo>
                <a:lnTo>
                  <a:pt x="31769" y="878078"/>
                </a:lnTo>
                <a:lnTo>
                  <a:pt x="66243" y="901311"/>
                </a:lnTo>
                <a:lnTo>
                  <a:pt x="108458" y="909828"/>
                </a:lnTo>
                <a:lnTo>
                  <a:pt x="1313434" y="909828"/>
                </a:lnTo>
                <a:lnTo>
                  <a:pt x="1355669" y="901311"/>
                </a:lnTo>
                <a:lnTo>
                  <a:pt x="1390142" y="878078"/>
                </a:lnTo>
                <a:lnTo>
                  <a:pt x="1413375" y="843605"/>
                </a:lnTo>
                <a:lnTo>
                  <a:pt x="1421892" y="801370"/>
                </a:lnTo>
                <a:lnTo>
                  <a:pt x="1421892" y="108458"/>
                </a:lnTo>
                <a:lnTo>
                  <a:pt x="1413375" y="66222"/>
                </a:lnTo>
                <a:lnTo>
                  <a:pt x="1390142" y="31750"/>
                </a:lnTo>
                <a:lnTo>
                  <a:pt x="1355669" y="8516"/>
                </a:lnTo>
                <a:lnTo>
                  <a:pt x="1313434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86892" y="1550263"/>
            <a:ext cx="104394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6700" marR="5080" indent="-254635">
              <a:lnSpc>
                <a:spcPct val="120000"/>
              </a:lnSpc>
              <a:spcBef>
                <a:spcPts val="100"/>
              </a:spcBef>
            </a:pPr>
            <a:r>
              <a:rPr dirty="0" sz="2000" b="1">
                <a:latin typeface="微软雅黑"/>
                <a:cs typeface="微软雅黑"/>
              </a:rPr>
              <a:t>降压起动 </a:t>
            </a:r>
            <a:r>
              <a:rPr dirty="0" sz="2000" b="1">
                <a:latin typeface="微软雅黑"/>
                <a:cs typeface="微软雅黑"/>
              </a:rPr>
              <a:t>控制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20952" y="3848100"/>
            <a:ext cx="7149465" cy="1165860"/>
          </a:xfrm>
          <a:custGeom>
            <a:avLst/>
            <a:gdLst/>
            <a:ahLst/>
            <a:cxnLst/>
            <a:rect l="l" t="t" r="r" b="b"/>
            <a:pathLst>
              <a:path w="7149465" h="1165860">
                <a:moveTo>
                  <a:pt x="0" y="134112"/>
                </a:moveTo>
                <a:lnTo>
                  <a:pt x="6839" y="91732"/>
                </a:lnTo>
                <a:lnTo>
                  <a:pt x="25883" y="54918"/>
                </a:lnTo>
                <a:lnTo>
                  <a:pt x="54918" y="25883"/>
                </a:lnTo>
                <a:lnTo>
                  <a:pt x="91732" y="6839"/>
                </a:lnTo>
                <a:lnTo>
                  <a:pt x="134111" y="0"/>
                </a:lnTo>
                <a:lnTo>
                  <a:pt x="7014972" y="0"/>
                </a:lnTo>
                <a:lnTo>
                  <a:pt x="7057351" y="6839"/>
                </a:lnTo>
                <a:lnTo>
                  <a:pt x="7094165" y="25883"/>
                </a:lnTo>
                <a:lnTo>
                  <a:pt x="7123200" y="54918"/>
                </a:lnTo>
                <a:lnTo>
                  <a:pt x="7142244" y="91732"/>
                </a:lnTo>
                <a:lnTo>
                  <a:pt x="7149083" y="134112"/>
                </a:lnTo>
                <a:lnTo>
                  <a:pt x="7149083" y="1031748"/>
                </a:lnTo>
                <a:lnTo>
                  <a:pt x="7142244" y="1074127"/>
                </a:lnTo>
                <a:lnTo>
                  <a:pt x="7123200" y="1110941"/>
                </a:lnTo>
                <a:lnTo>
                  <a:pt x="7094165" y="1139976"/>
                </a:lnTo>
                <a:lnTo>
                  <a:pt x="7057351" y="1159020"/>
                </a:lnTo>
                <a:lnTo>
                  <a:pt x="7014972" y="1165860"/>
                </a:lnTo>
                <a:lnTo>
                  <a:pt x="134111" y="1165860"/>
                </a:lnTo>
                <a:lnTo>
                  <a:pt x="91732" y="1159020"/>
                </a:lnTo>
                <a:lnTo>
                  <a:pt x="54918" y="1139976"/>
                </a:lnTo>
                <a:lnTo>
                  <a:pt x="25883" y="1110941"/>
                </a:lnTo>
                <a:lnTo>
                  <a:pt x="6839" y="1074127"/>
                </a:lnTo>
                <a:lnTo>
                  <a:pt x="0" y="1031748"/>
                </a:lnTo>
                <a:lnTo>
                  <a:pt x="0" y="134112"/>
                </a:lnTo>
                <a:close/>
              </a:path>
            </a:pathLst>
          </a:custGeom>
          <a:ln w="15875">
            <a:solidFill>
              <a:srgbClr val="BADF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914525" y="3910329"/>
            <a:ext cx="3480435" cy="1013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1800" b="1">
                <a:latin typeface="宋体"/>
                <a:cs typeface="宋体"/>
              </a:rPr>
              <a:t>定子绕组串电</a:t>
            </a:r>
            <a:r>
              <a:rPr dirty="0" sz="1800" spc="5" b="1">
                <a:latin typeface="宋体"/>
                <a:cs typeface="宋体"/>
              </a:rPr>
              <a:t>阻</a:t>
            </a:r>
            <a:r>
              <a:rPr dirty="0" sz="1800" b="1">
                <a:latin typeface="宋体"/>
                <a:cs typeface="宋体"/>
              </a:rPr>
              <a:t>(</a:t>
            </a:r>
            <a:r>
              <a:rPr dirty="0" sz="1800" b="1">
                <a:latin typeface="宋体"/>
                <a:cs typeface="宋体"/>
              </a:rPr>
              <a:t>或电抗</a:t>
            </a:r>
            <a:r>
              <a:rPr dirty="0" sz="1800" b="1">
                <a:latin typeface="宋体"/>
                <a:cs typeface="宋体"/>
              </a:rPr>
              <a:t>)</a:t>
            </a:r>
            <a:r>
              <a:rPr dirty="0" sz="1800" b="1">
                <a:latin typeface="宋体"/>
                <a:cs typeface="宋体"/>
              </a:rPr>
              <a:t>降压启动 </a:t>
            </a:r>
            <a:r>
              <a:rPr dirty="0" sz="1800" b="1">
                <a:latin typeface="宋体"/>
                <a:cs typeface="宋体"/>
              </a:rPr>
              <a:t>星形</a:t>
            </a:r>
            <a:r>
              <a:rPr dirty="0" sz="1800" spc="5" b="1">
                <a:latin typeface="宋体"/>
                <a:cs typeface="宋体"/>
              </a:rPr>
              <a:t>—</a:t>
            </a:r>
            <a:r>
              <a:rPr dirty="0" sz="1800" b="1">
                <a:latin typeface="宋体"/>
                <a:cs typeface="宋体"/>
              </a:rPr>
              <a:t>三角形降压启动</a:t>
            </a:r>
            <a:endParaRPr sz="1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800" b="1">
                <a:latin typeface="宋体"/>
                <a:cs typeface="宋体"/>
              </a:rPr>
              <a:t>自耦变压器降压启动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0584" y="3899915"/>
            <a:ext cx="1420495" cy="1087120"/>
          </a:xfrm>
          <a:custGeom>
            <a:avLst/>
            <a:gdLst/>
            <a:ahLst/>
            <a:cxnLst/>
            <a:rect l="l" t="t" r="r" b="b"/>
            <a:pathLst>
              <a:path w="1420495" h="1087120">
                <a:moveTo>
                  <a:pt x="1290828" y="0"/>
                </a:moveTo>
                <a:lnTo>
                  <a:pt x="129540" y="0"/>
                </a:lnTo>
                <a:lnTo>
                  <a:pt x="79118" y="10185"/>
                </a:lnTo>
                <a:lnTo>
                  <a:pt x="37942" y="37957"/>
                </a:lnTo>
                <a:lnTo>
                  <a:pt x="10180" y="79134"/>
                </a:lnTo>
                <a:lnTo>
                  <a:pt x="0" y="129539"/>
                </a:lnTo>
                <a:lnTo>
                  <a:pt x="0" y="957071"/>
                </a:lnTo>
                <a:lnTo>
                  <a:pt x="10180" y="1007477"/>
                </a:lnTo>
                <a:lnTo>
                  <a:pt x="37942" y="1048654"/>
                </a:lnTo>
                <a:lnTo>
                  <a:pt x="79118" y="1076426"/>
                </a:lnTo>
                <a:lnTo>
                  <a:pt x="129540" y="1086611"/>
                </a:lnTo>
                <a:lnTo>
                  <a:pt x="1290828" y="1086611"/>
                </a:lnTo>
                <a:lnTo>
                  <a:pt x="1341233" y="1076426"/>
                </a:lnTo>
                <a:lnTo>
                  <a:pt x="1382410" y="1048654"/>
                </a:lnTo>
                <a:lnTo>
                  <a:pt x="1410182" y="1007477"/>
                </a:lnTo>
                <a:lnTo>
                  <a:pt x="1420368" y="957071"/>
                </a:lnTo>
                <a:lnTo>
                  <a:pt x="1420368" y="129539"/>
                </a:lnTo>
                <a:lnTo>
                  <a:pt x="1410182" y="79134"/>
                </a:lnTo>
                <a:lnTo>
                  <a:pt x="1382410" y="37957"/>
                </a:lnTo>
                <a:lnTo>
                  <a:pt x="1341233" y="10185"/>
                </a:lnTo>
                <a:lnTo>
                  <a:pt x="1290828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88747" y="3857980"/>
            <a:ext cx="104394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2000" b="1">
                <a:latin typeface="微软雅黑"/>
                <a:cs typeface="微软雅黑"/>
              </a:rPr>
              <a:t>常见的降 压起动方 </a:t>
            </a:r>
            <a:r>
              <a:rPr dirty="0" sz="2000" b="1">
                <a:latin typeface="微软雅黑"/>
                <a:cs typeface="微软雅黑"/>
              </a:rPr>
              <a:t>法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204" y="260604"/>
            <a:ext cx="4247515" cy="6263640"/>
          </a:xfrm>
          <a:custGeom>
            <a:avLst/>
            <a:gdLst/>
            <a:ahLst/>
            <a:cxnLst/>
            <a:rect l="l" t="t" r="r" b="b"/>
            <a:pathLst>
              <a:path w="4247515" h="6263640">
                <a:moveTo>
                  <a:pt x="0" y="488696"/>
                </a:moveTo>
                <a:lnTo>
                  <a:pt x="2236" y="441635"/>
                </a:lnTo>
                <a:lnTo>
                  <a:pt x="8811" y="395839"/>
                </a:lnTo>
                <a:lnTo>
                  <a:pt x="19518" y="351512"/>
                </a:lnTo>
                <a:lnTo>
                  <a:pt x="34153" y="308861"/>
                </a:lnTo>
                <a:lnTo>
                  <a:pt x="52511" y="268088"/>
                </a:lnTo>
                <a:lnTo>
                  <a:pt x="74387" y="229400"/>
                </a:lnTo>
                <a:lnTo>
                  <a:pt x="99576" y="193002"/>
                </a:lnTo>
                <a:lnTo>
                  <a:pt x="127874" y="159097"/>
                </a:lnTo>
                <a:lnTo>
                  <a:pt x="159077" y="127892"/>
                </a:lnTo>
                <a:lnTo>
                  <a:pt x="192978" y="99590"/>
                </a:lnTo>
                <a:lnTo>
                  <a:pt x="229373" y="74398"/>
                </a:lnTo>
                <a:lnTo>
                  <a:pt x="268058" y="52519"/>
                </a:lnTo>
                <a:lnTo>
                  <a:pt x="308828" y="34158"/>
                </a:lnTo>
                <a:lnTo>
                  <a:pt x="351477" y="19521"/>
                </a:lnTo>
                <a:lnTo>
                  <a:pt x="395802" y="8812"/>
                </a:lnTo>
                <a:lnTo>
                  <a:pt x="441597" y="2237"/>
                </a:lnTo>
                <a:lnTo>
                  <a:pt x="488657" y="0"/>
                </a:lnTo>
                <a:lnTo>
                  <a:pt x="3758692" y="0"/>
                </a:lnTo>
                <a:lnTo>
                  <a:pt x="3805752" y="2237"/>
                </a:lnTo>
                <a:lnTo>
                  <a:pt x="3851548" y="8812"/>
                </a:lnTo>
                <a:lnTo>
                  <a:pt x="3895875" y="19521"/>
                </a:lnTo>
                <a:lnTo>
                  <a:pt x="3938526" y="34158"/>
                </a:lnTo>
                <a:lnTo>
                  <a:pt x="3979299" y="52519"/>
                </a:lnTo>
                <a:lnTo>
                  <a:pt x="4017987" y="74398"/>
                </a:lnTo>
                <a:lnTo>
                  <a:pt x="4054385" y="99590"/>
                </a:lnTo>
                <a:lnTo>
                  <a:pt x="4088290" y="127892"/>
                </a:lnTo>
                <a:lnTo>
                  <a:pt x="4119495" y="159097"/>
                </a:lnTo>
                <a:lnTo>
                  <a:pt x="4147797" y="193002"/>
                </a:lnTo>
                <a:lnTo>
                  <a:pt x="4172989" y="229400"/>
                </a:lnTo>
                <a:lnTo>
                  <a:pt x="4194868" y="268088"/>
                </a:lnTo>
                <a:lnTo>
                  <a:pt x="4213229" y="308861"/>
                </a:lnTo>
                <a:lnTo>
                  <a:pt x="4227866" y="351512"/>
                </a:lnTo>
                <a:lnTo>
                  <a:pt x="4238575" y="395839"/>
                </a:lnTo>
                <a:lnTo>
                  <a:pt x="4245150" y="441635"/>
                </a:lnTo>
                <a:lnTo>
                  <a:pt x="4247388" y="488696"/>
                </a:lnTo>
                <a:lnTo>
                  <a:pt x="4247388" y="5774982"/>
                </a:lnTo>
                <a:lnTo>
                  <a:pt x="4245150" y="5822042"/>
                </a:lnTo>
                <a:lnTo>
                  <a:pt x="4238575" y="5867837"/>
                </a:lnTo>
                <a:lnTo>
                  <a:pt x="4227866" y="5912162"/>
                </a:lnTo>
                <a:lnTo>
                  <a:pt x="4213229" y="5954811"/>
                </a:lnTo>
                <a:lnTo>
                  <a:pt x="4194868" y="5995581"/>
                </a:lnTo>
                <a:lnTo>
                  <a:pt x="4172989" y="6034266"/>
                </a:lnTo>
                <a:lnTo>
                  <a:pt x="4147797" y="6070661"/>
                </a:lnTo>
                <a:lnTo>
                  <a:pt x="4119495" y="6104562"/>
                </a:lnTo>
                <a:lnTo>
                  <a:pt x="4088290" y="6135765"/>
                </a:lnTo>
                <a:lnTo>
                  <a:pt x="4054385" y="6164063"/>
                </a:lnTo>
                <a:lnTo>
                  <a:pt x="4017987" y="6189252"/>
                </a:lnTo>
                <a:lnTo>
                  <a:pt x="3979299" y="6211128"/>
                </a:lnTo>
                <a:lnTo>
                  <a:pt x="3938526" y="6229486"/>
                </a:lnTo>
                <a:lnTo>
                  <a:pt x="3895875" y="6244121"/>
                </a:lnTo>
                <a:lnTo>
                  <a:pt x="3851548" y="6254828"/>
                </a:lnTo>
                <a:lnTo>
                  <a:pt x="3805752" y="6261403"/>
                </a:lnTo>
                <a:lnTo>
                  <a:pt x="3758692" y="6263640"/>
                </a:lnTo>
                <a:lnTo>
                  <a:pt x="488657" y="6263640"/>
                </a:lnTo>
                <a:lnTo>
                  <a:pt x="441597" y="6261403"/>
                </a:lnTo>
                <a:lnTo>
                  <a:pt x="395802" y="6254828"/>
                </a:lnTo>
                <a:lnTo>
                  <a:pt x="351477" y="6244121"/>
                </a:lnTo>
                <a:lnTo>
                  <a:pt x="308828" y="6229486"/>
                </a:lnTo>
                <a:lnTo>
                  <a:pt x="268058" y="6211128"/>
                </a:lnTo>
                <a:lnTo>
                  <a:pt x="229373" y="6189252"/>
                </a:lnTo>
                <a:lnTo>
                  <a:pt x="192978" y="6164063"/>
                </a:lnTo>
                <a:lnTo>
                  <a:pt x="159077" y="6135765"/>
                </a:lnTo>
                <a:lnTo>
                  <a:pt x="127874" y="6104562"/>
                </a:lnTo>
                <a:lnTo>
                  <a:pt x="99576" y="6070661"/>
                </a:lnTo>
                <a:lnTo>
                  <a:pt x="74387" y="6034266"/>
                </a:lnTo>
                <a:lnTo>
                  <a:pt x="52511" y="5995581"/>
                </a:lnTo>
                <a:lnTo>
                  <a:pt x="34153" y="5954811"/>
                </a:lnTo>
                <a:lnTo>
                  <a:pt x="19518" y="5912162"/>
                </a:lnTo>
                <a:lnTo>
                  <a:pt x="8811" y="5867837"/>
                </a:lnTo>
                <a:lnTo>
                  <a:pt x="2236" y="5822042"/>
                </a:lnTo>
                <a:lnTo>
                  <a:pt x="0" y="5774982"/>
                </a:lnTo>
                <a:lnTo>
                  <a:pt x="0" y="488696"/>
                </a:lnTo>
                <a:close/>
              </a:path>
            </a:pathLst>
          </a:custGeom>
          <a:ln w="15875">
            <a:solidFill>
              <a:srgbClr val="BADF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00634" y="717549"/>
            <a:ext cx="3876040" cy="5290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17145">
              <a:lnSpc>
                <a:spcPct val="15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P</a:t>
            </a:r>
            <a:r>
              <a:rPr dirty="0" sz="1800" spc="-15">
                <a:latin typeface="Arial"/>
                <a:cs typeface="Arial"/>
              </a:rPr>
              <a:t>L</a:t>
            </a:r>
            <a:r>
              <a:rPr dirty="0" sz="1800" spc="95">
                <a:latin typeface="Arial"/>
                <a:cs typeface="Arial"/>
              </a:rPr>
              <a:t>C</a:t>
            </a:r>
            <a:r>
              <a:rPr dirty="0" sz="1800" spc="105">
                <a:latin typeface="宋体"/>
                <a:cs typeface="宋体"/>
              </a:rPr>
              <a:t>的一个</a:t>
            </a:r>
            <a:r>
              <a:rPr dirty="0" sz="1800" spc="114">
                <a:latin typeface="宋体"/>
                <a:cs typeface="宋体"/>
              </a:rPr>
              <a:t>扫</a:t>
            </a:r>
            <a:r>
              <a:rPr dirty="0" sz="1800" spc="105">
                <a:latin typeface="宋体"/>
                <a:cs typeface="宋体"/>
              </a:rPr>
              <a:t>描周期必经输入采</a:t>
            </a:r>
            <a:r>
              <a:rPr dirty="0" sz="1800" spc="130">
                <a:latin typeface="宋体"/>
                <a:cs typeface="宋体"/>
              </a:rPr>
              <a:t>样</a:t>
            </a:r>
            <a:r>
              <a:rPr dirty="0" sz="1800">
                <a:latin typeface="宋体"/>
                <a:cs typeface="宋体"/>
              </a:rPr>
              <a:t>、 程序执行和输出刷新三个阶段。</a:t>
            </a:r>
            <a:endParaRPr sz="1800">
              <a:latin typeface="宋体"/>
              <a:cs typeface="宋体"/>
            </a:endParaRPr>
          </a:p>
          <a:p>
            <a:pPr algn="just" marL="12700" marR="5080">
              <a:lnSpc>
                <a:spcPct val="100000"/>
              </a:lnSpc>
              <a:spcBef>
                <a:spcPts val="405"/>
              </a:spcBef>
            </a:pPr>
            <a:r>
              <a:rPr dirty="0" sz="1800" spc="50" b="1">
                <a:latin typeface="宋体"/>
                <a:cs typeface="宋体"/>
              </a:rPr>
              <a:t>输入采样阶</a:t>
            </a:r>
            <a:r>
              <a:rPr dirty="0" sz="1800" spc="55" b="1">
                <a:latin typeface="宋体"/>
                <a:cs typeface="宋体"/>
              </a:rPr>
              <a:t>段</a:t>
            </a:r>
            <a:r>
              <a:rPr dirty="0" sz="1800" spc="35" b="1">
                <a:latin typeface="Arial"/>
                <a:cs typeface="Arial"/>
              </a:rPr>
              <a:t>:</a:t>
            </a:r>
            <a:r>
              <a:rPr dirty="0" sz="1800" spc="40">
                <a:latin typeface="宋体"/>
                <a:cs typeface="宋体"/>
              </a:rPr>
              <a:t>首先以扫描</a:t>
            </a:r>
            <a:r>
              <a:rPr dirty="0" sz="1800" spc="30">
                <a:latin typeface="宋体"/>
                <a:cs typeface="宋体"/>
              </a:rPr>
              <a:t>方</a:t>
            </a:r>
            <a:r>
              <a:rPr dirty="0" sz="1800" spc="40">
                <a:latin typeface="宋体"/>
                <a:cs typeface="宋体"/>
              </a:rPr>
              <a:t>式按顺</a:t>
            </a:r>
            <a:r>
              <a:rPr dirty="0" sz="1800">
                <a:latin typeface="宋体"/>
                <a:cs typeface="宋体"/>
              </a:rPr>
              <a:t>序 </a:t>
            </a:r>
            <a:r>
              <a:rPr dirty="0" sz="1800" spc="90">
                <a:latin typeface="宋体"/>
                <a:cs typeface="宋体"/>
              </a:rPr>
              <a:t>将所有暂存</a:t>
            </a:r>
            <a:r>
              <a:rPr dirty="0" sz="1800" spc="80">
                <a:latin typeface="宋体"/>
                <a:cs typeface="宋体"/>
              </a:rPr>
              <a:t>在</a:t>
            </a:r>
            <a:r>
              <a:rPr dirty="0" sz="1800" spc="90">
                <a:latin typeface="宋体"/>
                <a:cs typeface="宋体"/>
              </a:rPr>
              <a:t>输入锁存器</a:t>
            </a:r>
            <a:r>
              <a:rPr dirty="0" sz="1800" spc="80">
                <a:latin typeface="宋体"/>
                <a:cs typeface="宋体"/>
              </a:rPr>
              <a:t>中</a:t>
            </a:r>
            <a:r>
              <a:rPr dirty="0" sz="1800" spc="90">
                <a:latin typeface="宋体"/>
                <a:cs typeface="宋体"/>
              </a:rPr>
              <a:t>的输入</a:t>
            </a:r>
            <a:r>
              <a:rPr dirty="0" sz="1800">
                <a:latin typeface="宋体"/>
                <a:cs typeface="宋体"/>
              </a:rPr>
              <a:t>端 </a:t>
            </a:r>
            <a:r>
              <a:rPr dirty="0" sz="1800" spc="90">
                <a:latin typeface="宋体"/>
                <a:cs typeface="宋体"/>
              </a:rPr>
              <a:t>子的通断状</a:t>
            </a:r>
            <a:r>
              <a:rPr dirty="0" sz="1800" spc="80">
                <a:latin typeface="宋体"/>
                <a:cs typeface="宋体"/>
              </a:rPr>
              <a:t>态</a:t>
            </a:r>
            <a:r>
              <a:rPr dirty="0" sz="1800" spc="90">
                <a:latin typeface="宋体"/>
                <a:cs typeface="宋体"/>
              </a:rPr>
              <a:t>或输入数据</a:t>
            </a:r>
            <a:r>
              <a:rPr dirty="0" sz="1800" spc="80">
                <a:latin typeface="宋体"/>
                <a:cs typeface="宋体"/>
              </a:rPr>
              <a:t>读</a:t>
            </a:r>
            <a:r>
              <a:rPr dirty="0" sz="1800" spc="125">
                <a:latin typeface="宋体"/>
                <a:cs typeface="宋体"/>
              </a:rPr>
              <a:t>入</a:t>
            </a:r>
            <a:r>
              <a:rPr dirty="0" sz="1800" spc="95">
                <a:latin typeface="宋体"/>
                <a:cs typeface="宋体"/>
              </a:rPr>
              <a:t>，并将 </a:t>
            </a:r>
            <a:r>
              <a:rPr dirty="0" sz="1800" spc="90">
                <a:latin typeface="宋体"/>
                <a:cs typeface="宋体"/>
              </a:rPr>
              <a:t>其写入各对</a:t>
            </a:r>
            <a:r>
              <a:rPr dirty="0" sz="1800" spc="80">
                <a:latin typeface="宋体"/>
                <a:cs typeface="宋体"/>
              </a:rPr>
              <a:t>应</a:t>
            </a:r>
            <a:r>
              <a:rPr dirty="0" sz="1800" spc="90">
                <a:latin typeface="宋体"/>
                <a:cs typeface="宋体"/>
              </a:rPr>
              <a:t>的输入状态</a:t>
            </a:r>
            <a:r>
              <a:rPr dirty="0" sz="1800" spc="80">
                <a:latin typeface="宋体"/>
                <a:cs typeface="宋体"/>
              </a:rPr>
              <a:t>寄</a:t>
            </a:r>
            <a:r>
              <a:rPr dirty="0" sz="1800" spc="90">
                <a:latin typeface="宋体"/>
                <a:cs typeface="宋体"/>
              </a:rPr>
              <a:t>存器</a:t>
            </a:r>
            <a:r>
              <a:rPr dirty="0" sz="1800" spc="130">
                <a:latin typeface="宋体"/>
                <a:cs typeface="宋体"/>
              </a:rPr>
              <a:t>中</a:t>
            </a:r>
            <a:r>
              <a:rPr dirty="0" sz="1800">
                <a:latin typeface="宋体"/>
                <a:cs typeface="宋体"/>
              </a:rPr>
              <a:t>，  </a:t>
            </a:r>
            <a:r>
              <a:rPr dirty="0" sz="1800" spc="95">
                <a:latin typeface="宋体"/>
                <a:cs typeface="宋体"/>
              </a:rPr>
              <a:t>即刷新输入</a:t>
            </a:r>
            <a:r>
              <a:rPr dirty="0" sz="1800" spc="85">
                <a:latin typeface="宋体"/>
                <a:cs typeface="宋体"/>
              </a:rPr>
              <a:t>，</a:t>
            </a:r>
            <a:r>
              <a:rPr dirty="0" sz="1800" spc="90">
                <a:latin typeface="宋体"/>
                <a:cs typeface="宋体"/>
              </a:rPr>
              <a:t>随即关闭输</a:t>
            </a:r>
            <a:r>
              <a:rPr dirty="0" sz="1800" spc="80">
                <a:latin typeface="宋体"/>
                <a:cs typeface="宋体"/>
              </a:rPr>
              <a:t>入</a:t>
            </a:r>
            <a:r>
              <a:rPr dirty="0" sz="1800" spc="90">
                <a:latin typeface="宋体"/>
                <a:cs typeface="宋体"/>
              </a:rPr>
              <a:t>端</a:t>
            </a:r>
            <a:r>
              <a:rPr dirty="0" sz="1800" spc="110">
                <a:latin typeface="宋体"/>
                <a:cs typeface="宋体"/>
              </a:rPr>
              <a:t>口</a:t>
            </a:r>
            <a:r>
              <a:rPr dirty="0" sz="1800" spc="95">
                <a:latin typeface="宋体"/>
                <a:cs typeface="宋体"/>
              </a:rPr>
              <a:t>，</a:t>
            </a:r>
            <a:r>
              <a:rPr dirty="0" sz="1800">
                <a:latin typeface="宋体"/>
                <a:cs typeface="宋体"/>
              </a:rPr>
              <a:t>进 入程序执行阶段。</a:t>
            </a:r>
            <a:endParaRPr sz="1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dirty="0" sz="1800" spc="50" b="1">
                <a:latin typeface="宋体"/>
                <a:cs typeface="宋体"/>
              </a:rPr>
              <a:t>程序执行阶</a:t>
            </a:r>
            <a:r>
              <a:rPr dirty="0" sz="1800" spc="55" b="1">
                <a:latin typeface="宋体"/>
                <a:cs typeface="宋体"/>
              </a:rPr>
              <a:t>段</a:t>
            </a:r>
            <a:r>
              <a:rPr dirty="0" sz="1800" spc="35" b="1">
                <a:latin typeface="Arial"/>
                <a:cs typeface="Arial"/>
              </a:rPr>
              <a:t>:</a:t>
            </a:r>
            <a:r>
              <a:rPr dirty="0" sz="1800" spc="40">
                <a:latin typeface="宋体"/>
                <a:cs typeface="宋体"/>
              </a:rPr>
              <a:t>按用户程序</a:t>
            </a:r>
            <a:r>
              <a:rPr dirty="0" sz="1800" spc="30">
                <a:latin typeface="宋体"/>
                <a:cs typeface="宋体"/>
              </a:rPr>
              <a:t>指</a:t>
            </a:r>
            <a:r>
              <a:rPr dirty="0" sz="1800" spc="40">
                <a:latin typeface="宋体"/>
                <a:cs typeface="宋体"/>
              </a:rPr>
              <a:t>令存放</a:t>
            </a:r>
            <a:r>
              <a:rPr dirty="0" sz="1800">
                <a:latin typeface="宋体"/>
                <a:cs typeface="宋体"/>
              </a:rPr>
              <a:t>的</a:t>
            </a:r>
            <a:endParaRPr sz="1800">
              <a:latin typeface="宋体"/>
              <a:cs typeface="宋体"/>
            </a:endParaRPr>
          </a:p>
          <a:p>
            <a:pPr algn="just" marL="12700" marR="5080">
              <a:lnSpc>
                <a:spcPct val="98500"/>
              </a:lnSpc>
              <a:spcBef>
                <a:spcPts val="130"/>
              </a:spcBef>
            </a:pPr>
            <a:r>
              <a:rPr dirty="0" sz="1800" spc="90">
                <a:latin typeface="宋体"/>
                <a:cs typeface="宋体"/>
              </a:rPr>
              <a:t>先后顺序扫</a:t>
            </a:r>
            <a:r>
              <a:rPr dirty="0" sz="1800" spc="80">
                <a:latin typeface="宋体"/>
                <a:cs typeface="宋体"/>
              </a:rPr>
              <a:t>描</a:t>
            </a:r>
            <a:r>
              <a:rPr dirty="0" sz="1800" spc="90">
                <a:latin typeface="宋体"/>
                <a:cs typeface="宋体"/>
              </a:rPr>
              <a:t>执行每条指</a:t>
            </a:r>
            <a:r>
              <a:rPr dirty="0" sz="1800" spc="110">
                <a:latin typeface="宋体"/>
                <a:cs typeface="宋体"/>
              </a:rPr>
              <a:t>令</a:t>
            </a:r>
            <a:r>
              <a:rPr dirty="0" sz="1800" spc="95">
                <a:latin typeface="宋体"/>
                <a:cs typeface="宋体"/>
              </a:rPr>
              <a:t>，经相应 </a:t>
            </a:r>
            <a:r>
              <a:rPr dirty="0" sz="1800" spc="90">
                <a:latin typeface="宋体"/>
                <a:cs typeface="宋体"/>
              </a:rPr>
              <a:t>的运算和处</a:t>
            </a:r>
            <a:r>
              <a:rPr dirty="0" sz="1800" spc="80">
                <a:latin typeface="宋体"/>
                <a:cs typeface="宋体"/>
              </a:rPr>
              <a:t>理</a:t>
            </a:r>
            <a:r>
              <a:rPr dirty="0" sz="1800" spc="110">
                <a:latin typeface="宋体"/>
                <a:cs typeface="宋体"/>
              </a:rPr>
              <a:t>后</a:t>
            </a:r>
            <a:r>
              <a:rPr dirty="0" sz="1800" spc="95">
                <a:latin typeface="宋体"/>
                <a:cs typeface="宋体"/>
              </a:rPr>
              <a:t>，</a:t>
            </a:r>
            <a:r>
              <a:rPr dirty="0" sz="1800" spc="90">
                <a:latin typeface="宋体"/>
                <a:cs typeface="宋体"/>
              </a:rPr>
              <a:t>其结果</a:t>
            </a:r>
            <a:r>
              <a:rPr dirty="0" sz="1800" spc="80">
                <a:latin typeface="宋体"/>
                <a:cs typeface="宋体"/>
              </a:rPr>
              <a:t>再</a:t>
            </a:r>
            <a:r>
              <a:rPr dirty="0" sz="1800" spc="90">
                <a:latin typeface="宋体"/>
                <a:cs typeface="宋体"/>
              </a:rPr>
              <a:t>写入输</a:t>
            </a:r>
            <a:r>
              <a:rPr dirty="0" sz="1800">
                <a:latin typeface="宋体"/>
                <a:cs typeface="宋体"/>
              </a:rPr>
              <a:t>出 </a:t>
            </a:r>
            <a:r>
              <a:rPr dirty="0" sz="1800" spc="95">
                <a:latin typeface="宋体"/>
                <a:cs typeface="宋体"/>
              </a:rPr>
              <a:t>状态寄存器</a:t>
            </a:r>
            <a:r>
              <a:rPr dirty="0" sz="1800" spc="85">
                <a:latin typeface="宋体"/>
                <a:cs typeface="宋体"/>
              </a:rPr>
              <a:t>中</a:t>
            </a:r>
            <a:r>
              <a:rPr dirty="0" sz="1800" spc="95">
                <a:latin typeface="宋体"/>
                <a:cs typeface="宋体"/>
              </a:rPr>
              <a:t>，</a:t>
            </a:r>
            <a:r>
              <a:rPr dirty="0" sz="1800" spc="90">
                <a:latin typeface="宋体"/>
                <a:cs typeface="宋体"/>
              </a:rPr>
              <a:t>输出状态</a:t>
            </a:r>
            <a:r>
              <a:rPr dirty="0" sz="1800" spc="80">
                <a:latin typeface="宋体"/>
                <a:cs typeface="宋体"/>
              </a:rPr>
              <a:t>寄</a:t>
            </a:r>
            <a:r>
              <a:rPr dirty="0" sz="1800" spc="90">
                <a:latin typeface="宋体"/>
                <a:cs typeface="宋体"/>
              </a:rPr>
              <a:t>存器中</a:t>
            </a:r>
            <a:r>
              <a:rPr dirty="0" sz="1800">
                <a:latin typeface="宋体"/>
                <a:cs typeface="宋体"/>
              </a:rPr>
              <a:t>所 有的内容随着程序的执行而改变。</a:t>
            </a:r>
            <a:endParaRPr sz="1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dirty="0" sz="1800" spc="50" b="1">
                <a:latin typeface="宋体"/>
                <a:cs typeface="宋体"/>
              </a:rPr>
              <a:t>输出刷新阶段</a:t>
            </a:r>
            <a:r>
              <a:rPr dirty="0" sz="1800" spc="35" b="1">
                <a:latin typeface="Arial"/>
                <a:cs typeface="Arial"/>
              </a:rPr>
              <a:t>:</a:t>
            </a:r>
            <a:r>
              <a:rPr dirty="0" sz="1800" spc="45">
                <a:latin typeface="宋体"/>
                <a:cs typeface="宋体"/>
              </a:rPr>
              <a:t>当所有指令</a:t>
            </a:r>
            <a:r>
              <a:rPr dirty="0" sz="1800" spc="30">
                <a:latin typeface="宋体"/>
                <a:cs typeface="宋体"/>
              </a:rPr>
              <a:t>执</a:t>
            </a:r>
            <a:r>
              <a:rPr dirty="0" sz="1800" spc="45">
                <a:latin typeface="宋体"/>
                <a:cs typeface="宋体"/>
              </a:rPr>
              <a:t>行完</a:t>
            </a:r>
            <a:r>
              <a:rPr dirty="0" sz="1800" spc="60">
                <a:latin typeface="宋体"/>
                <a:cs typeface="宋体"/>
              </a:rPr>
              <a:t>毕</a:t>
            </a:r>
            <a:r>
              <a:rPr dirty="0" sz="1800">
                <a:latin typeface="宋体"/>
                <a:cs typeface="宋体"/>
              </a:rPr>
              <a:t>，</a:t>
            </a:r>
            <a:endParaRPr sz="1800">
              <a:latin typeface="宋体"/>
              <a:cs typeface="宋体"/>
            </a:endParaRPr>
          </a:p>
          <a:p>
            <a:pPr algn="just" marL="12700" marR="5080">
              <a:lnSpc>
                <a:spcPct val="98500"/>
              </a:lnSpc>
              <a:spcBef>
                <a:spcPts val="135"/>
              </a:spcBef>
            </a:pPr>
            <a:r>
              <a:rPr dirty="0" sz="1800" spc="90">
                <a:latin typeface="宋体"/>
                <a:cs typeface="宋体"/>
              </a:rPr>
              <a:t>输出状态寄</a:t>
            </a:r>
            <a:r>
              <a:rPr dirty="0" sz="1800" spc="80">
                <a:latin typeface="宋体"/>
                <a:cs typeface="宋体"/>
              </a:rPr>
              <a:t>存</a:t>
            </a:r>
            <a:r>
              <a:rPr dirty="0" sz="1800" spc="90">
                <a:latin typeface="宋体"/>
                <a:cs typeface="宋体"/>
              </a:rPr>
              <a:t>器的通断状</a:t>
            </a:r>
            <a:r>
              <a:rPr dirty="0" sz="1800" spc="80">
                <a:latin typeface="宋体"/>
                <a:cs typeface="宋体"/>
              </a:rPr>
              <a:t>态</a:t>
            </a:r>
            <a:r>
              <a:rPr dirty="0" sz="1800" spc="90">
                <a:latin typeface="宋体"/>
                <a:cs typeface="宋体"/>
              </a:rPr>
              <a:t>在输出</a:t>
            </a:r>
            <a:r>
              <a:rPr dirty="0" sz="1800">
                <a:latin typeface="宋体"/>
                <a:cs typeface="宋体"/>
              </a:rPr>
              <a:t>刷 </a:t>
            </a:r>
            <a:r>
              <a:rPr dirty="0" sz="1800" spc="90">
                <a:latin typeface="宋体"/>
                <a:cs typeface="宋体"/>
              </a:rPr>
              <a:t>新阶段送至</a:t>
            </a:r>
            <a:r>
              <a:rPr dirty="0" sz="1800" spc="80">
                <a:latin typeface="宋体"/>
                <a:cs typeface="宋体"/>
              </a:rPr>
              <a:t>输</a:t>
            </a:r>
            <a:r>
              <a:rPr dirty="0" sz="1800" spc="90">
                <a:latin typeface="宋体"/>
                <a:cs typeface="宋体"/>
              </a:rPr>
              <a:t>出锁存器</a:t>
            </a:r>
            <a:r>
              <a:rPr dirty="0" sz="1800" spc="120">
                <a:latin typeface="宋体"/>
                <a:cs typeface="宋体"/>
              </a:rPr>
              <a:t>中</a:t>
            </a:r>
            <a:r>
              <a:rPr dirty="0" sz="1800" spc="80">
                <a:latin typeface="宋体"/>
                <a:cs typeface="宋体"/>
              </a:rPr>
              <a:t>，</a:t>
            </a:r>
            <a:r>
              <a:rPr dirty="0" sz="1800" spc="95">
                <a:latin typeface="宋体"/>
                <a:cs typeface="宋体"/>
              </a:rPr>
              <a:t>并通过一 </a:t>
            </a:r>
            <a:r>
              <a:rPr dirty="0" sz="1800" spc="10">
                <a:latin typeface="宋体"/>
                <a:cs typeface="宋体"/>
              </a:rPr>
              <a:t>定的方式</a:t>
            </a:r>
            <a:r>
              <a:rPr dirty="0" sz="1800" spc="10">
                <a:latin typeface="Arial"/>
                <a:cs typeface="Arial"/>
              </a:rPr>
              <a:t>(</a:t>
            </a:r>
            <a:r>
              <a:rPr dirty="0" sz="1800" spc="10">
                <a:latin typeface="宋体"/>
                <a:cs typeface="宋体"/>
              </a:rPr>
              <a:t>继电</a:t>
            </a:r>
            <a:r>
              <a:rPr dirty="0" sz="1800" spc="15">
                <a:latin typeface="宋体"/>
                <a:cs typeface="宋体"/>
              </a:rPr>
              <a:t>器</a:t>
            </a:r>
            <a:r>
              <a:rPr dirty="0" sz="1800" spc="10">
                <a:latin typeface="宋体"/>
                <a:cs typeface="宋体"/>
              </a:rPr>
              <a:t>、晶体管或晶间管</a:t>
            </a:r>
            <a:r>
              <a:rPr dirty="0" sz="1800" spc="10">
                <a:latin typeface="Arial"/>
                <a:cs typeface="Arial"/>
              </a:rPr>
              <a:t>)</a:t>
            </a:r>
            <a:r>
              <a:rPr dirty="0" sz="1800">
                <a:latin typeface="宋体"/>
                <a:cs typeface="宋体"/>
              </a:rPr>
              <a:t>输 出，驱动相应输出设备工作。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98198" y="724571"/>
            <a:ext cx="4159763" cy="53857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3628" y="218312"/>
            <a:ext cx="608901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宋体"/>
                <a:cs typeface="宋体"/>
              </a:rPr>
              <a:t>串行工作方式对梯形图控制结</a:t>
            </a:r>
            <a:r>
              <a:rPr dirty="0" sz="2800" spc="5">
                <a:latin typeface="宋体"/>
                <a:cs typeface="宋体"/>
              </a:rPr>
              <a:t>果</a:t>
            </a:r>
            <a:r>
              <a:rPr dirty="0" sz="2800" spc="-5">
                <a:latin typeface="宋体"/>
                <a:cs typeface="宋体"/>
              </a:rPr>
              <a:t>的影响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9308" y="3013710"/>
            <a:ext cx="8025765" cy="0"/>
          </a:xfrm>
          <a:custGeom>
            <a:avLst/>
            <a:gdLst/>
            <a:ahLst/>
            <a:cxnLst/>
            <a:rect l="l" t="t" r="r" b="b"/>
            <a:pathLst>
              <a:path w="8025765" h="0">
                <a:moveTo>
                  <a:pt x="0" y="0"/>
                </a:moveTo>
                <a:lnTo>
                  <a:pt x="8025384" y="0"/>
                </a:lnTo>
              </a:path>
            </a:pathLst>
          </a:custGeom>
          <a:ln w="12700">
            <a:solidFill>
              <a:srgbClr val="33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5658" y="788669"/>
            <a:ext cx="0" cy="2218690"/>
          </a:xfrm>
          <a:custGeom>
            <a:avLst/>
            <a:gdLst/>
            <a:ahLst/>
            <a:cxnLst/>
            <a:rect l="l" t="t" r="r" b="b"/>
            <a:pathLst>
              <a:path w="0" h="2218690">
                <a:moveTo>
                  <a:pt x="0" y="0"/>
                </a:moveTo>
                <a:lnTo>
                  <a:pt x="0" y="2218690"/>
                </a:lnTo>
              </a:path>
            </a:pathLst>
          </a:custGeom>
          <a:ln w="12700">
            <a:solidFill>
              <a:srgbClr val="33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59308" y="782319"/>
            <a:ext cx="8025765" cy="0"/>
          </a:xfrm>
          <a:custGeom>
            <a:avLst/>
            <a:gdLst/>
            <a:ahLst/>
            <a:cxnLst/>
            <a:rect l="l" t="t" r="r" b="b"/>
            <a:pathLst>
              <a:path w="8025765" h="0">
                <a:moveTo>
                  <a:pt x="0" y="0"/>
                </a:moveTo>
                <a:lnTo>
                  <a:pt x="8025384" y="0"/>
                </a:lnTo>
              </a:path>
            </a:pathLst>
          </a:custGeom>
          <a:ln w="12700">
            <a:solidFill>
              <a:srgbClr val="33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578342" y="788416"/>
            <a:ext cx="0" cy="2219960"/>
          </a:xfrm>
          <a:custGeom>
            <a:avLst/>
            <a:gdLst/>
            <a:ahLst/>
            <a:cxnLst/>
            <a:rect l="l" t="t" r="r" b="b"/>
            <a:pathLst>
              <a:path w="0" h="2219960">
                <a:moveTo>
                  <a:pt x="0" y="0"/>
                </a:moveTo>
                <a:lnTo>
                  <a:pt x="0" y="2219452"/>
                </a:lnTo>
              </a:path>
            </a:pathLst>
          </a:custGeom>
          <a:ln w="12700">
            <a:solidFill>
              <a:srgbClr val="33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84708" y="2981960"/>
            <a:ext cx="7974965" cy="0"/>
          </a:xfrm>
          <a:custGeom>
            <a:avLst/>
            <a:gdLst/>
            <a:ahLst/>
            <a:cxnLst/>
            <a:rect l="l" t="t" r="r" b="b"/>
            <a:pathLst>
              <a:path w="7974965" h="0">
                <a:moveTo>
                  <a:pt x="0" y="0"/>
                </a:moveTo>
                <a:lnTo>
                  <a:pt x="7974584" y="0"/>
                </a:lnTo>
              </a:path>
            </a:pathLst>
          </a:custGeom>
          <a:ln w="25400">
            <a:solidFill>
              <a:srgbClr val="33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97408" y="826769"/>
            <a:ext cx="0" cy="2142490"/>
          </a:xfrm>
          <a:custGeom>
            <a:avLst/>
            <a:gdLst/>
            <a:ahLst/>
            <a:cxnLst/>
            <a:rect l="l" t="t" r="r" b="b"/>
            <a:pathLst>
              <a:path w="0" h="2142490">
                <a:moveTo>
                  <a:pt x="0" y="0"/>
                </a:moveTo>
                <a:lnTo>
                  <a:pt x="0" y="2142490"/>
                </a:lnTo>
              </a:path>
            </a:pathLst>
          </a:custGeom>
          <a:ln w="25400">
            <a:solidFill>
              <a:srgbClr val="33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84708" y="814069"/>
            <a:ext cx="7974965" cy="0"/>
          </a:xfrm>
          <a:custGeom>
            <a:avLst/>
            <a:gdLst/>
            <a:ahLst/>
            <a:cxnLst/>
            <a:rect l="l" t="t" r="r" b="b"/>
            <a:pathLst>
              <a:path w="7974965" h="0">
                <a:moveTo>
                  <a:pt x="0" y="0"/>
                </a:moveTo>
                <a:lnTo>
                  <a:pt x="7974584" y="0"/>
                </a:lnTo>
              </a:path>
            </a:pathLst>
          </a:custGeom>
          <a:ln w="25400">
            <a:solidFill>
              <a:srgbClr val="33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546592" y="826516"/>
            <a:ext cx="0" cy="2143760"/>
          </a:xfrm>
          <a:custGeom>
            <a:avLst/>
            <a:gdLst/>
            <a:ahLst/>
            <a:cxnLst/>
            <a:rect l="l" t="t" r="r" b="b"/>
            <a:pathLst>
              <a:path w="0" h="2143760">
                <a:moveTo>
                  <a:pt x="0" y="0"/>
                </a:moveTo>
                <a:lnTo>
                  <a:pt x="0" y="2143252"/>
                </a:lnTo>
              </a:path>
            </a:pathLst>
          </a:custGeom>
          <a:ln w="25400">
            <a:solidFill>
              <a:srgbClr val="33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22808" y="2950210"/>
            <a:ext cx="7898765" cy="0"/>
          </a:xfrm>
          <a:custGeom>
            <a:avLst/>
            <a:gdLst/>
            <a:ahLst/>
            <a:cxnLst/>
            <a:rect l="l" t="t" r="r" b="b"/>
            <a:pathLst>
              <a:path w="7898765" h="0">
                <a:moveTo>
                  <a:pt x="0" y="0"/>
                </a:moveTo>
                <a:lnTo>
                  <a:pt x="7898384" y="0"/>
                </a:lnTo>
              </a:path>
            </a:pathLst>
          </a:custGeom>
          <a:ln w="12700">
            <a:solidFill>
              <a:srgbClr val="33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29158" y="852169"/>
            <a:ext cx="0" cy="2091689"/>
          </a:xfrm>
          <a:custGeom>
            <a:avLst/>
            <a:gdLst/>
            <a:ahLst/>
            <a:cxnLst/>
            <a:rect l="l" t="t" r="r" b="b"/>
            <a:pathLst>
              <a:path w="0" h="2091689">
                <a:moveTo>
                  <a:pt x="0" y="0"/>
                </a:moveTo>
                <a:lnTo>
                  <a:pt x="0" y="2091689"/>
                </a:lnTo>
              </a:path>
            </a:pathLst>
          </a:custGeom>
          <a:ln w="12700">
            <a:solidFill>
              <a:srgbClr val="33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22808" y="845819"/>
            <a:ext cx="7898765" cy="0"/>
          </a:xfrm>
          <a:custGeom>
            <a:avLst/>
            <a:gdLst/>
            <a:ahLst/>
            <a:cxnLst/>
            <a:rect l="l" t="t" r="r" b="b"/>
            <a:pathLst>
              <a:path w="7898765" h="0">
                <a:moveTo>
                  <a:pt x="0" y="0"/>
                </a:moveTo>
                <a:lnTo>
                  <a:pt x="7898384" y="0"/>
                </a:lnTo>
              </a:path>
            </a:pathLst>
          </a:custGeom>
          <a:ln w="12700">
            <a:solidFill>
              <a:srgbClr val="33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514842" y="851916"/>
            <a:ext cx="0" cy="2092960"/>
          </a:xfrm>
          <a:custGeom>
            <a:avLst/>
            <a:gdLst/>
            <a:ahLst/>
            <a:cxnLst/>
            <a:rect l="l" t="t" r="r" b="b"/>
            <a:pathLst>
              <a:path w="0" h="2092960">
                <a:moveTo>
                  <a:pt x="0" y="0"/>
                </a:moveTo>
                <a:lnTo>
                  <a:pt x="0" y="2092452"/>
                </a:lnTo>
              </a:path>
            </a:pathLst>
          </a:custGeom>
          <a:ln w="12700">
            <a:solidFill>
              <a:srgbClr val="33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10108" y="816635"/>
            <a:ext cx="7924165" cy="2052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1005" marR="264795" indent="-342900">
              <a:lnSpc>
                <a:spcPct val="110000"/>
              </a:lnSpc>
              <a:spcBef>
                <a:spcPts val="100"/>
              </a:spcBef>
              <a:buChar char="•"/>
              <a:tabLst>
                <a:tab pos="421005" algn="l"/>
                <a:tab pos="421640" algn="l"/>
              </a:tabLst>
            </a:pPr>
            <a:r>
              <a:rPr dirty="0" sz="1900" spc="-5">
                <a:latin typeface="宋体"/>
                <a:cs typeface="宋体"/>
              </a:rPr>
              <a:t>梯形图中继电器线圈的接点在线圈</a:t>
            </a:r>
            <a:r>
              <a:rPr dirty="0" sz="1900">
                <a:latin typeface="宋体"/>
                <a:cs typeface="宋体"/>
              </a:rPr>
              <a:t>之</a:t>
            </a:r>
            <a:r>
              <a:rPr dirty="0" sz="1900" spc="-5">
                <a:latin typeface="宋体"/>
                <a:cs typeface="宋体"/>
              </a:rPr>
              <a:t>前和</a:t>
            </a:r>
            <a:r>
              <a:rPr dirty="0" sz="1900">
                <a:latin typeface="宋体"/>
                <a:cs typeface="宋体"/>
              </a:rPr>
              <a:t>在</a:t>
            </a:r>
            <a:r>
              <a:rPr dirty="0" sz="1900" spc="-5">
                <a:latin typeface="宋体"/>
                <a:cs typeface="宋体"/>
              </a:rPr>
              <a:t>线圈</a:t>
            </a:r>
            <a:r>
              <a:rPr dirty="0" sz="1900">
                <a:latin typeface="宋体"/>
                <a:cs typeface="宋体"/>
              </a:rPr>
              <a:t>之</a:t>
            </a:r>
            <a:r>
              <a:rPr dirty="0" sz="1900" spc="-5">
                <a:latin typeface="宋体"/>
                <a:cs typeface="宋体"/>
              </a:rPr>
              <a:t>后，</a:t>
            </a:r>
            <a:r>
              <a:rPr dirty="0" sz="1900">
                <a:latin typeface="宋体"/>
                <a:cs typeface="宋体"/>
              </a:rPr>
              <a:t>对</a:t>
            </a:r>
            <a:r>
              <a:rPr dirty="0" sz="1900" spc="-5">
                <a:latin typeface="宋体"/>
                <a:cs typeface="宋体"/>
              </a:rPr>
              <a:t>它的</a:t>
            </a:r>
            <a:r>
              <a:rPr dirty="0" sz="1900">
                <a:latin typeface="宋体"/>
                <a:cs typeface="宋体"/>
              </a:rPr>
              <a:t>控</a:t>
            </a:r>
            <a:r>
              <a:rPr dirty="0" sz="1900" spc="-5">
                <a:latin typeface="宋体"/>
                <a:cs typeface="宋体"/>
              </a:rPr>
              <a:t>制结 </a:t>
            </a:r>
            <a:r>
              <a:rPr dirty="0" sz="1900" spc="-5">
                <a:latin typeface="宋体"/>
                <a:cs typeface="宋体"/>
              </a:rPr>
              <a:t>果可能是有影响的。</a:t>
            </a:r>
            <a:endParaRPr sz="1900">
              <a:latin typeface="宋体"/>
              <a:cs typeface="宋体"/>
            </a:endParaRPr>
          </a:p>
          <a:p>
            <a:pPr marL="421005" marR="143510" indent="-342900">
              <a:lnSpc>
                <a:spcPct val="110000"/>
              </a:lnSpc>
              <a:spcBef>
                <a:spcPts val="455"/>
              </a:spcBef>
              <a:buChar char="•"/>
              <a:tabLst>
                <a:tab pos="421005" algn="l"/>
                <a:tab pos="421640" algn="l"/>
              </a:tabLst>
            </a:pPr>
            <a:r>
              <a:rPr dirty="0" sz="1900" spc="-5">
                <a:latin typeface="宋体"/>
                <a:cs typeface="宋体"/>
              </a:rPr>
              <a:t>梯形图中继电器线圈的接点在线圈</a:t>
            </a:r>
            <a:r>
              <a:rPr dirty="0" sz="1900">
                <a:latin typeface="宋体"/>
                <a:cs typeface="宋体"/>
              </a:rPr>
              <a:t>之前</a:t>
            </a:r>
            <a:r>
              <a:rPr dirty="0" sz="1900" spc="-5">
                <a:latin typeface="宋体"/>
                <a:cs typeface="宋体"/>
              </a:rPr>
              <a:t>,</a:t>
            </a:r>
            <a:r>
              <a:rPr dirty="0" sz="1900">
                <a:latin typeface="宋体"/>
                <a:cs typeface="宋体"/>
              </a:rPr>
              <a:t>接</a:t>
            </a:r>
            <a:r>
              <a:rPr dirty="0" sz="1900" spc="-5">
                <a:latin typeface="宋体"/>
                <a:cs typeface="宋体"/>
              </a:rPr>
              <a:t>点取</a:t>
            </a:r>
            <a:r>
              <a:rPr dirty="0" sz="1900">
                <a:latin typeface="宋体"/>
                <a:cs typeface="宋体"/>
              </a:rPr>
              <a:t>用</a:t>
            </a:r>
            <a:r>
              <a:rPr dirty="0" sz="1900" spc="-5">
                <a:latin typeface="宋体"/>
                <a:cs typeface="宋体"/>
              </a:rPr>
              <a:t>的线</a:t>
            </a:r>
            <a:r>
              <a:rPr dirty="0" sz="1900">
                <a:latin typeface="宋体"/>
                <a:cs typeface="宋体"/>
              </a:rPr>
              <a:t>圈</a:t>
            </a:r>
            <a:r>
              <a:rPr dirty="0" sz="1900" spc="-5">
                <a:latin typeface="宋体"/>
                <a:cs typeface="宋体"/>
              </a:rPr>
              <a:t>值是</a:t>
            </a:r>
            <a:r>
              <a:rPr dirty="0" sz="1900">
                <a:latin typeface="宋体"/>
                <a:cs typeface="宋体"/>
              </a:rPr>
              <a:t>上</a:t>
            </a:r>
            <a:r>
              <a:rPr dirty="0" sz="1900" spc="-5">
                <a:latin typeface="宋体"/>
                <a:cs typeface="宋体"/>
              </a:rPr>
              <a:t>一个扫 </a:t>
            </a:r>
            <a:r>
              <a:rPr dirty="0" sz="1900" spc="-5">
                <a:latin typeface="宋体"/>
                <a:cs typeface="宋体"/>
              </a:rPr>
              <a:t>描周期的逻辑运算结果；</a:t>
            </a:r>
            <a:endParaRPr sz="1900">
              <a:latin typeface="宋体"/>
              <a:cs typeface="宋体"/>
            </a:endParaRPr>
          </a:p>
          <a:p>
            <a:pPr marL="421005" marR="143510" indent="-342900">
              <a:lnSpc>
                <a:spcPct val="110000"/>
              </a:lnSpc>
              <a:spcBef>
                <a:spcPts val="459"/>
              </a:spcBef>
              <a:buChar char="•"/>
              <a:tabLst>
                <a:tab pos="421005" algn="l"/>
                <a:tab pos="421640" algn="l"/>
              </a:tabLst>
            </a:pPr>
            <a:r>
              <a:rPr dirty="0" sz="1900" spc="-5">
                <a:latin typeface="宋体"/>
                <a:cs typeface="宋体"/>
              </a:rPr>
              <a:t>梯形图中继电器线圈的接点在线圈</a:t>
            </a:r>
            <a:r>
              <a:rPr dirty="0" sz="1900">
                <a:latin typeface="宋体"/>
                <a:cs typeface="宋体"/>
              </a:rPr>
              <a:t>之后</a:t>
            </a:r>
            <a:r>
              <a:rPr dirty="0" sz="1900" spc="-5">
                <a:latin typeface="宋体"/>
                <a:cs typeface="宋体"/>
              </a:rPr>
              <a:t>,</a:t>
            </a:r>
            <a:r>
              <a:rPr dirty="0" sz="1900">
                <a:latin typeface="宋体"/>
                <a:cs typeface="宋体"/>
              </a:rPr>
              <a:t>接</a:t>
            </a:r>
            <a:r>
              <a:rPr dirty="0" sz="1900" spc="-5">
                <a:latin typeface="宋体"/>
                <a:cs typeface="宋体"/>
              </a:rPr>
              <a:t>点取</a:t>
            </a:r>
            <a:r>
              <a:rPr dirty="0" sz="1900">
                <a:latin typeface="宋体"/>
                <a:cs typeface="宋体"/>
              </a:rPr>
              <a:t>用</a:t>
            </a:r>
            <a:r>
              <a:rPr dirty="0" sz="1900" spc="-5">
                <a:latin typeface="宋体"/>
                <a:cs typeface="宋体"/>
              </a:rPr>
              <a:t>的线</a:t>
            </a:r>
            <a:r>
              <a:rPr dirty="0" sz="1900">
                <a:latin typeface="宋体"/>
                <a:cs typeface="宋体"/>
              </a:rPr>
              <a:t>圈</a:t>
            </a:r>
            <a:r>
              <a:rPr dirty="0" sz="1900" spc="-5">
                <a:latin typeface="宋体"/>
                <a:cs typeface="宋体"/>
              </a:rPr>
              <a:t>值是</a:t>
            </a:r>
            <a:r>
              <a:rPr dirty="0" sz="1900">
                <a:latin typeface="宋体"/>
                <a:cs typeface="宋体"/>
              </a:rPr>
              <a:t>当</a:t>
            </a:r>
            <a:r>
              <a:rPr dirty="0" sz="1900" spc="-5">
                <a:latin typeface="宋体"/>
                <a:cs typeface="宋体"/>
              </a:rPr>
              <a:t>前扫描 </a:t>
            </a:r>
            <a:r>
              <a:rPr dirty="0" sz="1900" spc="-5">
                <a:latin typeface="宋体"/>
                <a:cs typeface="宋体"/>
              </a:rPr>
              <a:t>周期的逻辑运算结果；</a:t>
            </a:r>
            <a:endParaRPr sz="1900">
              <a:latin typeface="宋体"/>
              <a:cs typeface="宋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62873" y="3160132"/>
            <a:ext cx="7992911" cy="22618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711323" y="5308219"/>
            <a:ext cx="3840479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宋体"/>
                <a:cs typeface="宋体"/>
              </a:rPr>
              <a:t>接点前后顺序对梯形图</a:t>
            </a:r>
            <a:r>
              <a:rPr dirty="0" sz="2000" spc="-15">
                <a:latin typeface="宋体"/>
                <a:cs typeface="宋体"/>
              </a:rPr>
              <a:t>控</a:t>
            </a:r>
            <a:r>
              <a:rPr dirty="0" sz="2000">
                <a:latin typeface="宋体"/>
                <a:cs typeface="宋体"/>
              </a:rPr>
              <a:t>制的</a:t>
            </a:r>
            <a:r>
              <a:rPr dirty="0" sz="2000" spc="-15">
                <a:latin typeface="宋体"/>
                <a:cs typeface="宋体"/>
              </a:rPr>
              <a:t>影</a:t>
            </a:r>
            <a:r>
              <a:rPr dirty="0" sz="2000">
                <a:latin typeface="宋体"/>
                <a:cs typeface="宋体"/>
              </a:rPr>
              <a:t>响</a:t>
            </a:r>
            <a:endParaRPr sz="2000">
              <a:latin typeface="宋体"/>
              <a:cs typeface="宋体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590550" y="5648325"/>
          <a:ext cx="3460750" cy="1109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7445"/>
                <a:gridCol w="1147445"/>
                <a:gridCol w="1147444"/>
              </a:tblGrid>
              <a:tr h="3657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Q0.0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Q0.1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  <a:tr h="36572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I0.1</a:t>
                      </a:r>
                      <a:r>
                        <a:rPr dirty="0" sz="1800">
                          <a:latin typeface="宋体"/>
                          <a:cs typeface="宋体"/>
                        </a:rPr>
                        <a:t>动作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800">
                          <a:latin typeface="宋体"/>
                          <a:cs typeface="宋体"/>
                        </a:rPr>
                        <a:t>失电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800">
                          <a:latin typeface="宋体"/>
                          <a:cs typeface="宋体"/>
                        </a:rPr>
                        <a:t>得电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36571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I0.1</a:t>
                      </a:r>
                      <a:r>
                        <a:rPr dirty="0" sz="1800">
                          <a:latin typeface="宋体"/>
                          <a:cs typeface="宋体"/>
                        </a:rPr>
                        <a:t>复位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B="0" marT="425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800">
                          <a:latin typeface="宋体"/>
                          <a:cs typeface="宋体"/>
                        </a:rPr>
                        <a:t>得电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B="0" marT="425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800">
                          <a:latin typeface="宋体"/>
                          <a:cs typeface="宋体"/>
                        </a:rPr>
                        <a:t>失电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B="0" marT="425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5314950" y="5659437"/>
          <a:ext cx="3460750" cy="1109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7445"/>
                <a:gridCol w="1147445"/>
                <a:gridCol w="1147444"/>
              </a:tblGrid>
              <a:tr h="3657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Q0.0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Q0.1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  <a:tr h="36572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I0.1</a:t>
                      </a:r>
                      <a:r>
                        <a:rPr dirty="0" sz="1800" spc="-5">
                          <a:latin typeface="宋体"/>
                          <a:cs typeface="宋体"/>
                        </a:rPr>
                        <a:t>动作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800" spc="-5">
                          <a:latin typeface="宋体"/>
                          <a:cs typeface="宋体"/>
                        </a:rPr>
                        <a:t>失电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800" spc="-5">
                          <a:latin typeface="宋体"/>
                          <a:cs typeface="宋体"/>
                        </a:rPr>
                        <a:t>得电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36571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I0.1</a:t>
                      </a:r>
                      <a:r>
                        <a:rPr dirty="0" sz="1800" spc="-5">
                          <a:latin typeface="宋体"/>
                          <a:cs typeface="宋体"/>
                        </a:rPr>
                        <a:t>复位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800" spc="-5">
                          <a:latin typeface="宋体"/>
                          <a:cs typeface="宋体"/>
                        </a:rPr>
                        <a:t>失电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800" spc="-5">
                          <a:latin typeface="宋体"/>
                          <a:cs typeface="宋体"/>
                        </a:rPr>
                        <a:t>失电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7196" y="260604"/>
            <a:ext cx="7734300" cy="1403985"/>
          </a:xfrm>
          <a:custGeom>
            <a:avLst/>
            <a:gdLst/>
            <a:ahLst/>
            <a:cxnLst/>
            <a:rect l="l" t="t" r="r" b="b"/>
            <a:pathLst>
              <a:path w="7734300" h="1403985">
                <a:moveTo>
                  <a:pt x="0" y="161544"/>
                </a:moveTo>
                <a:lnTo>
                  <a:pt x="5768" y="118577"/>
                </a:lnTo>
                <a:lnTo>
                  <a:pt x="22050" y="79981"/>
                </a:lnTo>
                <a:lnTo>
                  <a:pt x="47305" y="47291"/>
                </a:lnTo>
                <a:lnTo>
                  <a:pt x="79998" y="22041"/>
                </a:lnTo>
                <a:lnTo>
                  <a:pt x="118590" y="5766"/>
                </a:lnTo>
                <a:lnTo>
                  <a:pt x="161544" y="0"/>
                </a:lnTo>
                <a:lnTo>
                  <a:pt x="7572756" y="0"/>
                </a:lnTo>
                <a:lnTo>
                  <a:pt x="7615722" y="5766"/>
                </a:lnTo>
                <a:lnTo>
                  <a:pt x="7654318" y="22041"/>
                </a:lnTo>
                <a:lnTo>
                  <a:pt x="7687008" y="47291"/>
                </a:lnTo>
                <a:lnTo>
                  <a:pt x="7712258" y="79981"/>
                </a:lnTo>
                <a:lnTo>
                  <a:pt x="7728533" y="118577"/>
                </a:lnTo>
                <a:lnTo>
                  <a:pt x="7734300" y="161544"/>
                </a:lnTo>
                <a:lnTo>
                  <a:pt x="7734300" y="1242060"/>
                </a:lnTo>
                <a:lnTo>
                  <a:pt x="7728533" y="1285026"/>
                </a:lnTo>
                <a:lnTo>
                  <a:pt x="7712258" y="1323622"/>
                </a:lnTo>
                <a:lnTo>
                  <a:pt x="7687008" y="1356312"/>
                </a:lnTo>
                <a:lnTo>
                  <a:pt x="7654318" y="1381562"/>
                </a:lnTo>
                <a:lnTo>
                  <a:pt x="7615722" y="1397837"/>
                </a:lnTo>
                <a:lnTo>
                  <a:pt x="7572756" y="1403604"/>
                </a:lnTo>
                <a:lnTo>
                  <a:pt x="161544" y="1403604"/>
                </a:lnTo>
                <a:lnTo>
                  <a:pt x="118590" y="1397837"/>
                </a:lnTo>
                <a:lnTo>
                  <a:pt x="79998" y="1381562"/>
                </a:lnTo>
                <a:lnTo>
                  <a:pt x="47305" y="1356312"/>
                </a:lnTo>
                <a:lnTo>
                  <a:pt x="22050" y="1323622"/>
                </a:lnTo>
                <a:lnTo>
                  <a:pt x="5768" y="1285026"/>
                </a:lnTo>
                <a:lnTo>
                  <a:pt x="0" y="1242060"/>
                </a:lnTo>
                <a:lnTo>
                  <a:pt x="0" y="161544"/>
                </a:lnTo>
                <a:close/>
              </a:path>
            </a:pathLst>
          </a:custGeom>
          <a:ln w="15875">
            <a:solidFill>
              <a:srgbClr val="BADF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84224" y="480821"/>
            <a:ext cx="7379970" cy="930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304800">
              <a:lnSpc>
                <a:spcPct val="110000"/>
              </a:lnSpc>
              <a:spcBef>
                <a:spcPts val="100"/>
              </a:spcBef>
            </a:pPr>
            <a:r>
              <a:rPr dirty="0" sz="1800">
                <a:latin typeface="宋体"/>
                <a:cs typeface="宋体"/>
              </a:rPr>
              <a:t>输入模块将现场的输入信号</a:t>
            </a:r>
            <a:r>
              <a:rPr dirty="0" sz="1800">
                <a:latin typeface="Arial"/>
                <a:cs typeface="Arial"/>
              </a:rPr>
              <a:t>,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>
                <a:latin typeface="宋体"/>
                <a:cs typeface="宋体"/>
              </a:rPr>
              <a:t>经光电耦合器件和输入电路驱动内部电</a:t>
            </a:r>
            <a:r>
              <a:rPr dirty="0" sz="1800" spc="-445">
                <a:latin typeface="宋体"/>
                <a:cs typeface="宋体"/>
              </a:rPr>
              <a:t> </a:t>
            </a:r>
            <a:r>
              <a:rPr dirty="0" sz="1800">
                <a:latin typeface="宋体"/>
                <a:cs typeface="宋体"/>
              </a:rPr>
              <a:t>路 接通或断</a:t>
            </a:r>
            <a:r>
              <a:rPr dirty="0" sz="1800" spc="-10">
                <a:latin typeface="宋体"/>
                <a:cs typeface="宋体"/>
              </a:rPr>
              <a:t>开</a:t>
            </a:r>
            <a:r>
              <a:rPr dirty="0" sz="1800">
                <a:latin typeface="Arial"/>
                <a:cs typeface="Arial"/>
              </a:rPr>
              <a:t>,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宋体"/>
                <a:cs typeface="宋体"/>
              </a:rPr>
              <a:t>其中光电耦合输入电路隔离输入信</a:t>
            </a:r>
            <a:r>
              <a:rPr dirty="0" sz="1800" spc="5">
                <a:latin typeface="宋体"/>
                <a:cs typeface="宋体"/>
              </a:rPr>
              <a:t>号</a:t>
            </a:r>
            <a:r>
              <a:rPr dirty="0" sz="1800">
                <a:latin typeface="Arial"/>
                <a:cs typeface="Arial"/>
              </a:rPr>
              <a:t>,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宋体"/>
                <a:cs typeface="宋体"/>
              </a:rPr>
              <a:t>防止现场的强电干扰进 入微机。常见</a:t>
            </a:r>
            <a:r>
              <a:rPr dirty="0" sz="1800" spc="-15">
                <a:latin typeface="宋体"/>
                <a:cs typeface="宋体"/>
              </a:rPr>
              <a:t>的</a:t>
            </a:r>
            <a:r>
              <a:rPr dirty="0" sz="1800" spc="-10">
                <a:latin typeface="Arial"/>
                <a:cs typeface="Arial"/>
              </a:rPr>
              <a:t>PLC</a:t>
            </a:r>
            <a:r>
              <a:rPr dirty="0" sz="1800">
                <a:latin typeface="宋体"/>
                <a:cs typeface="宋体"/>
              </a:rPr>
              <a:t>的输入模块所用电源分</a:t>
            </a:r>
            <a:r>
              <a:rPr dirty="0" sz="1800" spc="-20">
                <a:latin typeface="宋体"/>
                <a:cs typeface="宋体"/>
              </a:rPr>
              <a:t>为</a:t>
            </a:r>
            <a:r>
              <a:rPr dirty="0" sz="1800" b="1">
                <a:latin typeface="宋体"/>
                <a:cs typeface="宋体"/>
              </a:rPr>
              <a:t>直流</a:t>
            </a:r>
            <a:r>
              <a:rPr dirty="0" sz="1800">
                <a:latin typeface="宋体"/>
                <a:cs typeface="宋体"/>
              </a:rPr>
              <a:t>和</a:t>
            </a:r>
            <a:r>
              <a:rPr dirty="0" sz="1800" b="1">
                <a:latin typeface="宋体"/>
                <a:cs typeface="宋体"/>
              </a:rPr>
              <a:t>交流</a:t>
            </a:r>
            <a:r>
              <a:rPr dirty="0" sz="1800">
                <a:latin typeface="宋体"/>
                <a:cs typeface="宋体"/>
              </a:rPr>
              <a:t>两类。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6031" y="510540"/>
            <a:ext cx="931544" cy="902335"/>
          </a:xfrm>
          <a:custGeom>
            <a:avLst/>
            <a:gdLst/>
            <a:ahLst/>
            <a:cxnLst/>
            <a:rect l="l" t="t" r="r" b="b"/>
            <a:pathLst>
              <a:path w="931544" h="902335">
                <a:moveTo>
                  <a:pt x="823607" y="0"/>
                </a:moveTo>
                <a:lnTo>
                  <a:pt x="107556" y="0"/>
                </a:lnTo>
                <a:lnTo>
                  <a:pt x="65692" y="8449"/>
                </a:lnTo>
                <a:lnTo>
                  <a:pt x="31503" y="31496"/>
                </a:lnTo>
                <a:lnTo>
                  <a:pt x="8452" y="65686"/>
                </a:lnTo>
                <a:lnTo>
                  <a:pt x="0" y="107569"/>
                </a:lnTo>
                <a:lnTo>
                  <a:pt x="0" y="794638"/>
                </a:lnTo>
                <a:lnTo>
                  <a:pt x="8452" y="836521"/>
                </a:lnTo>
                <a:lnTo>
                  <a:pt x="31503" y="870712"/>
                </a:lnTo>
                <a:lnTo>
                  <a:pt x="65692" y="893758"/>
                </a:lnTo>
                <a:lnTo>
                  <a:pt x="107556" y="902208"/>
                </a:lnTo>
                <a:lnTo>
                  <a:pt x="823607" y="902208"/>
                </a:lnTo>
                <a:lnTo>
                  <a:pt x="865471" y="893758"/>
                </a:lnTo>
                <a:lnTo>
                  <a:pt x="899660" y="870712"/>
                </a:lnTo>
                <a:lnTo>
                  <a:pt x="922711" y="836521"/>
                </a:lnTo>
                <a:lnTo>
                  <a:pt x="931164" y="794638"/>
                </a:lnTo>
                <a:lnTo>
                  <a:pt x="931164" y="107569"/>
                </a:lnTo>
                <a:lnTo>
                  <a:pt x="922711" y="65686"/>
                </a:lnTo>
                <a:lnTo>
                  <a:pt x="899660" y="31496"/>
                </a:lnTo>
                <a:lnTo>
                  <a:pt x="865471" y="8449"/>
                </a:lnTo>
                <a:lnTo>
                  <a:pt x="823607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3948" y="558774"/>
            <a:ext cx="53467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2000">
                <a:latin typeface="微软雅黑"/>
                <a:cs typeface="微软雅黑"/>
              </a:rPr>
              <a:t>输入 单元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5252" y="1884679"/>
            <a:ext cx="1626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宋体"/>
                <a:cs typeface="宋体"/>
              </a:rPr>
              <a:t>直流输入电路：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7334" y="2514973"/>
            <a:ext cx="8405178" cy="1784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51815" y="4610557"/>
            <a:ext cx="16262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宋体"/>
                <a:cs typeface="宋体"/>
              </a:rPr>
              <a:t>交流输入电</a:t>
            </a:r>
            <a:r>
              <a:rPr dirty="0" sz="1800">
                <a:latin typeface="宋体"/>
                <a:cs typeface="宋体"/>
              </a:rPr>
              <a:t>路：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51304" y="4457698"/>
            <a:ext cx="2831592" cy="2313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2416" y="481583"/>
            <a:ext cx="8022590" cy="1696720"/>
          </a:xfrm>
          <a:custGeom>
            <a:avLst/>
            <a:gdLst/>
            <a:ahLst/>
            <a:cxnLst/>
            <a:rect l="l" t="t" r="r" b="b"/>
            <a:pathLst>
              <a:path w="8022590" h="1696720">
                <a:moveTo>
                  <a:pt x="0" y="195199"/>
                </a:moveTo>
                <a:lnTo>
                  <a:pt x="5153" y="150436"/>
                </a:lnTo>
                <a:lnTo>
                  <a:pt x="19833" y="109347"/>
                </a:lnTo>
                <a:lnTo>
                  <a:pt x="42869" y="73104"/>
                </a:lnTo>
                <a:lnTo>
                  <a:pt x="73089" y="42877"/>
                </a:lnTo>
                <a:lnTo>
                  <a:pt x="109323" y="19837"/>
                </a:lnTo>
                <a:lnTo>
                  <a:pt x="150400" y="5154"/>
                </a:lnTo>
                <a:lnTo>
                  <a:pt x="195148" y="0"/>
                </a:lnTo>
                <a:lnTo>
                  <a:pt x="7827136" y="0"/>
                </a:lnTo>
                <a:lnTo>
                  <a:pt x="7871899" y="5154"/>
                </a:lnTo>
                <a:lnTo>
                  <a:pt x="7912988" y="19837"/>
                </a:lnTo>
                <a:lnTo>
                  <a:pt x="7949231" y="42877"/>
                </a:lnTo>
                <a:lnTo>
                  <a:pt x="7979458" y="73104"/>
                </a:lnTo>
                <a:lnTo>
                  <a:pt x="8002498" y="109347"/>
                </a:lnTo>
                <a:lnTo>
                  <a:pt x="8017181" y="150436"/>
                </a:lnTo>
                <a:lnTo>
                  <a:pt x="8022335" y="195199"/>
                </a:lnTo>
                <a:lnTo>
                  <a:pt x="8022335" y="1501013"/>
                </a:lnTo>
                <a:lnTo>
                  <a:pt x="8017181" y="1545775"/>
                </a:lnTo>
                <a:lnTo>
                  <a:pt x="8002498" y="1586864"/>
                </a:lnTo>
                <a:lnTo>
                  <a:pt x="7979458" y="1623107"/>
                </a:lnTo>
                <a:lnTo>
                  <a:pt x="7949231" y="1653334"/>
                </a:lnTo>
                <a:lnTo>
                  <a:pt x="7912988" y="1676374"/>
                </a:lnTo>
                <a:lnTo>
                  <a:pt x="7871899" y="1691057"/>
                </a:lnTo>
                <a:lnTo>
                  <a:pt x="7827136" y="1696212"/>
                </a:lnTo>
                <a:lnTo>
                  <a:pt x="195148" y="1696212"/>
                </a:lnTo>
                <a:lnTo>
                  <a:pt x="150400" y="1691057"/>
                </a:lnTo>
                <a:lnTo>
                  <a:pt x="109323" y="1676374"/>
                </a:lnTo>
                <a:lnTo>
                  <a:pt x="73089" y="1653334"/>
                </a:lnTo>
                <a:lnTo>
                  <a:pt x="42869" y="1623107"/>
                </a:lnTo>
                <a:lnTo>
                  <a:pt x="19833" y="1586864"/>
                </a:lnTo>
                <a:lnTo>
                  <a:pt x="5153" y="1545775"/>
                </a:lnTo>
                <a:lnTo>
                  <a:pt x="0" y="1501013"/>
                </a:lnTo>
                <a:lnTo>
                  <a:pt x="0" y="195199"/>
                </a:lnTo>
                <a:close/>
              </a:path>
            </a:pathLst>
          </a:custGeom>
          <a:ln w="15874">
            <a:solidFill>
              <a:srgbClr val="BADF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454658" y="626745"/>
            <a:ext cx="77323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35">
                <a:latin typeface="宋体"/>
                <a:cs typeface="宋体"/>
              </a:rPr>
              <a:t>输出模块将</a:t>
            </a:r>
            <a:r>
              <a:rPr dirty="0" sz="1800" spc="5">
                <a:latin typeface="Arial"/>
                <a:cs typeface="Arial"/>
              </a:rPr>
              <a:t>CPU</a:t>
            </a:r>
            <a:r>
              <a:rPr dirty="0" sz="1800" spc="35">
                <a:latin typeface="宋体"/>
                <a:cs typeface="宋体"/>
              </a:rPr>
              <a:t>输出的低电压信号变换</a:t>
            </a:r>
            <a:r>
              <a:rPr dirty="0" sz="1800" spc="20">
                <a:latin typeface="宋体"/>
                <a:cs typeface="宋体"/>
              </a:rPr>
              <a:t>、</a:t>
            </a:r>
            <a:r>
              <a:rPr dirty="0" sz="1800" spc="30">
                <a:latin typeface="宋体"/>
                <a:cs typeface="宋体"/>
              </a:rPr>
              <a:t>放大为能为</a:t>
            </a:r>
            <a:r>
              <a:rPr dirty="0" sz="1800" spc="20">
                <a:latin typeface="宋体"/>
                <a:cs typeface="宋体"/>
              </a:rPr>
              <a:t>控</a:t>
            </a:r>
            <a:r>
              <a:rPr dirty="0" sz="1800" spc="30">
                <a:latin typeface="宋体"/>
                <a:cs typeface="宋体"/>
              </a:rPr>
              <a:t>制器件接受</a:t>
            </a:r>
            <a:r>
              <a:rPr dirty="0" sz="1800" spc="20">
                <a:latin typeface="宋体"/>
                <a:cs typeface="宋体"/>
              </a:rPr>
              <a:t>的</a:t>
            </a:r>
            <a:r>
              <a:rPr dirty="0" sz="1800" spc="30">
                <a:latin typeface="宋体"/>
                <a:cs typeface="宋体"/>
              </a:rPr>
              <a:t>电</a:t>
            </a:r>
            <a:r>
              <a:rPr dirty="0" sz="1800" spc="65">
                <a:latin typeface="宋体"/>
                <a:cs typeface="宋体"/>
              </a:rPr>
              <a:t>压</a:t>
            </a:r>
            <a:r>
              <a:rPr dirty="0" sz="1800">
                <a:latin typeface="宋体"/>
                <a:cs typeface="宋体"/>
              </a:rPr>
              <a:t>、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9807" y="901065"/>
            <a:ext cx="780859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0">
                <a:latin typeface="宋体"/>
                <a:cs typeface="宋体"/>
              </a:rPr>
              <a:t>电流信号</a:t>
            </a:r>
            <a:r>
              <a:rPr dirty="0" sz="1800" spc="25">
                <a:latin typeface="Arial"/>
                <a:cs typeface="Arial"/>
              </a:rPr>
              <a:t>,</a:t>
            </a:r>
            <a:r>
              <a:rPr dirty="0" sz="1800" spc="20">
                <a:latin typeface="宋体"/>
                <a:cs typeface="宋体"/>
              </a:rPr>
              <a:t>以</a:t>
            </a:r>
            <a:r>
              <a:rPr dirty="0" sz="1800" spc="10">
                <a:latin typeface="宋体"/>
                <a:cs typeface="宋体"/>
              </a:rPr>
              <a:t>驱</a:t>
            </a:r>
            <a:r>
              <a:rPr dirty="0" sz="1800" spc="20">
                <a:latin typeface="宋体"/>
                <a:cs typeface="宋体"/>
              </a:rPr>
              <a:t>动信号</a:t>
            </a:r>
            <a:r>
              <a:rPr dirty="0" sz="1800" spc="35">
                <a:latin typeface="宋体"/>
                <a:cs typeface="宋体"/>
              </a:rPr>
              <a:t>灯</a:t>
            </a:r>
            <a:r>
              <a:rPr dirty="0" sz="1800" spc="20">
                <a:latin typeface="宋体"/>
                <a:cs typeface="宋体"/>
              </a:rPr>
              <a:t>、电磁</a:t>
            </a:r>
            <a:r>
              <a:rPr dirty="0" sz="1800" spc="25">
                <a:latin typeface="宋体"/>
                <a:cs typeface="宋体"/>
              </a:rPr>
              <a:t>阀</a:t>
            </a:r>
            <a:r>
              <a:rPr dirty="0" sz="1800" spc="20">
                <a:latin typeface="宋体"/>
                <a:cs typeface="宋体"/>
              </a:rPr>
              <a:t>、接触器等外部负载的通</a:t>
            </a:r>
            <a:r>
              <a:rPr dirty="0" sz="1800" spc="25">
                <a:latin typeface="宋体"/>
                <a:cs typeface="宋体"/>
              </a:rPr>
              <a:t>断</a:t>
            </a:r>
            <a:r>
              <a:rPr dirty="0" sz="1800" spc="20">
                <a:latin typeface="宋体"/>
                <a:cs typeface="宋体"/>
              </a:rPr>
              <a:t>。</a:t>
            </a:r>
            <a:r>
              <a:rPr dirty="0" sz="1800" spc="5">
                <a:latin typeface="Arial"/>
                <a:cs typeface="Arial"/>
              </a:rPr>
              <a:t>I/O</a:t>
            </a:r>
            <a:r>
              <a:rPr dirty="0" sz="1800" spc="20">
                <a:latin typeface="宋体"/>
                <a:cs typeface="宋体"/>
              </a:rPr>
              <a:t>电</a:t>
            </a:r>
            <a:r>
              <a:rPr dirty="0" sz="1800" spc="10">
                <a:latin typeface="宋体"/>
                <a:cs typeface="宋体"/>
              </a:rPr>
              <a:t>压</a:t>
            </a:r>
            <a:r>
              <a:rPr dirty="0" sz="1800" spc="20">
                <a:latin typeface="宋体"/>
                <a:cs typeface="宋体"/>
              </a:rPr>
              <a:t>一般</a:t>
            </a:r>
            <a:r>
              <a:rPr dirty="0" sz="1800">
                <a:latin typeface="宋体"/>
                <a:cs typeface="宋体"/>
              </a:rPr>
              <a:t>为</a:t>
            </a:r>
            <a:endParaRPr sz="1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dirty="0" sz="1800" spc="-30">
                <a:latin typeface="Arial"/>
                <a:cs typeface="Arial"/>
              </a:rPr>
              <a:t>1.6~5V,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宋体"/>
                <a:cs typeface="宋体"/>
              </a:rPr>
              <a:t>低电压能解决耗电过大和发热过高的问题</a:t>
            </a:r>
            <a:r>
              <a:rPr dirty="0" sz="1800">
                <a:latin typeface="Arial"/>
                <a:cs typeface="Arial"/>
              </a:rPr>
              <a:t>,</a:t>
            </a:r>
            <a:r>
              <a:rPr dirty="0" sz="1800">
                <a:latin typeface="宋体"/>
                <a:cs typeface="宋体"/>
              </a:rPr>
              <a:t>是节能降耗的本质所</a:t>
            </a:r>
            <a:r>
              <a:rPr dirty="0" sz="1800" spc="5">
                <a:latin typeface="宋体"/>
                <a:cs typeface="宋体"/>
              </a:rPr>
              <a:t>在</a:t>
            </a:r>
            <a:r>
              <a:rPr dirty="0" sz="1800">
                <a:latin typeface="宋体"/>
                <a:cs typeface="宋体"/>
              </a:rPr>
              <a:t>。</a:t>
            </a:r>
            <a:endParaRPr sz="1800">
              <a:latin typeface="宋体"/>
              <a:cs typeface="宋体"/>
            </a:endParaRPr>
          </a:p>
          <a:p>
            <a:pPr marL="31750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PLC</a:t>
            </a:r>
            <a:r>
              <a:rPr dirty="0" sz="1800" spc="20">
                <a:latin typeface="宋体"/>
                <a:cs typeface="宋体"/>
              </a:rPr>
              <a:t>的输出接口单元有三</a:t>
            </a:r>
            <a:r>
              <a:rPr dirty="0" sz="1800" spc="10">
                <a:latin typeface="宋体"/>
                <a:cs typeface="宋体"/>
              </a:rPr>
              <a:t>种</a:t>
            </a:r>
            <a:r>
              <a:rPr dirty="0" sz="1800" spc="20">
                <a:latin typeface="宋体"/>
                <a:cs typeface="宋体"/>
              </a:rPr>
              <a:t>形</a:t>
            </a:r>
            <a:r>
              <a:rPr dirty="0" sz="1800" spc="25">
                <a:latin typeface="宋体"/>
                <a:cs typeface="宋体"/>
              </a:rPr>
              <a:t>式</a:t>
            </a:r>
            <a:r>
              <a:rPr dirty="0" sz="1800" spc="25">
                <a:latin typeface="Arial"/>
                <a:cs typeface="Arial"/>
              </a:rPr>
              <a:t>,</a:t>
            </a:r>
            <a:r>
              <a:rPr dirty="0" sz="1800" spc="20">
                <a:latin typeface="宋体"/>
                <a:cs typeface="宋体"/>
              </a:rPr>
              <a:t>即</a:t>
            </a:r>
            <a:r>
              <a:rPr dirty="0" sz="1800" spc="20" b="1">
                <a:latin typeface="宋体"/>
                <a:cs typeface="宋体"/>
              </a:rPr>
              <a:t>继电</a:t>
            </a:r>
            <a:r>
              <a:rPr dirty="0" sz="1800" spc="10" b="1">
                <a:latin typeface="宋体"/>
                <a:cs typeface="宋体"/>
              </a:rPr>
              <a:t>器</a:t>
            </a:r>
            <a:r>
              <a:rPr dirty="0" sz="1800" spc="20" b="1">
                <a:latin typeface="宋体"/>
                <a:cs typeface="宋体"/>
              </a:rPr>
              <a:t>输</a:t>
            </a:r>
            <a:r>
              <a:rPr dirty="0" sz="1800" spc="30" b="1">
                <a:latin typeface="宋体"/>
                <a:cs typeface="宋体"/>
              </a:rPr>
              <a:t>出</a:t>
            </a:r>
            <a:r>
              <a:rPr dirty="0" sz="1800" spc="20">
                <a:latin typeface="宋体"/>
                <a:cs typeface="宋体"/>
              </a:rPr>
              <a:t>、</a:t>
            </a:r>
            <a:r>
              <a:rPr dirty="0" sz="1800" spc="25" b="1">
                <a:latin typeface="宋体"/>
                <a:cs typeface="宋体"/>
              </a:rPr>
              <a:t>晶体</a:t>
            </a:r>
            <a:r>
              <a:rPr dirty="0" sz="1800" spc="15" b="1">
                <a:latin typeface="宋体"/>
                <a:cs typeface="宋体"/>
              </a:rPr>
              <a:t>管</a:t>
            </a:r>
            <a:r>
              <a:rPr dirty="0" sz="1800" spc="25" b="1">
                <a:latin typeface="宋体"/>
                <a:cs typeface="宋体"/>
              </a:rPr>
              <a:t>输出</a:t>
            </a:r>
            <a:r>
              <a:rPr dirty="0" sz="1800" spc="20">
                <a:latin typeface="宋体"/>
                <a:cs typeface="宋体"/>
              </a:rPr>
              <a:t>和</a:t>
            </a:r>
            <a:r>
              <a:rPr dirty="0" sz="1800" spc="20" b="1">
                <a:latin typeface="宋体"/>
                <a:cs typeface="宋体"/>
              </a:rPr>
              <a:t>双向</a:t>
            </a:r>
            <a:r>
              <a:rPr dirty="0" sz="1800" spc="10" b="1">
                <a:latin typeface="宋体"/>
                <a:cs typeface="宋体"/>
              </a:rPr>
              <a:t>可</a:t>
            </a:r>
            <a:r>
              <a:rPr dirty="0" sz="1800" spc="20" b="1">
                <a:latin typeface="宋体"/>
                <a:cs typeface="宋体"/>
              </a:rPr>
              <a:t>控</a:t>
            </a:r>
            <a:r>
              <a:rPr dirty="0" sz="1800" spc="-10" b="1">
                <a:latin typeface="宋体"/>
                <a:cs typeface="宋体"/>
              </a:rPr>
              <a:t>硅</a:t>
            </a:r>
            <a:endParaRPr sz="1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Arial"/>
                <a:cs typeface="Arial"/>
              </a:rPr>
              <a:t>(</a:t>
            </a:r>
            <a:r>
              <a:rPr dirty="0" sz="1800" b="1">
                <a:latin typeface="宋体"/>
                <a:cs typeface="宋体"/>
              </a:rPr>
              <a:t>晶闸管</a:t>
            </a:r>
            <a:r>
              <a:rPr dirty="0" sz="1800" b="1">
                <a:latin typeface="Arial"/>
                <a:cs typeface="Arial"/>
              </a:rPr>
              <a:t>)</a:t>
            </a:r>
            <a:r>
              <a:rPr dirty="0" sz="1800">
                <a:latin typeface="宋体"/>
                <a:cs typeface="宋体"/>
              </a:rPr>
              <a:t>输出。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252" y="995172"/>
            <a:ext cx="931544" cy="902335"/>
          </a:xfrm>
          <a:custGeom>
            <a:avLst/>
            <a:gdLst/>
            <a:ahLst/>
            <a:cxnLst/>
            <a:rect l="l" t="t" r="r" b="b"/>
            <a:pathLst>
              <a:path w="931544" h="902335">
                <a:moveTo>
                  <a:pt x="823607" y="0"/>
                </a:moveTo>
                <a:lnTo>
                  <a:pt x="107556" y="0"/>
                </a:lnTo>
                <a:lnTo>
                  <a:pt x="65692" y="8449"/>
                </a:lnTo>
                <a:lnTo>
                  <a:pt x="31503" y="31495"/>
                </a:lnTo>
                <a:lnTo>
                  <a:pt x="8452" y="65686"/>
                </a:lnTo>
                <a:lnTo>
                  <a:pt x="0" y="107568"/>
                </a:lnTo>
                <a:lnTo>
                  <a:pt x="0" y="794638"/>
                </a:lnTo>
                <a:lnTo>
                  <a:pt x="8452" y="836521"/>
                </a:lnTo>
                <a:lnTo>
                  <a:pt x="31503" y="870712"/>
                </a:lnTo>
                <a:lnTo>
                  <a:pt x="65692" y="893758"/>
                </a:lnTo>
                <a:lnTo>
                  <a:pt x="107556" y="902207"/>
                </a:lnTo>
                <a:lnTo>
                  <a:pt x="823607" y="902207"/>
                </a:lnTo>
                <a:lnTo>
                  <a:pt x="865471" y="893758"/>
                </a:lnTo>
                <a:lnTo>
                  <a:pt x="899660" y="870712"/>
                </a:lnTo>
                <a:lnTo>
                  <a:pt x="922711" y="836521"/>
                </a:lnTo>
                <a:lnTo>
                  <a:pt x="931163" y="794638"/>
                </a:lnTo>
                <a:lnTo>
                  <a:pt x="931163" y="107568"/>
                </a:lnTo>
                <a:lnTo>
                  <a:pt x="922711" y="65686"/>
                </a:lnTo>
                <a:lnTo>
                  <a:pt x="899660" y="31495"/>
                </a:lnTo>
                <a:lnTo>
                  <a:pt x="865471" y="8449"/>
                </a:lnTo>
                <a:lnTo>
                  <a:pt x="823607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09473" y="1043152"/>
            <a:ext cx="53467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2000" b="1">
                <a:latin typeface="微软雅黑"/>
                <a:cs typeface="微软雅黑"/>
              </a:rPr>
              <a:t>输出 单元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1668" y="3157727"/>
            <a:ext cx="1948180" cy="1696720"/>
          </a:xfrm>
          <a:custGeom>
            <a:avLst/>
            <a:gdLst/>
            <a:ahLst/>
            <a:cxnLst/>
            <a:rect l="l" t="t" r="r" b="b"/>
            <a:pathLst>
              <a:path w="1948180" h="1696720">
                <a:moveTo>
                  <a:pt x="0" y="195199"/>
                </a:moveTo>
                <a:lnTo>
                  <a:pt x="5154" y="150436"/>
                </a:lnTo>
                <a:lnTo>
                  <a:pt x="19835" y="109347"/>
                </a:lnTo>
                <a:lnTo>
                  <a:pt x="42873" y="73104"/>
                </a:lnTo>
                <a:lnTo>
                  <a:pt x="73095" y="42877"/>
                </a:lnTo>
                <a:lnTo>
                  <a:pt x="109329" y="19837"/>
                </a:lnTo>
                <a:lnTo>
                  <a:pt x="150404" y="5154"/>
                </a:lnTo>
                <a:lnTo>
                  <a:pt x="195148" y="0"/>
                </a:lnTo>
                <a:lnTo>
                  <a:pt x="1752473" y="0"/>
                </a:lnTo>
                <a:lnTo>
                  <a:pt x="1797235" y="5154"/>
                </a:lnTo>
                <a:lnTo>
                  <a:pt x="1838324" y="19837"/>
                </a:lnTo>
                <a:lnTo>
                  <a:pt x="1874567" y="42877"/>
                </a:lnTo>
                <a:lnTo>
                  <a:pt x="1904794" y="73104"/>
                </a:lnTo>
                <a:lnTo>
                  <a:pt x="1927834" y="109347"/>
                </a:lnTo>
                <a:lnTo>
                  <a:pt x="1942517" y="150436"/>
                </a:lnTo>
                <a:lnTo>
                  <a:pt x="1947671" y="195199"/>
                </a:lnTo>
                <a:lnTo>
                  <a:pt x="1947671" y="1501013"/>
                </a:lnTo>
                <a:lnTo>
                  <a:pt x="1942517" y="1545775"/>
                </a:lnTo>
                <a:lnTo>
                  <a:pt x="1927834" y="1586864"/>
                </a:lnTo>
                <a:lnTo>
                  <a:pt x="1904794" y="1623107"/>
                </a:lnTo>
                <a:lnTo>
                  <a:pt x="1874567" y="1653334"/>
                </a:lnTo>
                <a:lnTo>
                  <a:pt x="1838324" y="1676374"/>
                </a:lnTo>
                <a:lnTo>
                  <a:pt x="1797235" y="1691057"/>
                </a:lnTo>
                <a:lnTo>
                  <a:pt x="1752473" y="1696212"/>
                </a:lnTo>
                <a:lnTo>
                  <a:pt x="195148" y="1696212"/>
                </a:lnTo>
                <a:lnTo>
                  <a:pt x="150404" y="1691057"/>
                </a:lnTo>
                <a:lnTo>
                  <a:pt x="109329" y="1676374"/>
                </a:lnTo>
                <a:lnTo>
                  <a:pt x="73095" y="1653334"/>
                </a:lnTo>
                <a:lnTo>
                  <a:pt x="42873" y="1623107"/>
                </a:lnTo>
                <a:lnTo>
                  <a:pt x="19835" y="1586864"/>
                </a:lnTo>
                <a:lnTo>
                  <a:pt x="5154" y="1545775"/>
                </a:lnTo>
                <a:lnTo>
                  <a:pt x="0" y="1501013"/>
                </a:lnTo>
                <a:lnTo>
                  <a:pt x="0" y="195199"/>
                </a:lnTo>
                <a:close/>
              </a:path>
            </a:pathLst>
          </a:custGeom>
          <a:ln w="15875">
            <a:solidFill>
              <a:srgbClr val="BADF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98754" y="3141344"/>
            <a:ext cx="1751330" cy="167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304800">
              <a:lnSpc>
                <a:spcPct val="150000"/>
              </a:lnSpc>
              <a:spcBef>
                <a:spcPts val="100"/>
              </a:spcBef>
            </a:pPr>
            <a:r>
              <a:rPr dirty="0" sz="1800" spc="45">
                <a:latin typeface="宋体"/>
                <a:cs typeface="宋体"/>
              </a:rPr>
              <a:t>继电器输出型 </a:t>
            </a:r>
            <a:r>
              <a:rPr dirty="0" sz="1800" spc="130">
                <a:latin typeface="宋体"/>
                <a:cs typeface="宋体"/>
              </a:rPr>
              <a:t>可带</a:t>
            </a:r>
            <a:r>
              <a:rPr dirty="0" sz="1800" spc="135" b="1">
                <a:latin typeface="宋体"/>
                <a:cs typeface="宋体"/>
              </a:rPr>
              <a:t>交</a:t>
            </a:r>
            <a:r>
              <a:rPr dirty="0" sz="1800" spc="130" b="1">
                <a:latin typeface="宋体"/>
                <a:cs typeface="宋体"/>
              </a:rPr>
              <a:t>、直流负 </a:t>
            </a:r>
            <a:r>
              <a:rPr dirty="0" sz="1800" spc="40" b="1">
                <a:latin typeface="宋体"/>
                <a:cs typeface="宋体"/>
              </a:rPr>
              <a:t>载</a:t>
            </a:r>
            <a:r>
              <a:rPr dirty="0" sz="1800" spc="35" b="1">
                <a:latin typeface="Arial"/>
                <a:cs typeface="Arial"/>
              </a:rPr>
              <a:t>,</a:t>
            </a:r>
            <a:r>
              <a:rPr dirty="0" sz="1800" spc="35" b="1">
                <a:latin typeface="宋体"/>
                <a:cs typeface="宋体"/>
              </a:rPr>
              <a:t>但其响应</a:t>
            </a:r>
            <a:r>
              <a:rPr dirty="0" sz="1800" spc="50" b="1">
                <a:latin typeface="宋体"/>
                <a:cs typeface="宋体"/>
              </a:rPr>
              <a:t>时</a:t>
            </a:r>
            <a:r>
              <a:rPr dirty="0" sz="1800" spc="-5" b="1">
                <a:latin typeface="宋体"/>
                <a:cs typeface="宋体"/>
              </a:rPr>
              <a:t>间 </a:t>
            </a:r>
            <a:r>
              <a:rPr dirty="0" sz="1800" spc="170" b="1">
                <a:latin typeface="宋体"/>
                <a:cs typeface="宋体"/>
              </a:rPr>
              <a:t>长</a:t>
            </a:r>
            <a:r>
              <a:rPr dirty="0" sz="1800" b="1">
                <a:latin typeface="Arial"/>
                <a:cs typeface="Arial"/>
              </a:rPr>
              <a:t>,</a:t>
            </a:r>
            <a:r>
              <a:rPr dirty="0" sz="1800" spc="495" b="1">
                <a:latin typeface="Arial"/>
                <a:cs typeface="Arial"/>
              </a:rPr>
              <a:t> </a:t>
            </a:r>
            <a:r>
              <a:rPr dirty="0" sz="1800" spc="170" b="1">
                <a:latin typeface="宋体"/>
                <a:cs typeface="宋体"/>
              </a:rPr>
              <a:t>动作频率低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20214" y="4558172"/>
            <a:ext cx="228600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00"/>
              </a:lnSpc>
            </a:pPr>
            <a:r>
              <a:rPr dirty="0" sz="1800">
                <a:latin typeface="宋体"/>
                <a:cs typeface="宋体"/>
              </a:rPr>
              <a:t>。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39339" y="2711195"/>
            <a:ext cx="5562600" cy="259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915405" y="3026410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69278" y="4712589"/>
            <a:ext cx="2794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Times New Roman"/>
                <a:cs typeface="Times New Roman"/>
              </a:rPr>
              <a:t>0.0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4715" y="2912364"/>
            <a:ext cx="2318385" cy="3301365"/>
          </a:xfrm>
          <a:custGeom>
            <a:avLst/>
            <a:gdLst/>
            <a:ahLst/>
            <a:cxnLst/>
            <a:rect l="l" t="t" r="r" b="b"/>
            <a:pathLst>
              <a:path w="2318385" h="3301365">
                <a:moveTo>
                  <a:pt x="0" y="266700"/>
                </a:moveTo>
                <a:lnTo>
                  <a:pt x="4296" y="218753"/>
                </a:lnTo>
                <a:lnTo>
                  <a:pt x="16683" y="173629"/>
                </a:lnTo>
                <a:lnTo>
                  <a:pt x="36409" y="132080"/>
                </a:lnTo>
                <a:lnTo>
                  <a:pt x="62719" y="94858"/>
                </a:lnTo>
                <a:lnTo>
                  <a:pt x="94861" y="62716"/>
                </a:lnTo>
                <a:lnTo>
                  <a:pt x="132081" y="36406"/>
                </a:lnTo>
                <a:lnTo>
                  <a:pt x="173628" y="16682"/>
                </a:lnTo>
                <a:lnTo>
                  <a:pt x="218748" y="4296"/>
                </a:lnTo>
                <a:lnTo>
                  <a:pt x="266687" y="0"/>
                </a:lnTo>
                <a:lnTo>
                  <a:pt x="2051303" y="0"/>
                </a:lnTo>
                <a:lnTo>
                  <a:pt x="2099250" y="4296"/>
                </a:lnTo>
                <a:lnTo>
                  <a:pt x="2144374" y="16682"/>
                </a:lnTo>
                <a:lnTo>
                  <a:pt x="2185923" y="36406"/>
                </a:lnTo>
                <a:lnTo>
                  <a:pt x="2223145" y="62716"/>
                </a:lnTo>
                <a:lnTo>
                  <a:pt x="2255287" y="94858"/>
                </a:lnTo>
                <a:lnTo>
                  <a:pt x="2281597" y="132079"/>
                </a:lnTo>
                <a:lnTo>
                  <a:pt x="2301321" y="173629"/>
                </a:lnTo>
                <a:lnTo>
                  <a:pt x="2313707" y="218753"/>
                </a:lnTo>
                <a:lnTo>
                  <a:pt x="2318004" y="266700"/>
                </a:lnTo>
                <a:lnTo>
                  <a:pt x="2318004" y="3034296"/>
                </a:lnTo>
                <a:lnTo>
                  <a:pt x="2313707" y="3082232"/>
                </a:lnTo>
                <a:lnTo>
                  <a:pt x="2301321" y="3127350"/>
                </a:lnTo>
                <a:lnTo>
                  <a:pt x="2281597" y="3168896"/>
                </a:lnTo>
                <a:lnTo>
                  <a:pt x="2255287" y="3206117"/>
                </a:lnTo>
                <a:lnTo>
                  <a:pt x="2223145" y="3238260"/>
                </a:lnTo>
                <a:lnTo>
                  <a:pt x="2185923" y="3264572"/>
                </a:lnTo>
                <a:lnTo>
                  <a:pt x="2144374" y="3284298"/>
                </a:lnTo>
                <a:lnTo>
                  <a:pt x="2099250" y="3296687"/>
                </a:lnTo>
                <a:lnTo>
                  <a:pt x="2051303" y="3300984"/>
                </a:lnTo>
                <a:lnTo>
                  <a:pt x="266687" y="3300984"/>
                </a:lnTo>
                <a:lnTo>
                  <a:pt x="218748" y="3296687"/>
                </a:lnTo>
                <a:lnTo>
                  <a:pt x="173628" y="3284298"/>
                </a:lnTo>
                <a:lnTo>
                  <a:pt x="132081" y="3264572"/>
                </a:lnTo>
                <a:lnTo>
                  <a:pt x="94861" y="3238260"/>
                </a:lnTo>
                <a:lnTo>
                  <a:pt x="62719" y="3206117"/>
                </a:lnTo>
                <a:lnTo>
                  <a:pt x="36409" y="3168896"/>
                </a:lnTo>
                <a:lnTo>
                  <a:pt x="16683" y="3127350"/>
                </a:lnTo>
                <a:lnTo>
                  <a:pt x="4296" y="3082232"/>
                </a:lnTo>
                <a:lnTo>
                  <a:pt x="0" y="3034296"/>
                </a:lnTo>
                <a:lnTo>
                  <a:pt x="0" y="266700"/>
                </a:lnTo>
                <a:close/>
              </a:path>
            </a:pathLst>
          </a:custGeom>
          <a:ln w="15875">
            <a:solidFill>
              <a:srgbClr val="BADF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22833" y="3287500"/>
            <a:ext cx="2292350" cy="2494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6350" indent="304800">
              <a:lnSpc>
                <a:spcPct val="150100"/>
              </a:lnSpc>
              <a:spcBef>
                <a:spcPts val="95"/>
              </a:spcBef>
            </a:pPr>
            <a:r>
              <a:rPr dirty="0" sz="1800" spc="165">
                <a:latin typeface="宋体"/>
                <a:cs typeface="宋体"/>
              </a:rPr>
              <a:t>晶体管输出</a:t>
            </a:r>
            <a:r>
              <a:rPr dirty="0" sz="1800" spc="180">
                <a:latin typeface="宋体"/>
                <a:cs typeface="宋体"/>
              </a:rPr>
              <a:t>型</a:t>
            </a:r>
            <a:r>
              <a:rPr dirty="0" sz="1800" spc="-10" b="1">
                <a:latin typeface="宋体"/>
                <a:cs typeface="宋体"/>
              </a:rPr>
              <a:t>只 </a:t>
            </a:r>
            <a:r>
              <a:rPr dirty="0" sz="1800" spc="135" b="1">
                <a:latin typeface="宋体"/>
                <a:cs typeface="宋体"/>
              </a:rPr>
              <a:t>能带直流负</a:t>
            </a:r>
            <a:r>
              <a:rPr dirty="0" sz="1800" spc="120" b="1">
                <a:latin typeface="宋体"/>
                <a:cs typeface="宋体"/>
              </a:rPr>
              <a:t>载</a:t>
            </a:r>
            <a:r>
              <a:rPr dirty="0" sz="1800" spc="130" b="1">
                <a:latin typeface="Arial"/>
                <a:cs typeface="Arial"/>
              </a:rPr>
              <a:t>,</a:t>
            </a:r>
            <a:r>
              <a:rPr dirty="0" sz="1800" spc="135" b="1">
                <a:latin typeface="宋体"/>
                <a:cs typeface="宋体"/>
              </a:rPr>
              <a:t>响应 </a:t>
            </a:r>
            <a:r>
              <a:rPr dirty="0" sz="1800" spc="120" b="1">
                <a:latin typeface="宋体"/>
                <a:cs typeface="宋体"/>
              </a:rPr>
              <a:t>速度</a:t>
            </a:r>
            <a:r>
              <a:rPr dirty="0" sz="1800" spc="110" b="1">
                <a:latin typeface="宋体"/>
                <a:cs typeface="宋体"/>
              </a:rPr>
              <a:t>快</a:t>
            </a:r>
            <a:r>
              <a:rPr dirty="0" sz="1800" spc="120" b="1">
                <a:latin typeface="Arial"/>
                <a:cs typeface="Arial"/>
              </a:rPr>
              <a:t>,</a:t>
            </a:r>
            <a:r>
              <a:rPr dirty="0" sz="1800" spc="114" b="1">
                <a:latin typeface="宋体"/>
                <a:cs typeface="宋体"/>
              </a:rPr>
              <a:t>动</a:t>
            </a:r>
            <a:r>
              <a:rPr dirty="0" sz="1800" spc="105" b="1">
                <a:latin typeface="宋体"/>
                <a:cs typeface="宋体"/>
              </a:rPr>
              <a:t>作频</a:t>
            </a:r>
            <a:r>
              <a:rPr dirty="0" sz="1800" spc="114" b="1">
                <a:latin typeface="宋体"/>
                <a:cs typeface="宋体"/>
              </a:rPr>
              <a:t>率高</a:t>
            </a:r>
            <a:r>
              <a:rPr dirty="0" sz="1800">
                <a:latin typeface="宋体"/>
                <a:cs typeface="宋体"/>
              </a:rPr>
              <a:t>。</a:t>
            </a:r>
            <a:endParaRPr sz="1800">
              <a:latin typeface="宋体"/>
              <a:cs typeface="宋体"/>
            </a:endParaRPr>
          </a:p>
          <a:p>
            <a:pPr marL="12700" marR="5080" indent="304800">
              <a:lnSpc>
                <a:spcPct val="150000"/>
              </a:lnSpc>
            </a:pPr>
            <a:r>
              <a:rPr dirty="0" sz="1800" spc="165">
                <a:latin typeface="宋体"/>
                <a:cs typeface="宋体"/>
              </a:rPr>
              <a:t>晶闸管输出</a:t>
            </a:r>
            <a:r>
              <a:rPr dirty="0" sz="1800" spc="180">
                <a:latin typeface="宋体"/>
                <a:cs typeface="宋体"/>
              </a:rPr>
              <a:t>型</a:t>
            </a:r>
            <a:r>
              <a:rPr dirty="0" sz="1800" spc="-10" b="1">
                <a:latin typeface="宋体"/>
                <a:cs typeface="宋体"/>
              </a:rPr>
              <a:t>只 </a:t>
            </a:r>
            <a:r>
              <a:rPr dirty="0" sz="1800" spc="10" b="1">
                <a:latin typeface="宋体"/>
                <a:cs typeface="宋体"/>
              </a:rPr>
              <a:t>能带</a:t>
            </a:r>
            <a:r>
              <a:rPr dirty="0" sz="1800" spc="20" b="1">
                <a:latin typeface="宋体"/>
                <a:cs typeface="宋体"/>
              </a:rPr>
              <a:t>交</a:t>
            </a:r>
            <a:r>
              <a:rPr dirty="0" sz="1800" spc="10" b="1">
                <a:latin typeface="宋体"/>
                <a:cs typeface="宋体"/>
              </a:rPr>
              <a:t>流</a:t>
            </a:r>
            <a:r>
              <a:rPr dirty="0" sz="1800" spc="20" b="1">
                <a:latin typeface="宋体"/>
                <a:cs typeface="宋体"/>
              </a:rPr>
              <a:t>负</a:t>
            </a:r>
            <a:r>
              <a:rPr dirty="0" sz="1800" spc="25" b="1">
                <a:latin typeface="宋体"/>
                <a:cs typeface="宋体"/>
              </a:rPr>
              <a:t>载</a:t>
            </a:r>
            <a:r>
              <a:rPr dirty="0" sz="1800" b="1">
                <a:latin typeface="Arial"/>
                <a:cs typeface="Arial"/>
              </a:rPr>
              <a:t>,</a:t>
            </a:r>
            <a:r>
              <a:rPr dirty="0" sz="1800" spc="405" b="1">
                <a:latin typeface="Arial"/>
                <a:cs typeface="Arial"/>
              </a:rPr>
              <a:t> </a:t>
            </a:r>
            <a:r>
              <a:rPr dirty="0" sz="1800" spc="10" b="1">
                <a:latin typeface="宋体"/>
                <a:cs typeface="宋体"/>
              </a:rPr>
              <a:t>响应 </a:t>
            </a:r>
            <a:r>
              <a:rPr dirty="0" sz="1800" spc="125" b="1">
                <a:latin typeface="宋体"/>
                <a:cs typeface="宋体"/>
              </a:rPr>
              <a:t>速度</a:t>
            </a:r>
            <a:r>
              <a:rPr dirty="0" sz="1800" spc="110" b="1">
                <a:latin typeface="宋体"/>
                <a:cs typeface="宋体"/>
              </a:rPr>
              <a:t>快</a:t>
            </a:r>
            <a:r>
              <a:rPr dirty="0" sz="1800" spc="120" b="1">
                <a:latin typeface="Arial"/>
                <a:cs typeface="Arial"/>
              </a:rPr>
              <a:t>,</a:t>
            </a:r>
            <a:r>
              <a:rPr dirty="0" sz="1800" spc="120" b="1">
                <a:latin typeface="宋体"/>
                <a:cs typeface="宋体"/>
              </a:rPr>
              <a:t>动</a:t>
            </a:r>
            <a:r>
              <a:rPr dirty="0" sz="1800" spc="110" b="1">
                <a:latin typeface="宋体"/>
                <a:cs typeface="宋体"/>
              </a:rPr>
              <a:t>作频</a:t>
            </a:r>
            <a:r>
              <a:rPr dirty="0" sz="1800" spc="120" b="1">
                <a:latin typeface="宋体"/>
                <a:cs typeface="宋体"/>
              </a:rPr>
              <a:t>率</a:t>
            </a:r>
            <a:r>
              <a:rPr dirty="0" sz="1800" spc="130" b="1">
                <a:latin typeface="宋体"/>
                <a:cs typeface="宋体"/>
              </a:rPr>
              <a:t>高</a:t>
            </a:r>
            <a:r>
              <a:rPr dirty="0" sz="1800" spc="-5" b="1">
                <a:latin typeface="宋体"/>
                <a:cs typeface="宋体"/>
              </a:rPr>
              <a:t>。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61645" y="2303502"/>
            <a:ext cx="5186265" cy="22128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031481" y="4187190"/>
            <a:ext cx="2489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0.0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09358" y="2715260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74082" y="4692396"/>
            <a:ext cx="5571756" cy="1847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137907" y="4811014"/>
            <a:ext cx="38798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Q0.0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37907" y="6189370"/>
            <a:ext cx="23558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5" b="1">
                <a:latin typeface="Times New Roman"/>
                <a:cs typeface="Times New Roman"/>
              </a:rPr>
              <a:t>1L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63167" y="336804"/>
            <a:ext cx="8021320" cy="1696720"/>
          </a:xfrm>
          <a:custGeom>
            <a:avLst/>
            <a:gdLst/>
            <a:ahLst/>
            <a:cxnLst/>
            <a:rect l="l" t="t" r="r" b="b"/>
            <a:pathLst>
              <a:path w="8021320" h="1696720">
                <a:moveTo>
                  <a:pt x="0" y="195199"/>
                </a:moveTo>
                <a:lnTo>
                  <a:pt x="5154" y="150436"/>
                </a:lnTo>
                <a:lnTo>
                  <a:pt x="19835" y="109347"/>
                </a:lnTo>
                <a:lnTo>
                  <a:pt x="42873" y="73104"/>
                </a:lnTo>
                <a:lnTo>
                  <a:pt x="73095" y="42877"/>
                </a:lnTo>
                <a:lnTo>
                  <a:pt x="109329" y="19837"/>
                </a:lnTo>
                <a:lnTo>
                  <a:pt x="150404" y="5154"/>
                </a:lnTo>
                <a:lnTo>
                  <a:pt x="195148" y="0"/>
                </a:lnTo>
                <a:lnTo>
                  <a:pt x="7825612" y="0"/>
                </a:lnTo>
                <a:lnTo>
                  <a:pt x="7870375" y="5154"/>
                </a:lnTo>
                <a:lnTo>
                  <a:pt x="7911464" y="19837"/>
                </a:lnTo>
                <a:lnTo>
                  <a:pt x="7947707" y="42877"/>
                </a:lnTo>
                <a:lnTo>
                  <a:pt x="7977934" y="73104"/>
                </a:lnTo>
                <a:lnTo>
                  <a:pt x="8000974" y="109347"/>
                </a:lnTo>
                <a:lnTo>
                  <a:pt x="8015657" y="150436"/>
                </a:lnTo>
                <a:lnTo>
                  <a:pt x="8020811" y="195199"/>
                </a:lnTo>
                <a:lnTo>
                  <a:pt x="8020811" y="1501013"/>
                </a:lnTo>
                <a:lnTo>
                  <a:pt x="8015657" y="1545775"/>
                </a:lnTo>
                <a:lnTo>
                  <a:pt x="8000974" y="1586864"/>
                </a:lnTo>
                <a:lnTo>
                  <a:pt x="7977934" y="1623107"/>
                </a:lnTo>
                <a:lnTo>
                  <a:pt x="7947707" y="1653334"/>
                </a:lnTo>
                <a:lnTo>
                  <a:pt x="7911464" y="1676374"/>
                </a:lnTo>
                <a:lnTo>
                  <a:pt x="7870375" y="1691057"/>
                </a:lnTo>
                <a:lnTo>
                  <a:pt x="7825612" y="1696212"/>
                </a:lnTo>
                <a:lnTo>
                  <a:pt x="195148" y="1696212"/>
                </a:lnTo>
                <a:lnTo>
                  <a:pt x="150404" y="1691057"/>
                </a:lnTo>
                <a:lnTo>
                  <a:pt x="109329" y="1676374"/>
                </a:lnTo>
                <a:lnTo>
                  <a:pt x="73095" y="1653334"/>
                </a:lnTo>
                <a:lnTo>
                  <a:pt x="42873" y="1623107"/>
                </a:lnTo>
                <a:lnTo>
                  <a:pt x="19835" y="1586864"/>
                </a:lnTo>
                <a:lnTo>
                  <a:pt x="5154" y="1545775"/>
                </a:lnTo>
                <a:lnTo>
                  <a:pt x="0" y="1501013"/>
                </a:lnTo>
                <a:lnTo>
                  <a:pt x="0" y="195199"/>
                </a:lnTo>
                <a:close/>
              </a:path>
            </a:pathLst>
          </a:custGeom>
          <a:ln w="15875">
            <a:solidFill>
              <a:srgbClr val="BADF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70254" y="482346"/>
            <a:ext cx="8037195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04800">
              <a:lnSpc>
                <a:spcPct val="100000"/>
              </a:lnSpc>
              <a:spcBef>
                <a:spcPts val="100"/>
              </a:spcBef>
            </a:pPr>
            <a:r>
              <a:rPr dirty="0" sz="1800" spc="35">
                <a:latin typeface="宋体"/>
                <a:cs typeface="宋体"/>
              </a:rPr>
              <a:t>输出模块将</a:t>
            </a:r>
            <a:r>
              <a:rPr dirty="0" sz="1800" spc="-5">
                <a:latin typeface="Arial"/>
                <a:cs typeface="Arial"/>
              </a:rPr>
              <a:t>CP</a:t>
            </a:r>
            <a:r>
              <a:rPr dirty="0" sz="1800" spc="20">
                <a:latin typeface="Arial"/>
                <a:cs typeface="Arial"/>
              </a:rPr>
              <a:t>U</a:t>
            </a:r>
            <a:r>
              <a:rPr dirty="0" sz="1800" spc="35">
                <a:latin typeface="宋体"/>
                <a:cs typeface="宋体"/>
              </a:rPr>
              <a:t>输出的低电压信号变</a:t>
            </a:r>
            <a:r>
              <a:rPr dirty="0" sz="1800" spc="40">
                <a:latin typeface="宋体"/>
                <a:cs typeface="宋体"/>
              </a:rPr>
              <a:t>换</a:t>
            </a:r>
            <a:r>
              <a:rPr dirty="0" sz="1800" spc="20">
                <a:latin typeface="宋体"/>
                <a:cs typeface="宋体"/>
              </a:rPr>
              <a:t>、</a:t>
            </a:r>
            <a:r>
              <a:rPr dirty="0" sz="1800" spc="30">
                <a:latin typeface="宋体"/>
                <a:cs typeface="宋体"/>
              </a:rPr>
              <a:t>放大为能为</a:t>
            </a:r>
            <a:r>
              <a:rPr dirty="0" sz="1800" spc="20">
                <a:latin typeface="宋体"/>
                <a:cs typeface="宋体"/>
              </a:rPr>
              <a:t>控</a:t>
            </a:r>
            <a:r>
              <a:rPr dirty="0" sz="1800" spc="30">
                <a:latin typeface="宋体"/>
                <a:cs typeface="宋体"/>
              </a:rPr>
              <a:t>制器件接受</a:t>
            </a:r>
            <a:r>
              <a:rPr dirty="0" sz="1800" spc="20">
                <a:latin typeface="宋体"/>
                <a:cs typeface="宋体"/>
              </a:rPr>
              <a:t>的</a:t>
            </a:r>
            <a:r>
              <a:rPr dirty="0" sz="1800" spc="30">
                <a:latin typeface="宋体"/>
                <a:cs typeface="宋体"/>
              </a:rPr>
              <a:t>电</a:t>
            </a:r>
            <a:r>
              <a:rPr dirty="0" sz="1800" spc="60">
                <a:latin typeface="宋体"/>
                <a:cs typeface="宋体"/>
              </a:rPr>
              <a:t>压</a:t>
            </a:r>
            <a:r>
              <a:rPr dirty="0" sz="1800">
                <a:latin typeface="宋体"/>
                <a:cs typeface="宋体"/>
              </a:rPr>
              <a:t>、 </a:t>
            </a:r>
            <a:r>
              <a:rPr dirty="0" sz="1800" spc="25">
                <a:latin typeface="宋体"/>
                <a:cs typeface="宋体"/>
              </a:rPr>
              <a:t>电流信</a:t>
            </a:r>
            <a:r>
              <a:rPr dirty="0" sz="1800" spc="15">
                <a:latin typeface="宋体"/>
                <a:cs typeface="宋体"/>
              </a:rPr>
              <a:t>号</a:t>
            </a:r>
            <a:r>
              <a:rPr dirty="0" sz="1800" spc="25">
                <a:latin typeface="Arial"/>
                <a:cs typeface="Arial"/>
              </a:rPr>
              <a:t>,</a:t>
            </a:r>
            <a:r>
              <a:rPr dirty="0" sz="1800" spc="20">
                <a:latin typeface="宋体"/>
                <a:cs typeface="宋体"/>
              </a:rPr>
              <a:t>以</a:t>
            </a:r>
            <a:r>
              <a:rPr dirty="0" sz="1800" spc="10">
                <a:latin typeface="宋体"/>
                <a:cs typeface="宋体"/>
              </a:rPr>
              <a:t>驱</a:t>
            </a:r>
            <a:r>
              <a:rPr dirty="0" sz="1800" spc="20">
                <a:latin typeface="宋体"/>
                <a:cs typeface="宋体"/>
              </a:rPr>
              <a:t>动信号</a:t>
            </a:r>
            <a:r>
              <a:rPr dirty="0" sz="1800" spc="35">
                <a:latin typeface="宋体"/>
                <a:cs typeface="宋体"/>
              </a:rPr>
              <a:t>灯</a:t>
            </a:r>
            <a:r>
              <a:rPr dirty="0" sz="1800" spc="20">
                <a:latin typeface="宋体"/>
                <a:cs typeface="宋体"/>
              </a:rPr>
              <a:t>、</a:t>
            </a:r>
            <a:r>
              <a:rPr dirty="0" sz="1800" spc="10">
                <a:latin typeface="宋体"/>
                <a:cs typeface="宋体"/>
              </a:rPr>
              <a:t>电</a:t>
            </a:r>
            <a:r>
              <a:rPr dirty="0" sz="1800" spc="20">
                <a:latin typeface="宋体"/>
                <a:cs typeface="宋体"/>
              </a:rPr>
              <a:t>磁</a:t>
            </a:r>
            <a:r>
              <a:rPr dirty="0" sz="1800" spc="25">
                <a:latin typeface="宋体"/>
                <a:cs typeface="宋体"/>
              </a:rPr>
              <a:t>阀</a:t>
            </a:r>
            <a:r>
              <a:rPr dirty="0" sz="1800" spc="20">
                <a:latin typeface="宋体"/>
                <a:cs typeface="宋体"/>
              </a:rPr>
              <a:t>、接触</a:t>
            </a:r>
            <a:r>
              <a:rPr dirty="0" sz="1800" spc="10">
                <a:latin typeface="宋体"/>
                <a:cs typeface="宋体"/>
              </a:rPr>
              <a:t>器</a:t>
            </a:r>
            <a:r>
              <a:rPr dirty="0" sz="1800" spc="20">
                <a:latin typeface="宋体"/>
                <a:cs typeface="宋体"/>
              </a:rPr>
              <a:t>等外部负载</a:t>
            </a:r>
            <a:r>
              <a:rPr dirty="0" sz="1800" spc="10">
                <a:latin typeface="宋体"/>
                <a:cs typeface="宋体"/>
              </a:rPr>
              <a:t>的</a:t>
            </a:r>
            <a:r>
              <a:rPr dirty="0" sz="1800" spc="20">
                <a:latin typeface="宋体"/>
                <a:cs typeface="宋体"/>
              </a:rPr>
              <a:t>通</a:t>
            </a:r>
            <a:r>
              <a:rPr dirty="0" sz="1800" spc="45">
                <a:latin typeface="宋体"/>
                <a:cs typeface="宋体"/>
              </a:rPr>
              <a:t>断</a:t>
            </a:r>
            <a:r>
              <a:rPr dirty="0" sz="1800" spc="25">
                <a:latin typeface="宋体"/>
                <a:cs typeface="宋体"/>
              </a:rPr>
              <a:t>。</a:t>
            </a:r>
            <a:r>
              <a:rPr dirty="0" sz="1800" spc="5">
                <a:latin typeface="Arial"/>
                <a:cs typeface="Arial"/>
              </a:rPr>
              <a:t>I/O</a:t>
            </a:r>
            <a:r>
              <a:rPr dirty="0" sz="1800" spc="10">
                <a:latin typeface="宋体"/>
                <a:cs typeface="宋体"/>
              </a:rPr>
              <a:t>电压</a:t>
            </a:r>
            <a:r>
              <a:rPr dirty="0" sz="1800" spc="20">
                <a:latin typeface="宋体"/>
                <a:cs typeface="宋体"/>
              </a:rPr>
              <a:t>一</a:t>
            </a:r>
            <a:r>
              <a:rPr dirty="0" sz="1800" spc="30">
                <a:latin typeface="宋体"/>
                <a:cs typeface="宋体"/>
              </a:rPr>
              <a:t>般</a:t>
            </a:r>
            <a:r>
              <a:rPr dirty="0" sz="1800">
                <a:latin typeface="宋体"/>
                <a:cs typeface="宋体"/>
              </a:rPr>
              <a:t>为</a:t>
            </a:r>
            <a:endParaRPr sz="1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dirty="0" sz="1800" spc="-30">
                <a:latin typeface="Arial"/>
                <a:cs typeface="Arial"/>
              </a:rPr>
              <a:t>1.6~5V,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宋体"/>
                <a:cs typeface="宋体"/>
              </a:rPr>
              <a:t>低电压能解决耗电过大和发热过高的问题</a:t>
            </a:r>
            <a:r>
              <a:rPr dirty="0" sz="1800">
                <a:latin typeface="Arial"/>
                <a:cs typeface="Arial"/>
              </a:rPr>
              <a:t>,</a:t>
            </a:r>
            <a:r>
              <a:rPr dirty="0" sz="1800">
                <a:latin typeface="宋体"/>
                <a:cs typeface="宋体"/>
              </a:rPr>
              <a:t>是节能降耗的本质所在。</a:t>
            </a:r>
            <a:endParaRPr sz="1800">
              <a:latin typeface="宋体"/>
              <a:cs typeface="宋体"/>
            </a:endParaRPr>
          </a:p>
          <a:p>
            <a:pPr marL="31750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PLC</a:t>
            </a:r>
            <a:r>
              <a:rPr dirty="0" sz="1800" spc="20">
                <a:latin typeface="宋体"/>
                <a:cs typeface="宋体"/>
              </a:rPr>
              <a:t>的输出接口单元有三</a:t>
            </a:r>
            <a:r>
              <a:rPr dirty="0" sz="1800" spc="10">
                <a:latin typeface="宋体"/>
                <a:cs typeface="宋体"/>
              </a:rPr>
              <a:t>种</a:t>
            </a:r>
            <a:r>
              <a:rPr dirty="0" sz="1800" spc="20">
                <a:latin typeface="宋体"/>
                <a:cs typeface="宋体"/>
              </a:rPr>
              <a:t>形</a:t>
            </a:r>
            <a:r>
              <a:rPr dirty="0" sz="1800" spc="25">
                <a:latin typeface="宋体"/>
                <a:cs typeface="宋体"/>
              </a:rPr>
              <a:t>式</a:t>
            </a:r>
            <a:r>
              <a:rPr dirty="0" sz="1800" spc="25">
                <a:latin typeface="Arial"/>
                <a:cs typeface="Arial"/>
              </a:rPr>
              <a:t>,</a:t>
            </a:r>
            <a:r>
              <a:rPr dirty="0" sz="1800" spc="20">
                <a:latin typeface="宋体"/>
                <a:cs typeface="宋体"/>
              </a:rPr>
              <a:t>即</a:t>
            </a:r>
            <a:r>
              <a:rPr dirty="0" sz="1800" spc="20" b="1">
                <a:latin typeface="宋体"/>
                <a:cs typeface="宋体"/>
              </a:rPr>
              <a:t>继电</a:t>
            </a:r>
            <a:r>
              <a:rPr dirty="0" sz="1800" spc="10" b="1">
                <a:latin typeface="宋体"/>
                <a:cs typeface="宋体"/>
              </a:rPr>
              <a:t>器</a:t>
            </a:r>
            <a:r>
              <a:rPr dirty="0" sz="1800" spc="20" b="1">
                <a:latin typeface="宋体"/>
                <a:cs typeface="宋体"/>
              </a:rPr>
              <a:t>输</a:t>
            </a:r>
            <a:r>
              <a:rPr dirty="0" sz="1800" spc="35" b="1">
                <a:latin typeface="宋体"/>
                <a:cs typeface="宋体"/>
              </a:rPr>
              <a:t>出</a:t>
            </a:r>
            <a:r>
              <a:rPr dirty="0" sz="1800" spc="20">
                <a:latin typeface="宋体"/>
                <a:cs typeface="宋体"/>
              </a:rPr>
              <a:t>、</a:t>
            </a:r>
            <a:r>
              <a:rPr dirty="0" sz="1800" spc="20" b="1">
                <a:latin typeface="宋体"/>
                <a:cs typeface="宋体"/>
              </a:rPr>
              <a:t>晶体</a:t>
            </a:r>
            <a:r>
              <a:rPr dirty="0" sz="1800" spc="10" b="1">
                <a:latin typeface="宋体"/>
                <a:cs typeface="宋体"/>
              </a:rPr>
              <a:t>管</a:t>
            </a:r>
            <a:r>
              <a:rPr dirty="0" sz="1800" spc="20" b="1">
                <a:latin typeface="宋体"/>
                <a:cs typeface="宋体"/>
              </a:rPr>
              <a:t>输</a:t>
            </a:r>
            <a:r>
              <a:rPr dirty="0" sz="1800" spc="35" b="1">
                <a:latin typeface="宋体"/>
                <a:cs typeface="宋体"/>
              </a:rPr>
              <a:t>出</a:t>
            </a:r>
            <a:r>
              <a:rPr dirty="0" sz="1800" spc="20">
                <a:latin typeface="宋体"/>
                <a:cs typeface="宋体"/>
              </a:rPr>
              <a:t>和</a:t>
            </a:r>
            <a:r>
              <a:rPr dirty="0" sz="1800" spc="20" b="1">
                <a:latin typeface="宋体"/>
                <a:cs typeface="宋体"/>
              </a:rPr>
              <a:t>双向</a:t>
            </a:r>
            <a:r>
              <a:rPr dirty="0" sz="1800" spc="10" b="1">
                <a:latin typeface="宋体"/>
                <a:cs typeface="宋体"/>
              </a:rPr>
              <a:t>可</a:t>
            </a:r>
            <a:r>
              <a:rPr dirty="0" sz="1800" spc="20" b="1">
                <a:latin typeface="宋体"/>
                <a:cs typeface="宋体"/>
              </a:rPr>
              <a:t>控</a:t>
            </a:r>
            <a:r>
              <a:rPr dirty="0" sz="1800" spc="-10" b="1">
                <a:latin typeface="宋体"/>
                <a:cs typeface="宋体"/>
              </a:rPr>
              <a:t>硅</a:t>
            </a:r>
            <a:endParaRPr sz="1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Arial"/>
                <a:cs typeface="Arial"/>
              </a:rPr>
              <a:t>(</a:t>
            </a:r>
            <a:r>
              <a:rPr dirty="0" sz="1800" b="1">
                <a:latin typeface="宋体"/>
                <a:cs typeface="宋体"/>
              </a:rPr>
              <a:t>晶闸管</a:t>
            </a:r>
            <a:r>
              <a:rPr dirty="0" sz="1800" b="1">
                <a:latin typeface="Arial"/>
                <a:cs typeface="Arial"/>
              </a:rPr>
              <a:t>)</a:t>
            </a:r>
            <a:r>
              <a:rPr dirty="0" sz="1800">
                <a:latin typeface="宋体"/>
                <a:cs typeface="宋体"/>
              </a:rPr>
              <a:t>输出。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003" y="850391"/>
            <a:ext cx="931544" cy="902335"/>
          </a:xfrm>
          <a:custGeom>
            <a:avLst/>
            <a:gdLst/>
            <a:ahLst/>
            <a:cxnLst/>
            <a:rect l="l" t="t" r="r" b="b"/>
            <a:pathLst>
              <a:path w="931544" h="902335">
                <a:moveTo>
                  <a:pt x="823607" y="0"/>
                </a:moveTo>
                <a:lnTo>
                  <a:pt x="107556" y="0"/>
                </a:lnTo>
                <a:lnTo>
                  <a:pt x="65689" y="8449"/>
                </a:lnTo>
                <a:lnTo>
                  <a:pt x="31502" y="31496"/>
                </a:lnTo>
                <a:lnTo>
                  <a:pt x="8452" y="65686"/>
                </a:lnTo>
                <a:lnTo>
                  <a:pt x="0" y="107569"/>
                </a:lnTo>
                <a:lnTo>
                  <a:pt x="0" y="794638"/>
                </a:lnTo>
                <a:lnTo>
                  <a:pt x="8452" y="836521"/>
                </a:lnTo>
                <a:lnTo>
                  <a:pt x="31502" y="870712"/>
                </a:lnTo>
                <a:lnTo>
                  <a:pt x="65689" y="893758"/>
                </a:lnTo>
                <a:lnTo>
                  <a:pt x="107556" y="902208"/>
                </a:lnTo>
                <a:lnTo>
                  <a:pt x="823607" y="902208"/>
                </a:lnTo>
                <a:lnTo>
                  <a:pt x="865471" y="893758"/>
                </a:lnTo>
                <a:lnTo>
                  <a:pt x="899660" y="870712"/>
                </a:lnTo>
                <a:lnTo>
                  <a:pt x="922711" y="836521"/>
                </a:lnTo>
                <a:lnTo>
                  <a:pt x="931164" y="794638"/>
                </a:lnTo>
                <a:lnTo>
                  <a:pt x="931164" y="107569"/>
                </a:lnTo>
                <a:lnTo>
                  <a:pt x="922711" y="65686"/>
                </a:lnTo>
                <a:lnTo>
                  <a:pt x="899660" y="31496"/>
                </a:lnTo>
                <a:lnTo>
                  <a:pt x="865471" y="8449"/>
                </a:lnTo>
                <a:lnTo>
                  <a:pt x="823607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30225" y="897802"/>
            <a:ext cx="534670" cy="75819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000" b="1">
                <a:latin typeface="微软雅黑"/>
                <a:cs typeface="微软雅黑"/>
              </a:rPr>
              <a:t>输出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2000" b="1">
                <a:latin typeface="微软雅黑"/>
                <a:cs typeface="微软雅黑"/>
              </a:rPr>
              <a:t>单元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4215" y="44196"/>
            <a:ext cx="2447925" cy="509270"/>
          </a:xfrm>
          <a:custGeom>
            <a:avLst/>
            <a:gdLst/>
            <a:ahLst/>
            <a:cxnLst/>
            <a:rect l="l" t="t" r="r" b="b"/>
            <a:pathLst>
              <a:path w="2447925" h="509270">
                <a:moveTo>
                  <a:pt x="0" y="509015"/>
                </a:moveTo>
                <a:lnTo>
                  <a:pt x="2447544" y="509015"/>
                </a:lnTo>
                <a:lnTo>
                  <a:pt x="2447544" y="0"/>
                </a:lnTo>
                <a:lnTo>
                  <a:pt x="0" y="0"/>
                </a:lnTo>
                <a:lnTo>
                  <a:pt x="0" y="509015"/>
                </a:lnTo>
                <a:close/>
              </a:path>
            </a:pathLst>
          </a:custGeom>
          <a:solidFill>
            <a:srgbClr val="99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3565" y="47701"/>
            <a:ext cx="215646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 b="0">
                <a:solidFill>
                  <a:srgbClr val="FFFFFF"/>
                </a:solidFill>
                <a:latin typeface="PMingLiU"/>
                <a:cs typeface="PMingLiU"/>
              </a:rPr>
              <a:t>位逻辑指令：</a:t>
            </a:r>
            <a:endParaRPr sz="2800">
              <a:latin typeface="PMingLiU"/>
              <a:cs typeface="PMingLiU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4215" y="467868"/>
            <a:ext cx="7048500" cy="54010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54939" y="1264475"/>
            <a:ext cx="8880475" cy="55949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7190740" marR="5080" indent="304800">
              <a:lnSpc>
                <a:spcPct val="120000"/>
              </a:lnSpc>
              <a:spcBef>
                <a:spcPts val="105"/>
              </a:spcBef>
            </a:pPr>
            <a:r>
              <a:rPr dirty="0" sz="1800" spc="355">
                <a:solidFill>
                  <a:srgbClr val="FF0000"/>
                </a:solidFill>
                <a:latin typeface="宋体"/>
                <a:cs typeface="宋体"/>
              </a:rPr>
              <a:t>边沿存储</a:t>
            </a:r>
            <a:r>
              <a:rPr dirty="0" sz="1800">
                <a:solidFill>
                  <a:srgbClr val="FF0000"/>
                </a:solidFill>
                <a:latin typeface="宋体"/>
                <a:cs typeface="宋体"/>
              </a:rPr>
              <a:t>器 </a:t>
            </a:r>
            <a:r>
              <a:rPr dirty="0" sz="1800" spc="30">
                <a:solidFill>
                  <a:srgbClr val="FF0000"/>
                </a:solidFill>
                <a:latin typeface="宋体"/>
                <a:cs typeface="宋体"/>
              </a:rPr>
              <a:t>位的地址</a:t>
            </a:r>
            <a:r>
              <a:rPr dirty="0" sz="1800" spc="45">
                <a:solidFill>
                  <a:srgbClr val="FF0000"/>
                </a:solidFill>
                <a:latin typeface="宋体"/>
                <a:cs typeface="宋体"/>
              </a:rPr>
              <a:t>在程</a:t>
            </a:r>
            <a:r>
              <a:rPr dirty="0" sz="1800">
                <a:solidFill>
                  <a:srgbClr val="FF0000"/>
                </a:solidFill>
                <a:latin typeface="宋体"/>
                <a:cs typeface="宋体"/>
              </a:rPr>
              <a:t>序 </a:t>
            </a:r>
            <a:r>
              <a:rPr dirty="0" sz="1800" spc="30">
                <a:solidFill>
                  <a:srgbClr val="FF0000"/>
                </a:solidFill>
                <a:latin typeface="宋体"/>
                <a:cs typeface="宋体"/>
              </a:rPr>
              <a:t>中最多只</a:t>
            </a:r>
            <a:r>
              <a:rPr dirty="0" sz="1800" spc="45">
                <a:solidFill>
                  <a:srgbClr val="FF0000"/>
                </a:solidFill>
                <a:latin typeface="宋体"/>
                <a:cs typeface="宋体"/>
              </a:rPr>
              <a:t>能使</a:t>
            </a:r>
            <a:r>
              <a:rPr dirty="0" sz="1800">
                <a:solidFill>
                  <a:srgbClr val="FF0000"/>
                </a:solidFill>
                <a:latin typeface="宋体"/>
                <a:cs typeface="宋体"/>
              </a:rPr>
              <a:t>用 </a:t>
            </a:r>
            <a:r>
              <a:rPr dirty="0" sz="1800" spc="35">
                <a:solidFill>
                  <a:srgbClr val="FF0000"/>
                </a:solidFill>
                <a:latin typeface="宋体"/>
                <a:cs typeface="宋体"/>
              </a:rPr>
              <a:t>一次</a:t>
            </a:r>
            <a:r>
              <a:rPr dirty="0" sz="1800" spc="35">
                <a:latin typeface="宋体"/>
                <a:cs typeface="宋体"/>
              </a:rPr>
              <a:t>，否</a:t>
            </a:r>
            <a:r>
              <a:rPr dirty="0" sz="1800" spc="45">
                <a:latin typeface="宋体"/>
                <a:cs typeface="宋体"/>
              </a:rPr>
              <a:t>则，</a:t>
            </a:r>
            <a:r>
              <a:rPr dirty="0" sz="1800">
                <a:latin typeface="宋体"/>
                <a:cs typeface="宋体"/>
              </a:rPr>
              <a:t>会 </a:t>
            </a:r>
            <a:r>
              <a:rPr dirty="0" sz="1800" spc="30">
                <a:latin typeface="宋体"/>
                <a:cs typeface="宋体"/>
              </a:rPr>
              <a:t>覆盖该位</a:t>
            </a:r>
            <a:r>
              <a:rPr dirty="0" sz="1800" spc="45">
                <a:latin typeface="宋体"/>
                <a:cs typeface="宋体"/>
              </a:rPr>
              <a:t>存储</a:t>
            </a:r>
            <a:r>
              <a:rPr dirty="0" sz="1800">
                <a:latin typeface="宋体"/>
                <a:cs typeface="宋体"/>
              </a:rPr>
              <a:t>器</a:t>
            </a:r>
            <a:endParaRPr sz="1800">
              <a:latin typeface="宋体"/>
              <a:cs typeface="宋体"/>
            </a:endParaRPr>
          </a:p>
          <a:p>
            <a:pPr algn="just" marL="7190740" marR="44450">
              <a:lnSpc>
                <a:spcPct val="120000"/>
              </a:lnSpc>
            </a:pPr>
            <a:r>
              <a:rPr dirty="0" sz="1800" spc="35">
                <a:latin typeface="宋体"/>
                <a:cs typeface="宋体"/>
              </a:rPr>
              <a:t>，</a:t>
            </a:r>
            <a:r>
              <a:rPr dirty="0" sz="1800" spc="30">
                <a:latin typeface="宋体"/>
                <a:cs typeface="宋体"/>
              </a:rPr>
              <a:t>从而导</a:t>
            </a:r>
            <a:r>
              <a:rPr dirty="0" sz="1800" spc="45">
                <a:latin typeface="宋体"/>
                <a:cs typeface="宋体"/>
              </a:rPr>
              <a:t>致结</a:t>
            </a:r>
            <a:r>
              <a:rPr dirty="0" sz="1800">
                <a:latin typeface="宋体"/>
                <a:cs typeface="宋体"/>
              </a:rPr>
              <a:t>果 </a:t>
            </a:r>
            <a:r>
              <a:rPr dirty="0" sz="1800" spc="35">
                <a:latin typeface="宋体"/>
                <a:cs typeface="宋体"/>
              </a:rPr>
              <a:t>不再唯一</a:t>
            </a:r>
            <a:r>
              <a:rPr dirty="0" sz="1800" spc="45">
                <a:latin typeface="宋体"/>
                <a:cs typeface="宋体"/>
              </a:rPr>
              <a:t>。边沿 </a:t>
            </a:r>
            <a:r>
              <a:rPr dirty="0" sz="1800" spc="30">
                <a:latin typeface="宋体"/>
                <a:cs typeface="宋体"/>
              </a:rPr>
              <a:t>存储位的</a:t>
            </a:r>
            <a:r>
              <a:rPr dirty="0" sz="1800" spc="45">
                <a:latin typeface="宋体"/>
                <a:cs typeface="宋体"/>
              </a:rPr>
              <a:t>存储</a:t>
            </a:r>
            <a:r>
              <a:rPr dirty="0" sz="1800">
                <a:latin typeface="宋体"/>
                <a:cs typeface="宋体"/>
              </a:rPr>
              <a:t>区 </a:t>
            </a:r>
            <a:r>
              <a:rPr dirty="0" sz="1800" spc="70">
                <a:latin typeface="宋体"/>
                <a:cs typeface="宋体"/>
              </a:rPr>
              <a:t>域必须位</a:t>
            </a:r>
            <a:r>
              <a:rPr dirty="0" sz="1800">
                <a:latin typeface="宋体"/>
                <a:cs typeface="宋体"/>
              </a:rPr>
              <a:t>于</a:t>
            </a:r>
            <a:r>
              <a:rPr dirty="0" sz="1800" spc="60">
                <a:latin typeface="宋体"/>
                <a:cs typeface="宋体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DB</a:t>
            </a:r>
            <a:endParaRPr sz="1800">
              <a:latin typeface="Times New Roman"/>
              <a:cs typeface="Times New Roman"/>
            </a:endParaRPr>
          </a:p>
          <a:p>
            <a:pPr algn="r" marR="50800">
              <a:lnSpc>
                <a:spcPct val="100000"/>
              </a:lnSpc>
              <a:spcBef>
                <a:spcPts val="434"/>
              </a:spcBef>
              <a:tabLst>
                <a:tab pos="645795" algn="l"/>
              </a:tabLst>
            </a:pPr>
            <a:r>
              <a:rPr dirty="0" sz="1800" spc="-5">
                <a:latin typeface="宋体"/>
                <a:cs typeface="宋体"/>
              </a:rPr>
              <a:t>（</a:t>
            </a:r>
            <a:r>
              <a:rPr dirty="0" sz="1800" spc="-10">
                <a:latin typeface="Times New Roman"/>
                <a:cs typeface="Times New Roman"/>
              </a:rPr>
              <a:t>F</a:t>
            </a:r>
            <a:r>
              <a:rPr dirty="0" sz="1800">
                <a:latin typeface="Times New Roman"/>
                <a:cs typeface="Times New Roman"/>
              </a:rPr>
              <a:t>B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175">
                <a:latin typeface="宋体"/>
                <a:cs typeface="宋体"/>
              </a:rPr>
              <a:t>静态</a:t>
            </a:r>
            <a:r>
              <a:rPr dirty="0" sz="1800" spc="185">
                <a:latin typeface="宋体"/>
                <a:cs typeface="宋体"/>
              </a:rPr>
              <a:t>区</a:t>
            </a:r>
            <a:r>
              <a:rPr dirty="0" sz="1800">
                <a:latin typeface="宋体"/>
                <a:cs typeface="宋体"/>
              </a:rPr>
              <a:t>域</a:t>
            </a:r>
            <a:endParaRPr sz="1800">
              <a:latin typeface="宋体"/>
              <a:cs typeface="宋体"/>
            </a:endParaRPr>
          </a:p>
          <a:p>
            <a:pPr algn="r" marR="51435">
              <a:lnSpc>
                <a:spcPct val="100000"/>
              </a:lnSpc>
              <a:spcBef>
                <a:spcPts val="430"/>
              </a:spcBef>
            </a:pPr>
            <a:r>
              <a:rPr dirty="0" sz="1800" spc="35">
                <a:latin typeface="宋体"/>
                <a:cs typeface="宋体"/>
              </a:rPr>
              <a:t>）</a:t>
            </a:r>
            <a:r>
              <a:rPr dirty="0" sz="1800" spc="30">
                <a:latin typeface="宋体"/>
                <a:cs typeface="宋体"/>
              </a:rPr>
              <a:t>或位存</a:t>
            </a:r>
            <a:r>
              <a:rPr dirty="0" sz="1800" spc="45">
                <a:latin typeface="宋体"/>
                <a:cs typeface="宋体"/>
              </a:rPr>
              <a:t>储区</a:t>
            </a:r>
            <a:r>
              <a:rPr dirty="0" sz="1800">
                <a:latin typeface="宋体"/>
                <a:cs typeface="宋体"/>
              </a:rPr>
              <a:t>中</a:t>
            </a:r>
            <a:endParaRPr sz="1800">
              <a:latin typeface="宋体"/>
              <a:cs typeface="宋体"/>
            </a:endParaRPr>
          </a:p>
          <a:p>
            <a:pPr algn="r" marR="1452880">
              <a:lnSpc>
                <a:spcPct val="100000"/>
              </a:lnSpc>
              <a:spcBef>
                <a:spcPts val="434"/>
              </a:spcBef>
            </a:pPr>
            <a:r>
              <a:rPr dirty="0" sz="1800">
                <a:latin typeface="宋体"/>
                <a:cs typeface="宋体"/>
              </a:rPr>
              <a:t>。</a:t>
            </a:r>
            <a:endParaRPr sz="18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</a:pPr>
            <a:r>
              <a:rPr dirty="0" sz="1800">
                <a:latin typeface="宋体"/>
                <a:cs typeface="宋体"/>
              </a:rPr>
              <a:t>S7-1200的</a:t>
            </a:r>
            <a:r>
              <a:rPr dirty="0" sz="1800">
                <a:solidFill>
                  <a:srgbClr val="FF0000"/>
                </a:solidFill>
                <a:latin typeface="宋体"/>
                <a:cs typeface="宋体"/>
              </a:rPr>
              <a:t>边沿触点只有边沿常开触点没有边沿常闭触</a:t>
            </a:r>
            <a:r>
              <a:rPr dirty="0" sz="1800" spc="5">
                <a:solidFill>
                  <a:srgbClr val="FF0000"/>
                </a:solidFill>
                <a:latin typeface="宋体"/>
                <a:cs typeface="宋体"/>
              </a:rPr>
              <a:t>点</a:t>
            </a:r>
            <a:r>
              <a:rPr dirty="0" sz="1800">
                <a:latin typeface="宋体"/>
                <a:cs typeface="宋体"/>
              </a:rPr>
              <a:t>。如果需要用</a:t>
            </a:r>
            <a:r>
              <a:rPr dirty="0" sz="1800">
                <a:solidFill>
                  <a:srgbClr val="FF0000"/>
                </a:solidFill>
                <a:latin typeface="宋体"/>
                <a:cs typeface="宋体"/>
              </a:rPr>
              <a:t>边沿常闭触点</a:t>
            </a:r>
            <a:endParaRPr sz="1800">
              <a:latin typeface="宋体"/>
              <a:cs typeface="宋体"/>
            </a:endParaRPr>
          </a:p>
          <a:p>
            <a:pPr marL="12700" marR="171450">
              <a:lnSpc>
                <a:spcPct val="100000"/>
              </a:lnSpc>
            </a:pPr>
            <a:r>
              <a:rPr dirty="0" sz="1800">
                <a:latin typeface="宋体"/>
                <a:cs typeface="宋体"/>
              </a:rPr>
              <a:t>，可以采用对</a:t>
            </a:r>
            <a:r>
              <a:rPr dirty="0" sz="1800">
                <a:solidFill>
                  <a:srgbClr val="FF0000"/>
                </a:solidFill>
                <a:latin typeface="宋体"/>
                <a:cs typeface="宋体"/>
              </a:rPr>
              <a:t>边沿常开触点加取反RLO触点</a:t>
            </a:r>
            <a:r>
              <a:rPr dirty="0" sz="1800">
                <a:latin typeface="宋体"/>
                <a:cs typeface="宋体"/>
              </a:rPr>
              <a:t>的方法来构成。利用</a:t>
            </a:r>
            <a:r>
              <a:rPr dirty="0" sz="1800">
                <a:solidFill>
                  <a:srgbClr val="FF0000"/>
                </a:solidFill>
                <a:latin typeface="宋体"/>
                <a:cs typeface="宋体"/>
              </a:rPr>
              <a:t>边沿触点指令</a:t>
            </a:r>
            <a:r>
              <a:rPr dirty="0" sz="1800">
                <a:latin typeface="宋体"/>
                <a:cs typeface="宋体"/>
              </a:rPr>
              <a:t>可以很方 便的实现信号跳变时触点</a:t>
            </a:r>
            <a:r>
              <a:rPr dirty="0" sz="1800">
                <a:solidFill>
                  <a:srgbClr val="FF0000"/>
                </a:solidFill>
                <a:latin typeface="宋体"/>
                <a:cs typeface="宋体"/>
              </a:rPr>
              <a:t>接通一个周期</a:t>
            </a:r>
            <a:r>
              <a:rPr dirty="0" sz="1800">
                <a:latin typeface="宋体"/>
                <a:cs typeface="宋体"/>
              </a:rPr>
              <a:t>，还可以利用</a:t>
            </a:r>
            <a:r>
              <a:rPr dirty="0" sz="1800">
                <a:solidFill>
                  <a:srgbClr val="FF0000"/>
                </a:solidFill>
                <a:latin typeface="宋体"/>
                <a:cs typeface="宋体"/>
              </a:rPr>
              <a:t>边沿触点指令和取反指令串</a:t>
            </a:r>
            <a:r>
              <a:rPr dirty="0" sz="1800" spc="-10">
                <a:solidFill>
                  <a:srgbClr val="FF0000"/>
                </a:solidFill>
                <a:latin typeface="宋体"/>
                <a:cs typeface="宋体"/>
              </a:rPr>
              <a:t>联</a:t>
            </a:r>
            <a:r>
              <a:rPr dirty="0" baseline="19841" sz="2100" spc="-1155">
                <a:latin typeface="Arial"/>
                <a:cs typeface="Arial"/>
              </a:rPr>
              <a:t>4</a:t>
            </a:r>
            <a:r>
              <a:rPr dirty="0" sz="1800" spc="-1035">
                <a:latin typeface="宋体"/>
                <a:cs typeface="宋体"/>
              </a:rPr>
              <a:t>来</a:t>
            </a:r>
            <a:r>
              <a:rPr dirty="0" baseline="19841" sz="2100">
                <a:latin typeface="Arial"/>
                <a:cs typeface="Arial"/>
              </a:rPr>
              <a:t>8</a:t>
            </a:r>
            <a:r>
              <a:rPr dirty="0" baseline="19841" sz="2100" spc="-345">
                <a:latin typeface="Arial"/>
                <a:cs typeface="Arial"/>
              </a:rPr>
              <a:t> </a:t>
            </a:r>
            <a:r>
              <a:rPr dirty="0" sz="1800">
                <a:latin typeface="宋体"/>
                <a:cs typeface="宋体"/>
              </a:rPr>
              <a:t>实 现当信号跳变时，触点</a:t>
            </a:r>
            <a:r>
              <a:rPr dirty="0" sz="1800">
                <a:solidFill>
                  <a:srgbClr val="FF0000"/>
                </a:solidFill>
                <a:latin typeface="宋体"/>
                <a:cs typeface="宋体"/>
              </a:rPr>
              <a:t>断开一个周期</a:t>
            </a:r>
            <a:r>
              <a:rPr dirty="0" sz="1800">
                <a:latin typeface="宋体"/>
                <a:cs typeface="宋体"/>
              </a:rPr>
              <a:t>。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98904" y="103631"/>
            <a:ext cx="7185659" cy="1414780"/>
          </a:xfrm>
          <a:custGeom>
            <a:avLst/>
            <a:gdLst/>
            <a:ahLst/>
            <a:cxnLst/>
            <a:rect l="l" t="t" r="r" b="b"/>
            <a:pathLst>
              <a:path w="7185659" h="1414780">
                <a:moveTo>
                  <a:pt x="0" y="162687"/>
                </a:moveTo>
                <a:lnTo>
                  <a:pt x="5815" y="119459"/>
                </a:lnTo>
                <a:lnTo>
                  <a:pt x="22225" y="80602"/>
                </a:lnTo>
                <a:lnTo>
                  <a:pt x="47672" y="47672"/>
                </a:lnTo>
                <a:lnTo>
                  <a:pt x="80602" y="22225"/>
                </a:lnTo>
                <a:lnTo>
                  <a:pt x="119459" y="5815"/>
                </a:lnTo>
                <a:lnTo>
                  <a:pt x="162687" y="0"/>
                </a:lnTo>
                <a:lnTo>
                  <a:pt x="7022973" y="0"/>
                </a:lnTo>
                <a:lnTo>
                  <a:pt x="7066200" y="5815"/>
                </a:lnTo>
                <a:lnTo>
                  <a:pt x="7105057" y="22225"/>
                </a:lnTo>
                <a:lnTo>
                  <a:pt x="7137987" y="47672"/>
                </a:lnTo>
                <a:lnTo>
                  <a:pt x="7163435" y="80602"/>
                </a:lnTo>
                <a:lnTo>
                  <a:pt x="7179844" y="119459"/>
                </a:lnTo>
                <a:lnTo>
                  <a:pt x="7185660" y="162687"/>
                </a:lnTo>
                <a:lnTo>
                  <a:pt x="7185660" y="1251585"/>
                </a:lnTo>
                <a:lnTo>
                  <a:pt x="7179844" y="1294812"/>
                </a:lnTo>
                <a:lnTo>
                  <a:pt x="7163435" y="1333669"/>
                </a:lnTo>
                <a:lnTo>
                  <a:pt x="7137987" y="1366599"/>
                </a:lnTo>
                <a:lnTo>
                  <a:pt x="7105057" y="1392047"/>
                </a:lnTo>
                <a:lnTo>
                  <a:pt x="7066200" y="1408456"/>
                </a:lnTo>
                <a:lnTo>
                  <a:pt x="7022973" y="1414272"/>
                </a:lnTo>
                <a:lnTo>
                  <a:pt x="162687" y="1414272"/>
                </a:lnTo>
                <a:lnTo>
                  <a:pt x="119459" y="1408456"/>
                </a:lnTo>
                <a:lnTo>
                  <a:pt x="80602" y="1392047"/>
                </a:lnTo>
                <a:lnTo>
                  <a:pt x="47672" y="1366599"/>
                </a:lnTo>
                <a:lnTo>
                  <a:pt x="22225" y="1333669"/>
                </a:lnTo>
                <a:lnTo>
                  <a:pt x="5815" y="1294812"/>
                </a:lnTo>
                <a:lnTo>
                  <a:pt x="0" y="1251585"/>
                </a:lnTo>
                <a:lnTo>
                  <a:pt x="0" y="162687"/>
                </a:lnTo>
                <a:close/>
              </a:path>
            </a:pathLst>
          </a:custGeom>
          <a:ln w="15875">
            <a:solidFill>
              <a:srgbClr val="BADF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995932" y="119634"/>
            <a:ext cx="6885305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048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宋体"/>
                <a:cs typeface="宋体"/>
              </a:rPr>
              <a:t>S7-1200的</a:t>
            </a:r>
            <a:r>
              <a:rPr dirty="0" sz="1800">
                <a:solidFill>
                  <a:srgbClr val="FF0000"/>
                </a:solidFill>
                <a:latin typeface="宋体"/>
                <a:cs typeface="宋体"/>
              </a:rPr>
              <a:t>边沿触点只有边沿常开触点没有边沿常闭触</a:t>
            </a:r>
            <a:r>
              <a:rPr dirty="0" sz="1800" spc="-35">
                <a:solidFill>
                  <a:srgbClr val="FF0000"/>
                </a:solidFill>
                <a:latin typeface="宋体"/>
                <a:cs typeface="宋体"/>
              </a:rPr>
              <a:t>点</a:t>
            </a:r>
            <a:r>
              <a:rPr dirty="0" sz="1800">
                <a:latin typeface="宋体"/>
                <a:cs typeface="宋体"/>
              </a:rPr>
              <a:t>。如果需 要用</a:t>
            </a:r>
            <a:r>
              <a:rPr dirty="0" sz="1800">
                <a:solidFill>
                  <a:srgbClr val="FF0000"/>
                </a:solidFill>
                <a:latin typeface="宋体"/>
                <a:cs typeface="宋体"/>
              </a:rPr>
              <a:t>边沿常闭触点</a:t>
            </a:r>
            <a:r>
              <a:rPr dirty="0" sz="1800">
                <a:latin typeface="宋体"/>
                <a:cs typeface="宋体"/>
              </a:rPr>
              <a:t>，可以采用对</a:t>
            </a:r>
            <a:r>
              <a:rPr dirty="0" sz="1800">
                <a:solidFill>
                  <a:srgbClr val="FF0000"/>
                </a:solidFill>
                <a:latin typeface="宋体"/>
                <a:cs typeface="宋体"/>
              </a:rPr>
              <a:t>边沿常开触点加取反RLO触点</a:t>
            </a:r>
            <a:r>
              <a:rPr dirty="0" sz="1800">
                <a:latin typeface="宋体"/>
                <a:cs typeface="宋体"/>
              </a:rPr>
              <a:t>的方法 </a:t>
            </a:r>
            <a:r>
              <a:rPr dirty="0" sz="1800" spc="-5">
                <a:latin typeface="宋体"/>
                <a:cs typeface="宋体"/>
              </a:rPr>
              <a:t>来构成。利用</a:t>
            </a:r>
            <a:r>
              <a:rPr dirty="0" sz="1800" spc="-5">
                <a:solidFill>
                  <a:srgbClr val="FF0000"/>
                </a:solidFill>
                <a:latin typeface="宋体"/>
                <a:cs typeface="宋体"/>
              </a:rPr>
              <a:t>边沿触点指</a:t>
            </a:r>
            <a:r>
              <a:rPr dirty="0" sz="1800">
                <a:solidFill>
                  <a:srgbClr val="FF0000"/>
                </a:solidFill>
                <a:latin typeface="宋体"/>
                <a:cs typeface="宋体"/>
              </a:rPr>
              <a:t>令</a:t>
            </a:r>
            <a:r>
              <a:rPr dirty="0" sz="1800" spc="-5">
                <a:latin typeface="宋体"/>
                <a:cs typeface="宋体"/>
              </a:rPr>
              <a:t>可以很方便的实现信号跳变时触点</a:t>
            </a:r>
            <a:r>
              <a:rPr dirty="0" sz="1800">
                <a:solidFill>
                  <a:srgbClr val="FF0000"/>
                </a:solidFill>
                <a:latin typeface="宋体"/>
                <a:cs typeface="宋体"/>
              </a:rPr>
              <a:t>接通一 个周期</a:t>
            </a:r>
            <a:r>
              <a:rPr dirty="0" sz="1800">
                <a:latin typeface="宋体"/>
                <a:cs typeface="宋体"/>
              </a:rPr>
              <a:t>，还可以利用</a:t>
            </a:r>
            <a:r>
              <a:rPr dirty="0" sz="1800">
                <a:solidFill>
                  <a:srgbClr val="FF0000"/>
                </a:solidFill>
                <a:latin typeface="宋体"/>
                <a:cs typeface="宋体"/>
              </a:rPr>
              <a:t>边沿触点指令和取反指令串</a:t>
            </a:r>
            <a:r>
              <a:rPr dirty="0" sz="1800" spc="5">
                <a:solidFill>
                  <a:srgbClr val="FF0000"/>
                </a:solidFill>
                <a:latin typeface="宋体"/>
                <a:cs typeface="宋体"/>
              </a:rPr>
              <a:t>联</a:t>
            </a:r>
            <a:r>
              <a:rPr dirty="0" sz="1800">
                <a:latin typeface="宋体"/>
                <a:cs typeface="宋体"/>
              </a:rPr>
              <a:t>来实现当信号跳变 时，触点</a:t>
            </a:r>
            <a:r>
              <a:rPr dirty="0" sz="1800">
                <a:solidFill>
                  <a:srgbClr val="FF0000"/>
                </a:solidFill>
                <a:latin typeface="宋体"/>
                <a:cs typeface="宋体"/>
              </a:rPr>
              <a:t>断开一个周期</a:t>
            </a:r>
            <a:r>
              <a:rPr dirty="0" sz="1800">
                <a:latin typeface="宋体"/>
                <a:cs typeface="宋体"/>
              </a:rPr>
              <a:t>。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4968" y="382524"/>
            <a:ext cx="1783080" cy="996950"/>
          </a:xfrm>
          <a:custGeom>
            <a:avLst/>
            <a:gdLst/>
            <a:ahLst/>
            <a:cxnLst/>
            <a:rect l="l" t="t" r="r" b="b"/>
            <a:pathLst>
              <a:path w="1783080" h="996950">
                <a:moveTo>
                  <a:pt x="1664208" y="0"/>
                </a:moveTo>
                <a:lnTo>
                  <a:pt x="118821" y="0"/>
                </a:lnTo>
                <a:lnTo>
                  <a:pt x="72571" y="9340"/>
                </a:lnTo>
                <a:lnTo>
                  <a:pt x="34802" y="34813"/>
                </a:lnTo>
                <a:lnTo>
                  <a:pt x="9337" y="72598"/>
                </a:lnTo>
                <a:lnTo>
                  <a:pt x="0" y="118872"/>
                </a:lnTo>
                <a:lnTo>
                  <a:pt x="0" y="877824"/>
                </a:lnTo>
                <a:lnTo>
                  <a:pt x="9337" y="924097"/>
                </a:lnTo>
                <a:lnTo>
                  <a:pt x="34802" y="961882"/>
                </a:lnTo>
                <a:lnTo>
                  <a:pt x="72571" y="987355"/>
                </a:lnTo>
                <a:lnTo>
                  <a:pt x="118821" y="996696"/>
                </a:lnTo>
                <a:lnTo>
                  <a:pt x="1664208" y="996696"/>
                </a:lnTo>
                <a:lnTo>
                  <a:pt x="1710481" y="987355"/>
                </a:lnTo>
                <a:lnTo>
                  <a:pt x="1748266" y="961882"/>
                </a:lnTo>
                <a:lnTo>
                  <a:pt x="1773739" y="924097"/>
                </a:lnTo>
                <a:lnTo>
                  <a:pt x="1783080" y="877824"/>
                </a:lnTo>
                <a:lnTo>
                  <a:pt x="1783080" y="118872"/>
                </a:lnTo>
                <a:lnTo>
                  <a:pt x="1773739" y="72598"/>
                </a:lnTo>
                <a:lnTo>
                  <a:pt x="1748266" y="34813"/>
                </a:lnTo>
                <a:lnTo>
                  <a:pt x="1710481" y="9340"/>
                </a:lnTo>
                <a:lnTo>
                  <a:pt x="1664208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0893" y="477748"/>
            <a:ext cx="1552575" cy="756920"/>
          </a:xfrm>
          <a:prstGeom prst="rect"/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000">
                <a:latin typeface="微软雅黑"/>
                <a:cs typeface="微软雅黑"/>
              </a:rPr>
              <a:t>边沿触点指令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微软雅黑"/>
                <a:cs typeface="微软雅黑"/>
              </a:rPr>
              <a:t>（取反）说明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34895" y="1629155"/>
            <a:ext cx="7187565" cy="1449705"/>
          </a:xfrm>
          <a:custGeom>
            <a:avLst/>
            <a:gdLst/>
            <a:ahLst/>
            <a:cxnLst/>
            <a:rect l="l" t="t" r="r" b="b"/>
            <a:pathLst>
              <a:path w="7187565" h="1449705">
                <a:moveTo>
                  <a:pt x="0" y="166751"/>
                </a:moveTo>
                <a:lnTo>
                  <a:pt x="5957" y="122428"/>
                </a:lnTo>
                <a:lnTo>
                  <a:pt x="22770" y="82597"/>
                </a:lnTo>
                <a:lnTo>
                  <a:pt x="48847" y="48847"/>
                </a:lnTo>
                <a:lnTo>
                  <a:pt x="82597" y="22770"/>
                </a:lnTo>
                <a:lnTo>
                  <a:pt x="122428" y="5957"/>
                </a:lnTo>
                <a:lnTo>
                  <a:pt x="166751" y="0"/>
                </a:lnTo>
                <a:lnTo>
                  <a:pt x="7020433" y="0"/>
                </a:lnTo>
                <a:lnTo>
                  <a:pt x="7064755" y="5957"/>
                </a:lnTo>
                <a:lnTo>
                  <a:pt x="7104586" y="22770"/>
                </a:lnTo>
                <a:lnTo>
                  <a:pt x="7138336" y="48847"/>
                </a:lnTo>
                <a:lnTo>
                  <a:pt x="7164413" y="82597"/>
                </a:lnTo>
                <a:lnTo>
                  <a:pt x="7181226" y="122428"/>
                </a:lnTo>
                <a:lnTo>
                  <a:pt x="7187183" y="166751"/>
                </a:lnTo>
                <a:lnTo>
                  <a:pt x="7187183" y="1282573"/>
                </a:lnTo>
                <a:lnTo>
                  <a:pt x="7181226" y="1326895"/>
                </a:lnTo>
                <a:lnTo>
                  <a:pt x="7164413" y="1366726"/>
                </a:lnTo>
                <a:lnTo>
                  <a:pt x="7138336" y="1400476"/>
                </a:lnTo>
                <a:lnTo>
                  <a:pt x="7104586" y="1426553"/>
                </a:lnTo>
                <a:lnTo>
                  <a:pt x="7064755" y="1443366"/>
                </a:lnTo>
                <a:lnTo>
                  <a:pt x="7020433" y="1449324"/>
                </a:lnTo>
                <a:lnTo>
                  <a:pt x="166751" y="1449324"/>
                </a:lnTo>
                <a:lnTo>
                  <a:pt x="122428" y="1443366"/>
                </a:lnTo>
                <a:lnTo>
                  <a:pt x="82597" y="1426553"/>
                </a:lnTo>
                <a:lnTo>
                  <a:pt x="48847" y="1400476"/>
                </a:lnTo>
                <a:lnTo>
                  <a:pt x="22770" y="1366726"/>
                </a:lnTo>
                <a:lnTo>
                  <a:pt x="5957" y="1326895"/>
                </a:lnTo>
                <a:lnTo>
                  <a:pt x="0" y="1282573"/>
                </a:lnTo>
                <a:lnTo>
                  <a:pt x="0" y="166751"/>
                </a:lnTo>
                <a:close/>
              </a:path>
            </a:pathLst>
          </a:custGeom>
          <a:ln w="15875">
            <a:solidFill>
              <a:srgbClr val="BADF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7244" y="1798320"/>
            <a:ext cx="1783080" cy="1094740"/>
          </a:xfrm>
          <a:custGeom>
            <a:avLst/>
            <a:gdLst/>
            <a:ahLst/>
            <a:cxnLst/>
            <a:rect l="l" t="t" r="r" b="b"/>
            <a:pathLst>
              <a:path w="1783080" h="1094739">
                <a:moveTo>
                  <a:pt x="1652651" y="0"/>
                </a:moveTo>
                <a:lnTo>
                  <a:pt x="130441" y="0"/>
                </a:lnTo>
                <a:lnTo>
                  <a:pt x="79667" y="10253"/>
                </a:lnTo>
                <a:lnTo>
                  <a:pt x="38205" y="38211"/>
                </a:lnTo>
                <a:lnTo>
                  <a:pt x="10250" y="79670"/>
                </a:lnTo>
                <a:lnTo>
                  <a:pt x="0" y="130428"/>
                </a:lnTo>
                <a:lnTo>
                  <a:pt x="0" y="963802"/>
                </a:lnTo>
                <a:lnTo>
                  <a:pt x="10250" y="1014561"/>
                </a:lnTo>
                <a:lnTo>
                  <a:pt x="38205" y="1056020"/>
                </a:lnTo>
                <a:lnTo>
                  <a:pt x="79667" y="1083978"/>
                </a:lnTo>
                <a:lnTo>
                  <a:pt x="130441" y="1094231"/>
                </a:lnTo>
                <a:lnTo>
                  <a:pt x="1652651" y="1094231"/>
                </a:lnTo>
                <a:lnTo>
                  <a:pt x="1703409" y="1083978"/>
                </a:lnTo>
                <a:lnTo>
                  <a:pt x="1744868" y="1056020"/>
                </a:lnTo>
                <a:lnTo>
                  <a:pt x="1772826" y="1014561"/>
                </a:lnTo>
                <a:lnTo>
                  <a:pt x="1783080" y="963802"/>
                </a:lnTo>
                <a:lnTo>
                  <a:pt x="1783080" y="130428"/>
                </a:lnTo>
                <a:lnTo>
                  <a:pt x="1772826" y="79670"/>
                </a:lnTo>
                <a:lnTo>
                  <a:pt x="1744868" y="38211"/>
                </a:lnTo>
                <a:lnTo>
                  <a:pt x="1703409" y="10253"/>
                </a:lnTo>
                <a:lnTo>
                  <a:pt x="1652651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3169" y="1942566"/>
            <a:ext cx="155257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6700" marR="5080" indent="-254635">
              <a:lnSpc>
                <a:spcPct val="120000"/>
              </a:lnSpc>
              <a:spcBef>
                <a:spcPts val="100"/>
              </a:spcBef>
            </a:pPr>
            <a:r>
              <a:rPr dirty="0" sz="2000" b="1">
                <a:latin typeface="微软雅黑"/>
                <a:cs typeface="微软雅黑"/>
              </a:rPr>
              <a:t>边沿常闭触点 </a:t>
            </a:r>
            <a:r>
              <a:rPr dirty="0" sz="2000" b="1">
                <a:latin typeface="微软雅黑"/>
                <a:cs typeface="微软雅黑"/>
              </a:rPr>
              <a:t>指令示例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35153" y="1696746"/>
            <a:ext cx="6490128" cy="8772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045970" y="2530855"/>
            <a:ext cx="687387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75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宋体"/>
                <a:cs typeface="宋体"/>
              </a:rPr>
              <a:t>当</a:t>
            </a:r>
            <a:r>
              <a:rPr dirty="0" sz="1800">
                <a:latin typeface="Times New Roman"/>
                <a:cs typeface="Times New Roman"/>
              </a:rPr>
              <a:t>I0</a:t>
            </a:r>
            <a:r>
              <a:rPr dirty="0" sz="1800" spc="5">
                <a:latin typeface="Times New Roman"/>
                <a:cs typeface="Times New Roman"/>
              </a:rPr>
              <a:t>.</a:t>
            </a:r>
            <a:r>
              <a:rPr dirty="0" sz="1800">
                <a:latin typeface="Times New Roman"/>
                <a:cs typeface="Times New Roman"/>
              </a:rPr>
              <a:t>0</a:t>
            </a:r>
            <a:r>
              <a:rPr dirty="0" sz="1800">
                <a:latin typeface="宋体"/>
                <a:cs typeface="宋体"/>
              </a:rPr>
              <a:t>为</a:t>
            </a:r>
            <a:r>
              <a:rPr dirty="0" sz="1800">
                <a:latin typeface="Times New Roman"/>
                <a:cs typeface="Times New Roman"/>
              </a:rPr>
              <a:t>0</a:t>
            </a:r>
            <a:r>
              <a:rPr dirty="0" sz="1800">
                <a:latin typeface="宋体"/>
                <a:cs typeface="宋体"/>
              </a:rPr>
              <a:t>或为</a:t>
            </a:r>
            <a:r>
              <a:rPr dirty="0" sz="1800">
                <a:latin typeface="Times New Roman"/>
                <a:cs typeface="Times New Roman"/>
              </a:rPr>
              <a:t>1</a:t>
            </a:r>
            <a:r>
              <a:rPr dirty="0" sz="1800">
                <a:latin typeface="宋体"/>
                <a:cs typeface="宋体"/>
              </a:rPr>
              <a:t>时，</a:t>
            </a:r>
            <a:r>
              <a:rPr dirty="0" sz="1800">
                <a:latin typeface="Times New Roman"/>
                <a:cs typeface="Times New Roman"/>
              </a:rPr>
              <a:t>Q0.0</a:t>
            </a:r>
            <a:r>
              <a:rPr dirty="0" sz="1800">
                <a:latin typeface="宋体"/>
                <a:cs typeface="宋体"/>
              </a:rPr>
              <a:t>输出为</a:t>
            </a:r>
            <a:r>
              <a:rPr dirty="0" sz="1800">
                <a:latin typeface="Times New Roman"/>
                <a:cs typeface="Times New Roman"/>
              </a:rPr>
              <a:t>1</a:t>
            </a:r>
            <a:r>
              <a:rPr dirty="0" sz="1800">
                <a:latin typeface="宋体"/>
                <a:cs typeface="宋体"/>
              </a:rPr>
              <a:t>，而当</a:t>
            </a:r>
            <a:r>
              <a:rPr dirty="0" sz="1800">
                <a:latin typeface="Times New Roman"/>
                <a:cs typeface="Times New Roman"/>
              </a:rPr>
              <a:t>I0</a:t>
            </a:r>
            <a:r>
              <a:rPr dirty="0" sz="1800" spc="5">
                <a:latin typeface="Times New Roman"/>
                <a:cs typeface="Times New Roman"/>
              </a:rPr>
              <a:t>.</a:t>
            </a:r>
            <a:r>
              <a:rPr dirty="0" sz="1800">
                <a:latin typeface="Times New Roman"/>
                <a:cs typeface="Times New Roman"/>
              </a:rPr>
              <a:t>0</a:t>
            </a:r>
            <a:r>
              <a:rPr dirty="0" sz="1800">
                <a:latin typeface="宋体"/>
                <a:cs typeface="宋体"/>
              </a:rPr>
              <a:t>由</a:t>
            </a:r>
            <a:r>
              <a:rPr dirty="0" sz="1800">
                <a:latin typeface="Times New Roman"/>
                <a:cs typeface="Times New Roman"/>
              </a:rPr>
              <a:t>0</a:t>
            </a:r>
            <a:r>
              <a:rPr dirty="0" sz="1800">
                <a:latin typeface="宋体"/>
                <a:cs typeface="宋体"/>
              </a:rPr>
              <a:t>变为</a:t>
            </a:r>
            <a:r>
              <a:rPr dirty="0" sz="1800">
                <a:latin typeface="Times New Roman"/>
                <a:cs typeface="Times New Roman"/>
              </a:rPr>
              <a:t>1</a:t>
            </a:r>
            <a:r>
              <a:rPr dirty="0" sz="1800">
                <a:latin typeface="宋体"/>
                <a:cs typeface="宋体"/>
              </a:rPr>
              <a:t>时，</a:t>
            </a:r>
            <a:r>
              <a:rPr dirty="0" sz="1800">
                <a:latin typeface="Times New Roman"/>
                <a:cs typeface="Times New Roman"/>
              </a:rPr>
              <a:t>Q0.0</a:t>
            </a:r>
            <a:r>
              <a:rPr dirty="0" sz="1800">
                <a:latin typeface="宋体"/>
                <a:cs typeface="宋体"/>
              </a:rPr>
              <a:t>断开</a:t>
            </a:r>
            <a:endParaRPr sz="1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1</a:t>
            </a:r>
            <a:r>
              <a:rPr dirty="0" sz="1800">
                <a:latin typeface="宋体"/>
                <a:cs typeface="宋体"/>
              </a:rPr>
              <a:t>个周期。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45564" y="3212592"/>
            <a:ext cx="7187565" cy="3535679"/>
          </a:xfrm>
          <a:custGeom>
            <a:avLst/>
            <a:gdLst/>
            <a:ahLst/>
            <a:cxnLst/>
            <a:rect l="l" t="t" r="r" b="b"/>
            <a:pathLst>
              <a:path w="7187565" h="3535679">
                <a:moveTo>
                  <a:pt x="0" y="406781"/>
                </a:moveTo>
                <a:lnTo>
                  <a:pt x="2736" y="359340"/>
                </a:lnTo>
                <a:lnTo>
                  <a:pt x="10743" y="313508"/>
                </a:lnTo>
                <a:lnTo>
                  <a:pt x="23714" y="269588"/>
                </a:lnTo>
                <a:lnTo>
                  <a:pt x="41344" y="227887"/>
                </a:lnTo>
                <a:lnTo>
                  <a:pt x="63329" y="188708"/>
                </a:lnTo>
                <a:lnTo>
                  <a:pt x="89363" y="152358"/>
                </a:lnTo>
                <a:lnTo>
                  <a:pt x="119141" y="119141"/>
                </a:lnTo>
                <a:lnTo>
                  <a:pt x="152358" y="89363"/>
                </a:lnTo>
                <a:lnTo>
                  <a:pt x="188708" y="63329"/>
                </a:lnTo>
                <a:lnTo>
                  <a:pt x="227887" y="41344"/>
                </a:lnTo>
                <a:lnTo>
                  <a:pt x="269588" y="23714"/>
                </a:lnTo>
                <a:lnTo>
                  <a:pt x="313508" y="10743"/>
                </a:lnTo>
                <a:lnTo>
                  <a:pt x="359340" y="2736"/>
                </a:lnTo>
                <a:lnTo>
                  <a:pt x="406781" y="0"/>
                </a:lnTo>
                <a:lnTo>
                  <a:pt x="6780403" y="0"/>
                </a:lnTo>
                <a:lnTo>
                  <a:pt x="6827843" y="2736"/>
                </a:lnTo>
                <a:lnTo>
                  <a:pt x="6873675" y="10743"/>
                </a:lnTo>
                <a:lnTo>
                  <a:pt x="6917595" y="23714"/>
                </a:lnTo>
                <a:lnTo>
                  <a:pt x="6959296" y="41344"/>
                </a:lnTo>
                <a:lnTo>
                  <a:pt x="6998475" y="63329"/>
                </a:lnTo>
                <a:lnTo>
                  <a:pt x="7034825" y="89363"/>
                </a:lnTo>
                <a:lnTo>
                  <a:pt x="7068042" y="119141"/>
                </a:lnTo>
                <a:lnTo>
                  <a:pt x="7097820" y="152358"/>
                </a:lnTo>
                <a:lnTo>
                  <a:pt x="7123854" y="188708"/>
                </a:lnTo>
                <a:lnTo>
                  <a:pt x="7145839" y="227887"/>
                </a:lnTo>
                <a:lnTo>
                  <a:pt x="7163469" y="269588"/>
                </a:lnTo>
                <a:lnTo>
                  <a:pt x="7176440" y="313508"/>
                </a:lnTo>
                <a:lnTo>
                  <a:pt x="7184447" y="359340"/>
                </a:lnTo>
                <a:lnTo>
                  <a:pt x="7187184" y="406781"/>
                </a:lnTo>
                <a:lnTo>
                  <a:pt x="7187184" y="3128899"/>
                </a:lnTo>
                <a:lnTo>
                  <a:pt x="7184447" y="3176339"/>
                </a:lnTo>
                <a:lnTo>
                  <a:pt x="7176440" y="3222171"/>
                </a:lnTo>
                <a:lnTo>
                  <a:pt x="7163469" y="3266091"/>
                </a:lnTo>
                <a:lnTo>
                  <a:pt x="7145839" y="3307792"/>
                </a:lnTo>
                <a:lnTo>
                  <a:pt x="7123854" y="3346971"/>
                </a:lnTo>
                <a:lnTo>
                  <a:pt x="7097820" y="3383321"/>
                </a:lnTo>
                <a:lnTo>
                  <a:pt x="7068042" y="3416538"/>
                </a:lnTo>
                <a:lnTo>
                  <a:pt x="7034825" y="3446316"/>
                </a:lnTo>
                <a:lnTo>
                  <a:pt x="6998475" y="3472350"/>
                </a:lnTo>
                <a:lnTo>
                  <a:pt x="6959296" y="3494335"/>
                </a:lnTo>
                <a:lnTo>
                  <a:pt x="6917595" y="3511965"/>
                </a:lnTo>
                <a:lnTo>
                  <a:pt x="6873675" y="3524936"/>
                </a:lnTo>
                <a:lnTo>
                  <a:pt x="6827843" y="3532943"/>
                </a:lnTo>
                <a:lnTo>
                  <a:pt x="6780403" y="3535680"/>
                </a:lnTo>
                <a:lnTo>
                  <a:pt x="406781" y="3535680"/>
                </a:lnTo>
                <a:lnTo>
                  <a:pt x="359340" y="3532943"/>
                </a:lnTo>
                <a:lnTo>
                  <a:pt x="313508" y="3524936"/>
                </a:lnTo>
                <a:lnTo>
                  <a:pt x="269588" y="3511965"/>
                </a:lnTo>
                <a:lnTo>
                  <a:pt x="227887" y="3494335"/>
                </a:lnTo>
                <a:lnTo>
                  <a:pt x="188708" y="3472350"/>
                </a:lnTo>
                <a:lnTo>
                  <a:pt x="152358" y="3446316"/>
                </a:lnTo>
                <a:lnTo>
                  <a:pt x="119141" y="3416538"/>
                </a:lnTo>
                <a:lnTo>
                  <a:pt x="89363" y="3383321"/>
                </a:lnTo>
                <a:lnTo>
                  <a:pt x="63329" y="3346971"/>
                </a:lnTo>
                <a:lnTo>
                  <a:pt x="41344" y="3307792"/>
                </a:lnTo>
                <a:lnTo>
                  <a:pt x="23714" y="3266091"/>
                </a:lnTo>
                <a:lnTo>
                  <a:pt x="10743" y="3222171"/>
                </a:lnTo>
                <a:lnTo>
                  <a:pt x="2736" y="3176339"/>
                </a:lnTo>
                <a:lnTo>
                  <a:pt x="0" y="3128899"/>
                </a:lnTo>
                <a:lnTo>
                  <a:pt x="0" y="406781"/>
                </a:lnTo>
                <a:close/>
              </a:path>
            </a:pathLst>
          </a:custGeom>
          <a:ln w="15875">
            <a:solidFill>
              <a:srgbClr val="BADF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5531" y="4140708"/>
            <a:ext cx="1783080" cy="1510665"/>
          </a:xfrm>
          <a:custGeom>
            <a:avLst/>
            <a:gdLst/>
            <a:ahLst/>
            <a:cxnLst/>
            <a:rect l="l" t="t" r="r" b="b"/>
            <a:pathLst>
              <a:path w="1783080" h="1510664">
                <a:moveTo>
                  <a:pt x="1602994" y="0"/>
                </a:moveTo>
                <a:lnTo>
                  <a:pt x="180035" y="0"/>
                </a:lnTo>
                <a:lnTo>
                  <a:pt x="132175" y="6434"/>
                </a:lnTo>
                <a:lnTo>
                  <a:pt x="89169" y="24590"/>
                </a:lnTo>
                <a:lnTo>
                  <a:pt x="52731" y="52752"/>
                </a:lnTo>
                <a:lnTo>
                  <a:pt x="24580" y="89201"/>
                </a:lnTo>
                <a:lnTo>
                  <a:pt x="6431" y="132218"/>
                </a:lnTo>
                <a:lnTo>
                  <a:pt x="0" y="180086"/>
                </a:lnTo>
                <a:lnTo>
                  <a:pt x="0" y="1330198"/>
                </a:lnTo>
                <a:lnTo>
                  <a:pt x="6431" y="1378065"/>
                </a:lnTo>
                <a:lnTo>
                  <a:pt x="24580" y="1421082"/>
                </a:lnTo>
                <a:lnTo>
                  <a:pt x="52731" y="1457531"/>
                </a:lnTo>
                <a:lnTo>
                  <a:pt x="89169" y="1485693"/>
                </a:lnTo>
                <a:lnTo>
                  <a:pt x="132175" y="1503849"/>
                </a:lnTo>
                <a:lnTo>
                  <a:pt x="180035" y="1510284"/>
                </a:lnTo>
                <a:lnTo>
                  <a:pt x="1602994" y="1510284"/>
                </a:lnTo>
                <a:lnTo>
                  <a:pt x="1650861" y="1503849"/>
                </a:lnTo>
                <a:lnTo>
                  <a:pt x="1693878" y="1485693"/>
                </a:lnTo>
                <a:lnTo>
                  <a:pt x="1730327" y="1457531"/>
                </a:lnTo>
                <a:lnTo>
                  <a:pt x="1758489" y="1421082"/>
                </a:lnTo>
                <a:lnTo>
                  <a:pt x="1776645" y="1378065"/>
                </a:lnTo>
                <a:lnTo>
                  <a:pt x="1783080" y="1330198"/>
                </a:lnTo>
                <a:lnTo>
                  <a:pt x="1783080" y="180086"/>
                </a:lnTo>
                <a:lnTo>
                  <a:pt x="1776645" y="132218"/>
                </a:lnTo>
                <a:lnTo>
                  <a:pt x="1758489" y="89201"/>
                </a:lnTo>
                <a:lnTo>
                  <a:pt x="1730327" y="52752"/>
                </a:lnTo>
                <a:lnTo>
                  <a:pt x="1693878" y="24590"/>
                </a:lnTo>
                <a:lnTo>
                  <a:pt x="1650861" y="6434"/>
                </a:lnTo>
                <a:lnTo>
                  <a:pt x="1602994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79628" y="4127724"/>
            <a:ext cx="1552575" cy="148844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000" b="1">
                <a:latin typeface="微软雅黑"/>
                <a:cs typeface="微软雅黑"/>
              </a:rPr>
              <a:t>边沿触点指令</a:t>
            </a:r>
            <a:endParaRPr sz="2000">
              <a:latin typeface="微软雅黑"/>
              <a:cs typeface="微软雅黑"/>
            </a:endParaRPr>
          </a:p>
          <a:p>
            <a:pPr marL="12700" indent="7112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微软雅黑"/>
                <a:cs typeface="微软雅黑"/>
              </a:rPr>
              <a:t>（取反</a:t>
            </a:r>
            <a:r>
              <a:rPr dirty="0" sz="2000" spc="5" b="1">
                <a:latin typeface="微软雅黑"/>
                <a:cs typeface="微软雅黑"/>
              </a:rPr>
              <a:t>）-边</a:t>
            </a:r>
            <a:endParaRPr sz="2000">
              <a:latin typeface="微软雅黑"/>
              <a:cs typeface="微软雅黑"/>
            </a:endParaRPr>
          </a:p>
          <a:p>
            <a:pPr marL="266700" marR="5080" indent="-254635">
              <a:lnSpc>
                <a:spcPct val="120000"/>
              </a:lnSpc>
              <a:spcBef>
                <a:spcPts val="5"/>
              </a:spcBef>
            </a:pPr>
            <a:r>
              <a:rPr dirty="0" sz="2000" b="1">
                <a:latin typeface="微软雅黑"/>
                <a:cs typeface="微软雅黑"/>
              </a:rPr>
              <a:t>沿常闭触点的 </a:t>
            </a:r>
            <a:r>
              <a:rPr dirty="0" sz="2000" b="1">
                <a:latin typeface="微软雅黑"/>
                <a:cs typeface="微软雅黑"/>
              </a:rPr>
              <a:t>动作时序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631685" y="3435858"/>
            <a:ext cx="1858010" cy="207645"/>
          </a:xfrm>
          <a:custGeom>
            <a:avLst/>
            <a:gdLst/>
            <a:ahLst/>
            <a:cxnLst/>
            <a:rect l="l" t="t" r="r" b="b"/>
            <a:pathLst>
              <a:path w="1858009" h="207645">
                <a:moveTo>
                  <a:pt x="0" y="207263"/>
                </a:moveTo>
                <a:lnTo>
                  <a:pt x="206375" y="207263"/>
                </a:lnTo>
                <a:lnTo>
                  <a:pt x="206375" y="0"/>
                </a:lnTo>
                <a:lnTo>
                  <a:pt x="1238504" y="0"/>
                </a:lnTo>
                <a:lnTo>
                  <a:pt x="1238504" y="207263"/>
                </a:lnTo>
                <a:lnTo>
                  <a:pt x="1857756" y="207263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31685" y="4053078"/>
            <a:ext cx="1239520" cy="207645"/>
          </a:xfrm>
          <a:custGeom>
            <a:avLst/>
            <a:gdLst/>
            <a:ahLst/>
            <a:cxnLst/>
            <a:rect l="l" t="t" r="r" b="b"/>
            <a:pathLst>
              <a:path w="1239520" h="207645">
                <a:moveTo>
                  <a:pt x="0" y="207264"/>
                </a:moveTo>
                <a:lnTo>
                  <a:pt x="206502" y="207264"/>
                </a:lnTo>
                <a:lnTo>
                  <a:pt x="206502" y="0"/>
                </a:lnTo>
                <a:lnTo>
                  <a:pt x="1239012" y="0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870697" y="4053078"/>
            <a:ext cx="619125" cy="207645"/>
          </a:xfrm>
          <a:custGeom>
            <a:avLst/>
            <a:gdLst/>
            <a:ahLst/>
            <a:cxnLst/>
            <a:rect l="l" t="t" r="r" b="b"/>
            <a:pathLst>
              <a:path w="619125" h="207645">
                <a:moveTo>
                  <a:pt x="0" y="0"/>
                </a:moveTo>
                <a:lnTo>
                  <a:pt x="0" y="207264"/>
                </a:lnTo>
                <a:lnTo>
                  <a:pt x="618744" y="207264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631685" y="4879085"/>
            <a:ext cx="1858010" cy="205740"/>
          </a:xfrm>
          <a:custGeom>
            <a:avLst/>
            <a:gdLst/>
            <a:ahLst/>
            <a:cxnLst/>
            <a:rect l="l" t="t" r="r" b="b"/>
            <a:pathLst>
              <a:path w="1858009" h="205739">
                <a:moveTo>
                  <a:pt x="0" y="205739"/>
                </a:moveTo>
                <a:lnTo>
                  <a:pt x="206375" y="205739"/>
                </a:lnTo>
                <a:lnTo>
                  <a:pt x="206375" y="0"/>
                </a:lnTo>
                <a:lnTo>
                  <a:pt x="258825" y="0"/>
                </a:lnTo>
                <a:lnTo>
                  <a:pt x="258825" y="205739"/>
                </a:lnTo>
                <a:lnTo>
                  <a:pt x="1857756" y="205739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805678" y="4260341"/>
            <a:ext cx="207645" cy="0"/>
          </a:xfrm>
          <a:custGeom>
            <a:avLst/>
            <a:gdLst/>
            <a:ahLst/>
            <a:cxnLst/>
            <a:rect l="l" t="t" r="r" b="b"/>
            <a:pathLst>
              <a:path w="207645" h="0">
                <a:moveTo>
                  <a:pt x="0" y="0"/>
                </a:moveTo>
                <a:lnTo>
                  <a:pt x="207263" y="0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012941" y="4053078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04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218682" y="4053078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04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805678" y="5084826"/>
            <a:ext cx="207645" cy="0"/>
          </a:xfrm>
          <a:custGeom>
            <a:avLst/>
            <a:gdLst/>
            <a:ahLst/>
            <a:cxnLst/>
            <a:rect l="l" t="t" r="r" b="b"/>
            <a:pathLst>
              <a:path w="207645" h="0">
                <a:moveTo>
                  <a:pt x="0" y="0"/>
                </a:moveTo>
                <a:lnTo>
                  <a:pt x="207263" y="0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012941" y="4879085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03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218682" y="4879085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03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218682" y="4260341"/>
            <a:ext cx="207645" cy="0"/>
          </a:xfrm>
          <a:custGeom>
            <a:avLst/>
            <a:gdLst/>
            <a:ahLst/>
            <a:cxnLst/>
            <a:rect l="l" t="t" r="r" b="b"/>
            <a:pathLst>
              <a:path w="207645" h="0">
                <a:moveTo>
                  <a:pt x="0" y="0"/>
                </a:moveTo>
                <a:lnTo>
                  <a:pt x="207263" y="0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218682" y="5084826"/>
            <a:ext cx="207645" cy="0"/>
          </a:xfrm>
          <a:custGeom>
            <a:avLst/>
            <a:gdLst/>
            <a:ahLst/>
            <a:cxnLst/>
            <a:rect l="l" t="t" r="r" b="b"/>
            <a:pathLst>
              <a:path w="207645" h="0">
                <a:moveTo>
                  <a:pt x="0" y="0"/>
                </a:moveTo>
                <a:lnTo>
                  <a:pt x="207263" y="0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5926963" y="4605020"/>
            <a:ext cx="3467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I0</a:t>
            </a:r>
            <a:r>
              <a:rPr dirty="0" sz="1600" spc="-10">
                <a:latin typeface="Times New Roman"/>
                <a:cs typeface="Times New Roman"/>
              </a:rPr>
              <a:t>.</a:t>
            </a:r>
            <a:r>
              <a:rPr dirty="0" sz="1600" spc="-5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837426" y="3643121"/>
            <a:ext cx="0" cy="2362200"/>
          </a:xfrm>
          <a:custGeom>
            <a:avLst/>
            <a:gdLst/>
            <a:ahLst/>
            <a:cxnLst/>
            <a:rect l="l" t="t" r="r" b="b"/>
            <a:pathLst>
              <a:path w="0" h="2362200">
                <a:moveTo>
                  <a:pt x="0" y="0"/>
                </a:moveTo>
                <a:lnTo>
                  <a:pt x="0" y="23622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837426" y="5084826"/>
            <a:ext cx="0" cy="311150"/>
          </a:xfrm>
          <a:custGeom>
            <a:avLst/>
            <a:gdLst/>
            <a:ahLst/>
            <a:cxnLst/>
            <a:rect l="l" t="t" r="r" b="b"/>
            <a:pathLst>
              <a:path w="0" h="311150">
                <a:moveTo>
                  <a:pt x="0" y="0"/>
                </a:moveTo>
                <a:lnTo>
                  <a:pt x="0" y="3108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890766" y="5084826"/>
            <a:ext cx="0" cy="311150"/>
          </a:xfrm>
          <a:custGeom>
            <a:avLst/>
            <a:gdLst/>
            <a:ahLst/>
            <a:cxnLst/>
            <a:rect l="l" t="t" r="r" b="b"/>
            <a:pathLst>
              <a:path w="0" h="311150">
                <a:moveTo>
                  <a:pt x="0" y="0"/>
                </a:moveTo>
                <a:lnTo>
                  <a:pt x="0" y="3108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631685" y="5292090"/>
            <a:ext cx="205740" cy="0"/>
          </a:xfrm>
          <a:custGeom>
            <a:avLst/>
            <a:gdLst/>
            <a:ahLst/>
            <a:cxnLst/>
            <a:rect l="l" t="t" r="r" b="b"/>
            <a:pathLst>
              <a:path w="205740" h="0">
                <a:moveTo>
                  <a:pt x="0" y="0"/>
                </a:moveTo>
                <a:lnTo>
                  <a:pt x="2057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735318" y="5240273"/>
            <a:ext cx="102235" cy="102235"/>
          </a:xfrm>
          <a:custGeom>
            <a:avLst/>
            <a:gdLst/>
            <a:ahLst/>
            <a:cxnLst/>
            <a:rect l="l" t="t" r="r" b="b"/>
            <a:pathLst>
              <a:path w="102234" h="102235">
                <a:moveTo>
                  <a:pt x="0" y="0"/>
                </a:moveTo>
                <a:lnTo>
                  <a:pt x="102107" y="51815"/>
                </a:lnTo>
                <a:lnTo>
                  <a:pt x="0" y="10210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890766" y="5292090"/>
            <a:ext cx="205740" cy="0"/>
          </a:xfrm>
          <a:custGeom>
            <a:avLst/>
            <a:gdLst/>
            <a:ahLst/>
            <a:cxnLst/>
            <a:rect l="l" t="t" r="r" b="b"/>
            <a:pathLst>
              <a:path w="205740" h="0">
                <a:moveTo>
                  <a:pt x="0" y="0"/>
                </a:moveTo>
                <a:lnTo>
                  <a:pt x="20573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890766" y="5240273"/>
            <a:ext cx="104139" cy="102235"/>
          </a:xfrm>
          <a:custGeom>
            <a:avLst/>
            <a:gdLst/>
            <a:ahLst/>
            <a:cxnLst/>
            <a:rect l="l" t="t" r="r" b="b"/>
            <a:pathLst>
              <a:path w="104140" h="102235">
                <a:moveTo>
                  <a:pt x="103631" y="0"/>
                </a:moveTo>
                <a:lnTo>
                  <a:pt x="0" y="51815"/>
                </a:lnTo>
                <a:lnTo>
                  <a:pt x="103631" y="10210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7135494" y="5177154"/>
            <a:ext cx="1242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宋体"/>
                <a:cs typeface="宋体"/>
              </a:rPr>
              <a:t>一个扫描周期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818881" y="3521202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39">
                <a:moveTo>
                  <a:pt x="0" y="0"/>
                </a:moveTo>
                <a:lnTo>
                  <a:pt x="51053" y="103631"/>
                </a:lnTo>
                <a:lnTo>
                  <a:pt x="103632" y="0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787133" y="3469385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39">
                <a:moveTo>
                  <a:pt x="103632" y="103631"/>
                </a:moveTo>
                <a:lnTo>
                  <a:pt x="51054" y="0"/>
                </a:lnTo>
                <a:lnTo>
                  <a:pt x="0" y="103631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5581015" y="3298154"/>
            <a:ext cx="1946910" cy="775335"/>
          </a:xfrm>
          <a:prstGeom prst="rect">
            <a:avLst/>
          </a:prstGeom>
        </p:spPr>
        <p:txBody>
          <a:bodyPr wrap="square" lIns="0" tIns="144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35"/>
              </a:spcBef>
              <a:tabLst>
                <a:tab pos="1325245" algn="l"/>
              </a:tabLst>
            </a:pPr>
            <a:r>
              <a:rPr dirty="0" sz="1600" spc="-5">
                <a:latin typeface="Times New Roman"/>
                <a:cs typeface="Times New Roman"/>
              </a:rPr>
              <a:t>I0.0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baseline="1736" sz="2400" spc="-15">
                <a:latin typeface="宋体"/>
                <a:cs typeface="宋体"/>
              </a:rPr>
              <a:t>输入</a:t>
            </a:r>
            <a:r>
              <a:rPr dirty="0" baseline="1736" sz="2400" spc="-7">
                <a:latin typeface="宋体"/>
                <a:cs typeface="宋体"/>
              </a:rPr>
              <a:t>端</a:t>
            </a:r>
            <a:r>
              <a:rPr dirty="0" baseline="1736" sz="2400">
                <a:latin typeface="宋体"/>
                <a:cs typeface="宋体"/>
              </a:rPr>
              <a:t>	</a:t>
            </a:r>
            <a:r>
              <a:rPr dirty="0" baseline="1736" sz="2400" spc="-15">
                <a:latin typeface="宋体"/>
                <a:cs typeface="宋体"/>
              </a:rPr>
              <a:t>上升沿</a:t>
            </a:r>
            <a:endParaRPr baseline="1736" sz="2400">
              <a:latin typeface="宋体"/>
              <a:cs typeface="宋体"/>
            </a:endParaRPr>
          </a:p>
          <a:p>
            <a:pPr marL="358140">
              <a:lnSpc>
                <a:spcPct val="100000"/>
              </a:lnSpc>
              <a:spcBef>
                <a:spcPts val="1030"/>
              </a:spcBef>
            </a:pPr>
            <a:r>
              <a:rPr dirty="0" sz="1600" spc="-5">
                <a:latin typeface="Times New Roman"/>
                <a:cs typeface="Times New Roman"/>
              </a:rPr>
              <a:t>I0.0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910321" y="3389122"/>
            <a:ext cx="633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宋体"/>
                <a:cs typeface="宋体"/>
              </a:rPr>
              <a:t>下降沿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049136" y="4911344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869940" y="5252720"/>
            <a:ext cx="5613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M1</a:t>
            </a:r>
            <a:r>
              <a:rPr dirty="0" sz="1600">
                <a:latin typeface="Times New Roman"/>
                <a:cs typeface="Times New Roman"/>
              </a:rPr>
              <a:t>0</a:t>
            </a:r>
            <a:r>
              <a:rPr dirty="0" sz="1600" spc="-10">
                <a:latin typeface="Times New Roman"/>
                <a:cs typeface="Times New Roman"/>
              </a:rPr>
              <a:t>.</a:t>
            </a:r>
            <a:r>
              <a:rPr dirty="0" sz="1600" spc="-5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078729" y="6008370"/>
            <a:ext cx="207645" cy="0"/>
          </a:xfrm>
          <a:custGeom>
            <a:avLst/>
            <a:gdLst/>
            <a:ahLst/>
            <a:cxnLst/>
            <a:rect l="l" t="t" r="r" b="b"/>
            <a:pathLst>
              <a:path w="207645" h="0">
                <a:moveTo>
                  <a:pt x="0" y="0"/>
                </a:moveTo>
                <a:lnTo>
                  <a:pt x="207264" y="0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285994" y="5801105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04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491734" y="5801105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04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491734" y="6008370"/>
            <a:ext cx="207645" cy="0"/>
          </a:xfrm>
          <a:custGeom>
            <a:avLst/>
            <a:gdLst/>
            <a:ahLst/>
            <a:cxnLst/>
            <a:rect l="l" t="t" r="r" b="b"/>
            <a:pathLst>
              <a:path w="207645" h="0">
                <a:moveTo>
                  <a:pt x="0" y="0"/>
                </a:moveTo>
                <a:lnTo>
                  <a:pt x="207263" y="0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5200015" y="5527040"/>
            <a:ext cx="3467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I0</a:t>
            </a:r>
            <a:r>
              <a:rPr dirty="0" sz="1600" spc="-10">
                <a:latin typeface="Times New Roman"/>
                <a:cs typeface="Times New Roman"/>
              </a:rPr>
              <a:t>.</a:t>
            </a:r>
            <a:r>
              <a:rPr dirty="0" sz="1600" spc="-5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841997" y="6221729"/>
            <a:ext cx="0" cy="309880"/>
          </a:xfrm>
          <a:custGeom>
            <a:avLst/>
            <a:gdLst/>
            <a:ahLst/>
            <a:cxnLst/>
            <a:rect l="l" t="t" r="r" b="b"/>
            <a:pathLst>
              <a:path w="0" h="309879">
                <a:moveTo>
                  <a:pt x="0" y="0"/>
                </a:moveTo>
                <a:lnTo>
                  <a:pt x="0" y="30937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893814" y="6221729"/>
            <a:ext cx="0" cy="309880"/>
          </a:xfrm>
          <a:custGeom>
            <a:avLst/>
            <a:gdLst/>
            <a:ahLst/>
            <a:cxnLst/>
            <a:rect l="l" t="t" r="r" b="b"/>
            <a:pathLst>
              <a:path w="0" h="309879">
                <a:moveTo>
                  <a:pt x="0" y="0"/>
                </a:moveTo>
                <a:lnTo>
                  <a:pt x="0" y="30937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634733" y="6428994"/>
            <a:ext cx="207645" cy="0"/>
          </a:xfrm>
          <a:custGeom>
            <a:avLst/>
            <a:gdLst/>
            <a:ahLst/>
            <a:cxnLst/>
            <a:rect l="l" t="t" r="r" b="b"/>
            <a:pathLst>
              <a:path w="207645" h="0">
                <a:moveTo>
                  <a:pt x="0" y="0"/>
                </a:moveTo>
                <a:lnTo>
                  <a:pt x="20726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738366" y="6375653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39">
                <a:moveTo>
                  <a:pt x="0" y="0"/>
                </a:moveTo>
                <a:lnTo>
                  <a:pt x="103631" y="52616"/>
                </a:lnTo>
                <a:lnTo>
                  <a:pt x="0" y="10363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893814" y="6428994"/>
            <a:ext cx="205740" cy="0"/>
          </a:xfrm>
          <a:custGeom>
            <a:avLst/>
            <a:gdLst/>
            <a:ahLst/>
            <a:cxnLst/>
            <a:rect l="l" t="t" r="r" b="b"/>
            <a:pathLst>
              <a:path w="205740" h="0">
                <a:moveTo>
                  <a:pt x="0" y="0"/>
                </a:moveTo>
                <a:lnTo>
                  <a:pt x="20573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893814" y="6375653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39">
                <a:moveTo>
                  <a:pt x="103631" y="0"/>
                </a:moveTo>
                <a:lnTo>
                  <a:pt x="0" y="52616"/>
                </a:lnTo>
                <a:lnTo>
                  <a:pt x="103631" y="10363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7138543" y="6314033"/>
            <a:ext cx="1242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宋体"/>
                <a:cs typeface="宋体"/>
              </a:rPr>
              <a:t>一个扫描周期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23713" y="5833973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142738" y="6192723"/>
            <a:ext cx="5613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M1</a:t>
            </a:r>
            <a:r>
              <a:rPr dirty="0" sz="1600">
                <a:latin typeface="Times New Roman"/>
                <a:cs typeface="Times New Roman"/>
              </a:rPr>
              <a:t>0</a:t>
            </a:r>
            <a:r>
              <a:rPr dirty="0" sz="1600" spc="-10">
                <a:latin typeface="Times New Roman"/>
                <a:cs typeface="Times New Roman"/>
              </a:rPr>
              <a:t>.</a:t>
            </a:r>
            <a:r>
              <a:rPr dirty="0" sz="1600" spc="-5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691378" y="6011417"/>
            <a:ext cx="207645" cy="0"/>
          </a:xfrm>
          <a:custGeom>
            <a:avLst/>
            <a:gdLst/>
            <a:ahLst/>
            <a:cxnLst/>
            <a:rect l="l" t="t" r="r" b="b"/>
            <a:pathLst>
              <a:path w="207645" h="0">
                <a:moveTo>
                  <a:pt x="0" y="0"/>
                </a:moveTo>
                <a:lnTo>
                  <a:pt x="207263" y="0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898641" y="5804153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04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331458" y="5804153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04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331458" y="6011417"/>
            <a:ext cx="207645" cy="0"/>
          </a:xfrm>
          <a:custGeom>
            <a:avLst/>
            <a:gdLst/>
            <a:ahLst/>
            <a:cxnLst/>
            <a:rect l="l" t="t" r="r" b="b"/>
            <a:pathLst>
              <a:path w="207645" h="0">
                <a:moveTo>
                  <a:pt x="0" y="0"/>
                </a:moveTo>
                <a:lnTo>
                  <a:pt x="207263" y="0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5918961" y="5865672"/>
            <a:ext cx="3898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Times New Roman"/>
                <a:cs typeface="Times New Roman"/>
              </a:rPr>
              <a:t>NOT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6631685" y="6005321"/>
            <a:ext cx="206375" cy="0"/>
          </a:xfrm>
          <a:custGeom>
            <a:avLst/>
            <a:gdLst/>
            <a:ahLst/>
            <a:cxnLst/>
            <a:rect l="l" t="t" r="r" b="b"/>
            <a:pathLst>
              <a:path w="206375" h="0">
                <a:moveTo>
                  <a:pt x="0" y="0"/>
                </a:moveTo>
                <a:lnTo>
                  <a:pt x="2063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837426" y="6008370"/>
            <a:ext cx="0" cy="200025"/>
          </a:xfrm>
          <a:custGeom>
            <a:avLst/>
            <a:gdLst/>
            <a:ahLst/>
            <a:cxnLst/>
            <a:rect l="l" t="t" r="r" b="b"/>
            <a:pathLst>
              <a:path w="0" h="200025">
                <a:moveTo>
                  <a:pt x="0" y="0"/>
                </a:moveTo>
                <a:lnTo>
                  <a:pt x="0" y="20002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837426" y="6212585"/>
            <a:ext cx="68580" cy="0"/>
          </a:xfrm>
          <a:custGeom>
            <a:avLst/>
            <a:gdLst/>
            <a:ahLst/>
            <a:cxnLst/>
            <a:rect l="l" t="t" r="r" b="b"/>
            <a:pathLst>
              <a:path w="68579" h="0">
                <a:moveTo>
                  <a:pt x="0" y="0"/>
                </a:moveTo>
                <a:lnTo>
                  <a:pt x="6819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907530" y="6014465"/>
            <a:ext cx="0" cy="200025"/>
          </a:xfrm>
          <a:custGeom>
            <a:avLst/>
            <a:gdLst/>
            <a:ahLst/>
            <a:cxnLst/>
            <a:rect l="l" t="t" r="r" b="b"/>
            <a:pathLst>
              <a:path w="0" h="200025">
                <a:moveTo>
                  <a:pt x="0" y="200025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906006" y="6008370"/>
            <a:ext cx="1583055" cy="6350"/>
          </a:xfrm>
          <a:custGeom>
            <a:avLst/>
            <a:gdLst/>
            <a:ahLst/>
            <a:cxnLst/>
            <a:rect l="l" t="t" r="r" b="b"/>
            <a:pathLst>
              <a:path w="1583054" h="6350">
                <a:moveTo>
                  <a:pt x="0" y="0"/>
                </a:moveTo>
                <a:lnTo>
                  <a:pt x="1582674" y="634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212085" y="4072890"/>
            <a:ext cx="0" cy="464820"/>
          </a:xfrm>
          <a:custGeom>
            <a:avLst/>
            <a:gdLst/>
            <a:ahLst/>
            <a:cxnLst/>
            <a:rect l="l" t="t" r="r" b="b"/>
            <a:pathLst>
              <a:path w="0" h="464820">
                <a:moveTo>
                  <a:pt x="0" y="0"/>
                </a:moveTo>
                <a:lnTo>
                  <a:pt x="0" y="464820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212085" y="4278629"/>
            <a:ext cx="205740" cy="0"/>
          </a:xfrm>
          <a:custGeom>
            <a:avLst/>
            <a:gdLst/>
            <a:ahLst/>
            <a:cxnLst/>
            <a:rect l="l" t="t" r="r" b="b"/>
            <a:pathLst>
              <a:path w="205739" h="0">
                <a:moveTo>
                  <a:pt x="0" y="0"/>
                </a:moveTo>
                <a:lnTo>
                  <a:pt x="205739" y="0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417826" y="4072890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04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625089" y="4072890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04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625089" y="4278629"/>
            <a:ext cx="826135" cy="0"/>
          </a:xfrm>
          <a:custGeom>
            <a:avLst/>
            <a:gdLst/>
            <a:ahLst/>
            <a:cxnLst/>
            <a:rect l="l" t="t" r="r" b="b"/>
            <a:pathLst>
              <a:path w="826135" h="0">
                <a:moveTo>
                  <a:pt x="0" y="0"/>
                </a:moveTo>
                <a:lnTo>
                  <a:pt x="826008" y="0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230373" y="4850129"/>
            <a:ext cx="0" cy="429895"/>
          </a:xfrm>
          <a:custGeom>
            <a:avLst/>
            <a:gdLst/>
            <a:ahLst/>
            <a:cxnLst/>
            <a:rect l="l" t="t" r="r" b="b"/>
            <a:pathLst>
              <a:path w="0" h="429895">
                <a:moveTo>
                  <a:pt x="0" y="0"/>
                </a:moveTo>
                <a:lnTo>
                  <a:pt x="0" y="429768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230373" y="5057394"/>
            <a:ext cx="205740" cy="0"/>
          </a:xfrm>
          <a:custGeom>
            <a:avLst/>
            <a:gdLst/>
            <a:ahLst/>
            <a:cxnLst/>
            <a:rect l="l" t="t" r="r" b="b"/>
            <a:pathLst>
              <a:path w="205739" h="0">
                <a:moveTo>
                  <a:pt x="0" y="0"/>
                </a:moveTo>
                <a:lnTo>
                  <a:pt x="205739" y="0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436114" y="4850129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04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2641854" y="4850129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04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2641854" y="5057394"/>
            <a:ext cx="775970" cy="0"/>
          </a:xfrm>
          <a:custGeom>
            <a:avLst/>
            <a:gdLst/>
            <a:ahLst/>
            <a:cxnLst/>
            <a:rect l="l" t="t" r="r" b="b"/>
            <a:pathLst>
              <a:path w="775970" h="0">
                <a:moveTo>
                  <a:pt x="0" y="0"/>
                </a:moveTo>
                <a:lnTo>
                  <a:pt x="775716" y="0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2212085" y="5801105"/>
            <a:ext cx="0" cy="448309"/>
          </a:xfrm>
          <a:custGeom>
            <a:avLst/>
            <a:gdLst/>
            <a:ahLst/>
            <a:cxnLst/>
            <a:rect l="l" t="t" r="r" b="b"/>
            <a:pathLst>
              <a:path w="0" h="448310">
                <a:moveTo>
                  <a:pt x="0" y="0"/>
                </a:moveTo>
                <a:lnTo>
                  <a:pt x="0" y="448056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2212085" y="6008370"/>
            <a:ext cx="260985" cy="0"/>
          </a:xfrm>
          <a:custGeom>
            <a:avLst/>
            <a:gdLst/>
            <a:ahLst/>
            <a:cxnLst/>
            <a:rect l="l" t="t" r="r" b="b"/>
            <a:pathLst>
              <a:path w="260985" h="0">
                <a:moveTo>
                  <a:pt x="0" y="0"/>
                </a:moveTo>
                <a:lnTo>
                  <a:pt x="260603" y="0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 txBox="1"/>
          <p:nvPr/>
        </p:nvSpPr>
        <p:spPr>
          <a:xfrm>
            <a:off x="2354707" y="3830192"/>
            <a:ext cx="3467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I0</a:t>
            </a:r>
            <a:r>
              <a:rPr dirty="0" sz="1600" spc="-10">
                <a:latin typeface="Times New Roman"/>
                <a:cs typeface="Times New Roman"/>
              </a:rPr>
              <a:t>.</a:t>
            </a:r>
            <a:r>
              <a:rPr dirty="0" sz="1600" spc="-5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479929" y="4916170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403729" y="4592192"/>
            <a:ext cx="3467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I0</a:t>
            </a:r>
            <a:r>
              <a:rPr dirty="0" sz="1600" spc="-10">
                <a:latin typeface="Times New Roman"/>
                <a:cs typeface="Times New Roman"/>
              </a:rPr>
              <a:t>.</a:t>
            </a:r>
            <a:r>
              <a:rPr dirty="0" sz="1600" spc="-5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400425" y="4896739"/>
            <a:ext cx="5168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5609" algn="l"/>
              </a:tabLst>
            </a:pPr>
            <a:r>
              <a:rPr dirty="0" sz="1600" spc="-5">
                <a:latin typeface="Times New Roman"/>
                <a:cs typeface="Times New Roman"/>
              </a:rPr>
              <a:t>(</a:t>
            </a:r>
            <a:r>
              <a:rPr dirty="0" sz="1600" spc="-5">
                <a:latin typeface="Times New Roman"/>
                <a:cs typeface="Times New Roman"/>
              </a:rPr>
              <a:t>	</a:t>
            </a:r>
            <a:r>
              <a:rPr dirty="0" sz="1600" spc="-5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762247" y="5857443"/>
            <a:ext cx="5168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5609" algn="l"/>
              </a:tabLst>
            </a:pPr>
            <a:r>
              <a:rPr dirty="0" sz="1600" spc="-5">
                <a:latin typeface="Times New Roman"/>
                <a:cs typeface="Times New Roman"/>
              </a:rPr>
              <a:t>(</a:t>
            </a:r>
            <a:r>
              <a:rPr dirty="0" sz="1600" spc="-5">
                <a:latin typeface="Times New Roman"/>
                <a:cs typeface="Times New Roman"/>
              </a:rPr>
              <a:t>	</a:t>
            </a:r>
            <a:r>
              <a:rPr dirty="0" sz="1600" spc="-5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416300" y="3910965"/>
            <a:ext cx="516890" cy="470534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 marR="5080" indent="71755">
              <a:lnSpc>
                <a:spcPts val="1590"/>
              </a:lnSpc>
              <a:spcBef>
                <a:spcPts val="425"/>
              </a:spcBef>
              <a:tabLst>
                <a:tab pos="435609" algn="l"/>
              </a:tabLst>
            </a:pPr>
            <a:r>
              <a:rPr dirty="0" sz="1600" spc="-5">
                <a:latin typeface="Times New Roman"/>
                <a:cs typeface="Times New Roman"/>
              </a:rPr>
              <a:t>Q0.0  </a:t>
            </a:r>
            <a:r>
              <a:rPr dirty="0" sz="1600" spc="-5">
                <a:latin typeface="Times New Roman"/>
                <a:cs typeface="Times New Roman"/>
              </a:rPr>
              <a:t>(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3453510" y="4662042"/>
            <a:ext cx="42608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Q0</a:t>
            </a:r>
            <a:r>
              <a:rPr dirty="0" sz="1600" spc="-5">
                <a:latin typeface="Times New Roman"/>
                <a:cs typeface="Times New Roman"/>
              </a:rPr>
              <a:t>.1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791458" y="5613298"/>
            <a:ext cx="42608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Q0</a:t>
            </a:r>
            <a:r>
              <a:rPr dirty="0" sz="1600" spc="-5">
                <a:latin typeface="Times New Roman"/>
                <a:cs typeface="Times New Roman"/>
              </a:rPr>
              <a:t>.2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2474214" y="5808726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04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2679954" y="5808726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04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2679954" y="6015990"/>
            <a:ext cx="207645" cy="0"/>
          </a:xfrm>
          <a:custGeom>
            <a:avLst/>
            <a:gdLst/>
            <a:ahLst/>
            <a:cxnLst/>
            <a:rect l="l" t="t" r="r" b="b"/>
            <a:pathLst>
              <a:path w="207644" h="0">
                <a:moveTo>
                  <a:pt x="0" y="0"/>
                </a:moveTo>
                <a:lnTo>
                  <a:pt x="207263" y="0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 txBox="1"/>
          <p:nvPr/>
        </p:nvSpPr>
        <p:spPr>
          <a:xfrm>
            <a:off x="2338832" y="5115793"/>
            <a:ext cx="561340" cy="688340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85"/>
              </a:spcBef>
            </a:pPr>
            <a:r>
              <a:rPr dirty="0" sz="1600" spc="-5">
                <a:latin typeface="Times New Roman"/>
                <a:cs typeface="Times New Roman"/>
              </a:rPr>
              <a:t>M1</a:t>
            </a:r>
            <a:r>
              <a:rPr dirty="0" sz="1600">
                <a:latin typeface="Times New Roman"/>
                <a:cs typeface="Times New Roman"/>
              </a:rPr>
              <a:t>0</a:t>
            </a:r>
            <a:r>
              <a:rPr dirty="0" sz="1600" spc="-10">
                <a:latin typeface="Times New Roman"/>
                <a:cs typeface="Times New Roman"/>
              </a:rPr>
              <a:t>.</a:t>
            </a:r>
            <a:r>
              <a:rPr dirty="0" sz="1600" spc="-5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  <a:p>
            <a:pPr algn="ctr" marL="26034">
              <a:lnSpc>
                <a:spcPct val="100000"/>
              </a:lnSpc>
              <a:spcBef>
                <a:spcPts val="690"/>
              </a:spcBef>
            </a:pPr>
            <a:r>
              <a:rPr dirty="0" sz="1600" spc="-5">
                <a:latin typeface="Times New Roman"/>
                <a:cs typeface="Times New Roman"/>
              </a:rPr>
              <a:t>I0.0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2511932" y="5841898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2330957" y="6200647"/>
            <a:ext cx="5613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M1</a:t>
            </a:r>
            <a:r>
              <a:rPr dirty="0" sz="1600">
                <a:latin typeface="Times New Roman"/>
                <a:cs typeface="Times New Roman"/>
              </a:rPr>
              <a:t>0</a:t>
            </a:r>
            <a:r>
              <a:rPr dirty="0" sz="1600" spc="-10">
                <a:latin typeface="Times New Roman"/>
                <a:cs typeface="Times New Roman"/>
              </a:rPr>
              <a:t>.</a:t>
            </a:r>
            <a:r>
              <a:rPr dirty="0" sz="1600" spc="-5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2881122" y="6012941"/>
            <a:ext cx="205740" cy="0"/>
          </a:xfrm>
          <a:custGeom>
            <a:avLst/>
            <a:gdLst/>
            <a:ahLst/>
            <a:cxnLst/>
            <a:rect l="l" t="t" r="r" b="b"/>
            <a:pathLst>
              <a:path w="205739" h="0">
                <a:moveTo>
                  <a:pt x="0" y="0"/>
                </a:moveTo>
                <a:lnTo>
                  <a:pt x="205739" y="0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086861" y="5805678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04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3519678" y="5805678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04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3519678" y="6012941"/>
            <a:ext cx="274320" cy="0"/>
          </a:xfrm>
          <a:custGeom>
            <a:avLst/>
            <a:gdLst/>
            <a:ahLst/>
            <a:cxnLst/>
            <a:rect l="l" t="t" r="r" b="b"/>
            <a:pathLst>
              <a:path w="274320" h="0">
                <a:moveTo>
                  <a:pt x="0" y="0"/>
                </a:moveTo>
                <a:lnTo>
                  <a:pt x="274320" y="0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 txBox="1"/>
          <p:nvPr/>
        </p:nvSpPr>
        <p:spPr>
          <a:xfrm>
            <a:off x="3105657" y="5868720"/>
            <a:ext cx="3898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Times New Roman"/>
                <a:cs typeface="Times New Roman"/>
              </a:rPr>
              <a:t>NOT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168" y="759713"/>
            <a:ext cx="104965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solidFill>
                  <a:srgbClr val="006FC0"/>
                </a:solidFill>
                <a:latin typeface="宋体"/>
                <a:cs typeface="宋体"/>
              </a:rPr>
              <a:t>接线图：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1073" y="807212"/>
            <a:ext cx="104965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 b="1">
                <a:solidFill>
                  <a:srgbClr val="006FC0"/>
                </a:solidFill>
                <a:latin typeface="宋体"/>
                <a:cs typeface="宋体"/>
              </a:rPr>
              <a:t>梯形图：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7172" y="1441481"/>
            <a:ext cx="3708687" cy="4154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115446" y="1700783"/>
            <a:ext cx="4992634" cy="2552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114" y="35813"/>
            <a:ext cx="8522970" cy="878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95"/>
              </a:spcBef>
            </a:pPr>
            <a:r>
              <a:rPr dirty="0" baseline="-7936" sz="4200" spc="-7" b="0">
                <a:latin typeface="宋体"/>
                <a:cs typeface="宋体"/>
              </a:rPr>
              <a:t>时序图设</a:t>
            </a:r>
            <a:r>
              <a:rPr dirty="0" baseline="-7936" sz="4200" spc="22" b="0">
                <a:latin typeface="宋体"/>
                <a:cs typeface="宋体"/>
              </a:rPr>
              <a:t>计</a:t>
            </a:r>
            <a:r>
              <a:rPr dirty="0" sz="2800" spc="-5" b="0">
                <a:latin typeface="宋体"/>
                <a:cs typeface="宋体"/>
              </a:rPr>
              <a:t>，分</a:t>
            </a:r>
            <a:r>
              <a:rPr dirty="0" sz="2800" b="0">
                <a:latin typeface="宋体"/>
                <a:cs typeface="宋体"/>
              </a:rPr>
              <a:t>别</a:t>
            </a:r>
            <a:r>
              <a:rPr dirty="0" sz="2800" spc="-5" b="0">
                <a:latin typeface="宋体"/>
                <a:cs typeface="宋体"/>
              </a:rPr>
              <a:t>画</a:t>
            </a:r>
            <a:r>
              <a:rPr dirty="0" sz="2800" b="0">
                <a:latin typeface="宋体"/>
                <a:cs typeface="宋体"/>
              </a:rPr>
              <a:t>出</a:t>
            </a:r>
            <a:r>
              <a:rPr dirty="0" sz="2800" b="0">
                <a:latin typeface="Times New Roman"/>
                <a:cs typeface="Times New Roman"/>
              </a:rPr>
              <a:t>4</a:t>
            </a:r>
            <a:r>
              <a:rPr dirty="0" sz="2800" b="0">
                <a:latin typeface="宋体"/>
                <a:cs typeface="宋体"/>
              </a:rPr>
              <a:t>种</a:t>
            </a:r>
            <a:r>
              <a:rPr dirty="0" sz="2800" spc="-5" b="0">
                <a:latin typeface="宋体"/>
                <a:cs typeface="宋体"/>
              </a:rPr>
              <a:t>常用的</a:t>
            </a:r>
            <a:r>
              <a:rPr dirty="0" sz="2800" b="0">
                <a:latin typeface="宋体"/>
                <a:cs typeface="宋体"/>
              </a:rPr>
              <a:t>定</a:t>
            </a:r>
            <a:r>
              <a:rPr dirty="0" sz="2800" spc="-5" b="0">
                <a:latin typeface="宋体"/>
                <a:cs typeface="宋体"/>
              </a:rPr>
              <a:t>时</a:t>
            </a:r>
            <a:r>
              <a:rPr dirty="0" sz="2800" b="0">
                <a:latin typeface="宋体"/>
                <a:cs typeface="宋体"/>
              </a:rPr>
              <a:t>器</a:t>
            </a:r>
            <a:r>
              <a:rPr dirty="0" sz="2800" spc="-15" b="0">
                <a:latin typeface="Times New Roman"/>
                <a:cs typeface="Times New Roman"/>
              </a:rPr>
              <a:t>TON</a:t>
            </a:r>
            <a:r>
              <a:rPr dirty="0" sz="2800" spc="-5" b="0">
                <a:latin typeface="宋体"/>
                <a:cs typeface="宋体"/>
              </a:rPr>
              <a:t>、</a:t>
            </a:r>
            <a:r>
              <a:rPr dirty="0" sz="2800" spc="-805" b="0">
                <a:latin typeface="宋体"/>
                <a:cs typeface="宋体"/>
              </a:rPr>
              <a:t> </a:t>
            </a:r>
            <a:r>
              <a:rPr dirty="0" sz="2800" spc="-20" b="0">
                <a:latin typeface="Times New Roman"/>
                <a:cs typeface="Times New Roman"/>
              </a:rPr>
              <a:t>TOF</a:t>
            </a:r>
            <a:r>
              <a:rPr dirty="0" sz="2800" spc="-5" b="0">
                <a:latin typeface="宋体"/>
                <a:cs typeface="宋体"/>
              </a:rPr>
              <a:t>、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dirty="0" sz="2800" spc="-5" b="0">
                <a:latin typeface="Times New Roman"/>
                <a:cs typeface="Times New Roman"/>
              </a:rPr>
              <a:t>TP</a:t>
            </a:r>
            <a:r>
              <a:rPr dirty="0" sz="2800" spc="-5" b="0">
                <a:latin typeface="宋体"/>
                <a:cs typeface="宋体"/>
              </a:rPr>
              <a:t>和</a:t>
            </a:r>
            <a:r>
              <a:rPr dirty="0" sz="2800" spc="-20" b="0">
                <a:latin typeface="Times New Roman"/>
                <a:cs typeface="Times New Roman"/>
              </a:rPr>
              <a:t>TONR</a:t>
            </a:r>
            <a:r>
              <a:rPr dirty="0" sz="2800" spc="-5" b="0">
                <a:latin typeface="宋体"/>
                <a:cs typeface="宋体"/>
              </a:rPr>
              <a:t>的脉冲时序</a:t>
            </a:r>
            <a:r>
              <a:rPr dirty="0" sz="2800" spc="5" b="0">
                <a:latin typeface="宋体"/>
                <a:cs typeface="宋体"/>
              </a:rPr>
              <a:t>图</a:t>
            </a:r>
            <a:r>
              <a:rPr dirty="0" sz="2800" spc="-5" b="0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99032" y="4613147"/>
            <a:ext cx="7684134" cy="1889760"/>
          </a:xfrm>
          <a:custGeom>
            <a:avLst/>
            <a:gdLst/>
            <a:ahLst/>
            <a:cxnLst/>
            <a:rect l="l" t="t" r="r" b="b"/>
            <a:pathLst>
              <a:path w="7684134" h="1889759">
                <a:moveTo>
                  <a:pt x="0" y="217424"/>
                </a:moveTo>
                <a:lnTo>
                  <a:pt x="5739" y="167551"/>
                </a:lnTo>
                <a:lnTo>
                  <a:pt x="22088" y="121779"/>
                </a:lnTo>
                <a:lnTo>
                  <a:pt x="47746" y="81410"/>
                </a:lnTo>
                <a:lnTo>
                  <a:pt x="81410" y="47746"/>
                </a:lnTo>
                <a:lnTo>
                  <a:pt x="121779" y="22088"/>
                </a:lnTo>
                <a:lnTo>
                  <a:pt x="167551" y="5739"/>
                </a:lnTo>
                <a:lnTo>
                  <a:pt x="217424" y="0"/>
                </a:lnTo>
                <a:lnTo>
                  <a:pt x="7466584" y="0"/>
                </a:lnTo>
                <a:lnTo>
                  <a:pt x="7516456" y="5739"/>
                </a:lnTo>
                <a:lnTo>
                  <a:pt x="7562228" y="22088"/>
                </a:lnTo>
                <a:lnTo>
                  <a:pt x="7602597" y="47746"/>
                </a:lnTo>
                <a:lnTo>
                  <a:pt x="7636261" y="81410"/>
                </a:lnTo>
                <a:lnTo>
                  <a:pt x="7661919" y="121779"/>
                </a:lnTo>
                <a:lnTo>
                  <a:pt x="7678268" y="167551"/>
                </a:lnTo>
                <a:lnTo>
                  <a:pt x="7684008" y="217424"/>
                </a:lnTo>
                <a:lnTo>
                  <a:pt x="7684008" y="1672336"/>
                </a:lnTo>
                <a:lnTo>
                  <a:pt x="7678268" y="1722188"/>
                </a:lnTo>
                <a:lnTo>
                  <a:pt x="7661919" y="1767952"/>
                </a:lnTo>
                <a:lnTo>
                  <a:pt x="7636261" y="1808323"/>
                </a:lnTo>
                <a:lnTo>
                  <a:pt x="7602597" y="1841993"/>
                </a:lnTo>
                <a:lnTo>
                  <a:pt x="7562228" y="1867660"/>
                </a:lnTo>
                <a:lnTo>
                  <a:pt x="7516456" y="1884017"/>
                </a:lnTo>
                <a:lnTo>
                  <a:pt x="7466584" y="1889759"/>
                </a:lnTo>
                <a:lnTo>
                  <a:pt x="217424" y="1889759"/>
                </a:lnTo>
                <a:lnTo>
                  <a:pt x="167551" y="1884017"/>
                </a:lnTo>
                <a:lnTo>
                  <a:pt x="121779" y="1867660"/>
                </a:lnTo>
                <a:lnTo>
                  <a:pt x="81410" y="1841993"/>
                </a:lnTo>
                <a:lnTo>
                  <a:pt x="47746" y="1808323"/>
                </a:lnTo>
                <a:lnTo>
                  <a:pt x="22088" y="1767952"/>
                </a:lnTo>
                <a:lnTo>
                  <a:pt x="5739" y="1722188"/>
                </a:lnTo>
                <a:lnTo>
                  <a:pt x="0" y="1672336"/>
                </a:lnTo>
                <a:lnTo>
                  <a:pt x="0" y="217424"/>
                </a:lnTo>
                <a:close/>
              </a:path>
            </a:pathLst>
          </a:custGeom>
          <a:ln w="15875">
            <a:solidFill>
              <a:srgbClr val="BADF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511935" y="4775072"/>
            <a:ext cx="7442200" cy="153479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584835" indent="-572135">
              <a:lnSpc>
                <a:spcPct val="100000"/>
              </a:lnSpc>
              <a:spcBef>
                <a:spcPts val="315"/>
              </a:spcBef>
              <a:buSzPct val="94444"/>
              <a:buAutoNum type="arabicPlain"/>
              <a:tabLst>
                <a:tab pos="584835" algn="l"/>
              </a:tabLst>
            </a:pPr>
            <a:r>
              <a:rPr dirty="0" sz="1800">
                <a:latin typeface="宋体"/>
                <a:cs typeface="宋体"/>
              </a:rPr>
              <a:t>定时器</a:t>
            </a:r>
            <a:r>
              <a:rPr dirty="0" sz="1800" spc="-10">
                <a:latin typeface="Times New Roman"/>
                <a:cs typeface="Times New Roman"/>
              </a:rPr>
              <a:t>Q</a:t>
            </a:r>
            <a:r>
              <a:rPr dirty="0" sz="1800">
                <a:latin typeface="宋体"/>
                <a:cs typeface="宋体"/>
              </a:rPr>
              <a:t>触发条件</a:t>
            </a:r>
            <a:endParaRPr sz="1800">
              <a:latin typeface="宋体"/>
              <a:cs typeface="宋体"/>
            </a:endParaRPr>
          </a:p>
          <a:p>
            <a:pPr marL="241300">
              <a:lnSpc>
                <a:spcPct val="100000"/>
              </a:lnSpc>
              <a:spcBef>
                <a:spcPts val="215"/>
              </a:spcBef>
            </a:pPr>
            <a:r>
              <a:rPr dirty="0" sz="1800" spc="-10" b="1">
                <a:latin typeface="Times New Roman"/>
                <a:cs typeface="Times New Roman"/>
              </a:rPr>
              <a:t>IN</a:t>
            </a:r>
            <a:r>
              <a:rPr dirty="0" sz="1800" b="1">
                <a:latin typeface="宋体"/>
                <a:cs typeface="宋体"/>
              </a:rPr>
              <a:t>由</a:t>
            </a:r>
            <a:r>
              <a:rPr dirty="0" sz="1800" b="1">
                <a:latin typeface="Times New Roman"/>
                <a:cs typeface="Times New Roman"/>
              </a:rPr>
              <a:t>0</a:t>
            </a:r>
            <a:r>
              <a:rPr dirty="0" sz="1800" b="1">
                <a:latin typeface="宋体"/>
                <a:cs typeface="宋体"/>
              </a:rPr>
              <a:t>变为</a:t>
            </a:r>
            <a:r>
              <a:rPr dirty="0" sz="1800" b="1">
                <a:latin typeface="Times New Roman"/>
                <a:cs typeface="Times New Roman"/>
              </a:rPr>
              <a:t>1</a:t>
            </a:r>
            <a:r>
              <a:rPr dirty="0" sz="1800" b="1">
                <a:latin typeface="宋体"/>
                <a:cs typeface="宋体"/>
              </a:rPr>
              <a:t>，且保持为</a:t>
            </a:r>
            <a:r>
              <a:rPr dirty="0" sz="1800" b="1">
                <a:latin typeface="Times New Roman"/>
                <a:cs typeface="Times New Roman"/>
              </a:rPr>
              <a:t>1</a:t>
            </a:r>
            <a:r>
              <a:rPr dirty="0" sz="1800" b="1">
                <a:latin typeface="宋体"/>
                <a:cs typeface="宋体"/>
              </a:rPr>
              <a:t>，定时器开始计</a:t>
            </a:r>
            <a:r>
              <a:rPr dirty="0" sz="1800" spc="5" b="1">
                <a:latin typeface="宋体"/>
                <a:cs typeface="宋体"/>
              </a:rPr>
              <a:t>时</a:t>
            </a:r>
            <a:r>
              <a:rPr dirty="0" sz="1800">
                <a:latin typeface="宋体"/>
                <a:cs typeface="宋体"/>
              </a:rPr>
              <a:t>，</a:t>
            </a:r>
            <a:r>
              <a:rPr dirty="0" sz="1800">
                <a:latin typeface="Times New Roman"/>
                <a:cs typeface="Times New Roman"/>
              </a:rPr>
              <a:t>ET</a:t>
            </a:r>
            <a:r>
              <a:rPr dirty="0" sz="1800">
                <a:latin typeface="宋体"/>
                <a:cs typeface="宋体"/>
              </a:rPr>
              <a:t>由</a:t>
            </a:r>
            <a:r>
              <a:rPr dirty="0" sz="1800">
                <a:latin typeface="Times New Roman"/>
                <a:cs typeface="Times New Roman"/>
              </a:rPr>
              <a:t>0</a:t>
            </a:r>
            <a:r>
              <a:rPr dirty="0" sz="1800">
                <a:latin typeface="宋体"/>
                <a:cs typeface="宋体"/>
              </a:rPr>
              <a:t>开始正计时，定时时</a:t>
            </a:r>
            <a:endParaRPr sz="1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1800" spc="-5">
                <a:latin typeface="宋体"/>
                <a:cs typeface="宋体"/>
              </a:rPr>
              <a:t>间到</a:t>
            </a:r>
            <a:r>
              <a:rPr dirty="0" sz="1800" spc="-10">
                <a:latin typeface="Times New Roman"/>
                <a:cs typeface="Times New Roman"/>
              </a:rPr>
              <a:t>Q</a:t>
            </a:r>
            <a:r>
              <a:rPr dirty="0" sz="1800" spc="-5">
                <a:latin typeface="宋体"/>
                <a:cs typeface="宋体"/>
              </a:rPr>
              <a:t>输出</a:t>
            </a:r>
            <a:r>
              <a:rPr dirty="0" sz="1800" spc="-5">
                <a:latin typeface="Times New Roman"/>
                <a:cs typeface="Times New Roman"/>
              </a:rPr>
              <a:t>1</a:t>
            </a:r>
            <a:r>
              <a:rPr dirty="0" sz="1800">
                <a:latin typeface="宋体"/>
                <a:cs typeface="宋体"/>
              </a:rPr>
              <a:t>。</a:t>
            </a:r>
            <a:endParaRPr sz="1800">
              <a:latin typeface="宋体"/>
              <a:cs typeface="宋体"/>
            </a:endParaRPr>
          </a:p>
          <a:p>
            <a:pPr marL="584835" indent="-572135">
              <a:lnSpc>
                <a:spcPct val="100000"/>
              </a:lnSpc>
              <a:spcBef>
                <a:spcPts val="220"/>
              </a:spcBef>
              <a:buSzPct val="94444"/>
              <a:buAutoNum type="arabicPlain" startAt="2"/>
              <a:tabLst>
                <a:tab pos="584835" algn="l"/>
              </a:tabLst>
            </a:pPr>
            <a:r>
              <a:rPr dirty="0" sz="1800">
                <a:latin typeface="宋体"/>
                <a:cs typeface="宋体"/>
              </a:rPr>
              <a:t>定时器</a:t>
            </a:r>
            <a:r>
              <a:rPr dirty="0" sz="1800">
                <a:latin typeface="Times New Roman"/>
                <a:cs typeface="Times New Roman"/>
              </a:rPr>
              <a:t>ET</a:t>
            </a:r>
            <a:r>
              <a:rPr dirty="0" sz="1800">
                <a:latin typeface="宋体"/>
                <a:cs typeface="宋体"/>
              </a:rPr>
              <a:t>复位条件</a:t>
            </a:r>
            <a:endParaRPr sz="1800">
              <a:latin typeface="宋体"/>
              <a:cs typeface="宋体"/>
            </a:endParaRPr>
          </a:p>
          <a:p>
            <a:pPr marL="182880">
              <a:lnSpc>
                <a:spcPct val="100000"/>
              </a:lnSpc>
              <a:spcBef>
                <a:spcPts val="215"/>
              </a:spcBef>
            </a:pPr>
            <a:r>
              <a:rPr dirty="0" sz="1800">
                <a:latin typeface="宋体"/>
                <a:cs typeface="宋体"/>
              </a:rPr>
              <a:t>只要</a:t>
            </a:r>
            <a:r>
              <a:rPr dirty="0" sz="1800" spc="-5">
                <a:latin typeface="Times New Roman"/>
                <a:cs typeface="Times New Roman"/>
              </a:rPr>
              <a:t>IN</a:t>
            </a:r>
            <a:r>
              <a:rPr dirty="0" sz="1800">
                <a:latin typeface="宋体"/>
                <a:cs typeface="宋体"/>
              </a:rPr>
              <a:t>变为</a:t>
            </a:r>
            <a:r>
              <a:rPr dirty="0" sz="1800">
                <a:latin typeface="Times New Roman"/>
                <a:cs typeface="Times New Roman"/>
              </a:rPr>
              <a:t>0</a:t>
            </a:r>
            <a:r>
              <a:rPr dirty="0" sz="1800">
                <a:latin typeface="宋体"/>
                <a:cs typeface="宋体"/>
              </a:rPr>
              <a:t>，则定时器复位，一方面</a:t>
            </a:r>
            <a:r>
              <a:rPr dirty="0" sz="1800">
                <a:latin typeface="Times New Roman"/>
                <a:cs typeface="Times New Roman"/>
              </a:rPr>
              <a:t>ET</a:t>
            </a:r>
            <a:r>
              <a:rPr dirty="0" sz="1800">
                <a:latin typeface="宋体"/>
                <a:cs typeface="宋体"/>
              </a:rPr>
              <a:t>变为</a:t>
            </a:r>
            <a:r>
              <a:rPr dirty="0" sz="1800">
                <a:latin typeface="Times New Roman"/>
                <a:cs typeface="Times New Roman"/>
              </a:rPr>
              <a:t>0</a:t>
            </a:r>
            <a:r>
              <a:rPr dirty="0" sz="1800">
                <a:latin typeface="宋体"/>
                <a:cs typeface="宋体"/>
              </a:rPr>
              <a:t>，另一方面输出</a:t>
            </a:r>
            <a:r>
              <a:rPr dirty="0" sz="1800" spc="-10">
                <a:latin typeface="Times New Roman"/>
                <a:cs typeface="Times New Roman"/>
              </a:rPr>
              <a:t>Q</a:t>
            </a:r>
            <a:r>
              <a:rPr dirty="0" sz="1800">
                <a:latin typeface="宋体"/>
                <a:cs typeface="宋体"/>
              </a:rPr>
              <a:t>变为</a:t>
            </a:r>
            <a:r>
              <a:rPr dirty="0" sz="1800">
                <a:latin typeface="Times New Roman"/>
                <a:cs typeface="Times New Roman"/>
              </a:rPr>
              <a:t>0</a:t>
            </a:r>
            <a:r>
              <a:rPr dirty="0" sz="1800">
                <a:latin typeface="宋体"/>
                <a:cs typeface="宋体"/>
              </a:rPr>
              <a:t>。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435" y="4796028"/>
            <a:ext cx="1338580" cy="1524000"/>
          </a:xfrm>
          <a:custGeom>
            <a:avLst/>
            <a:gdLst/>
            <a:ahLst/>
            <a:cxnLst/>
            <a:rect l="l" t="t" r="r" b="b"/>
            <a:pathLst>
              <a:path w="1338580" h="1524000">
                <a:moveTo>
                  <a:pt x="1178560" y="0"/>
                </a:moveTo>
                <a:lnTo>
                  <a:pt x="159511" y="0"/>
                </a:lnTo>
                <a:lnTo>
                  <a:pt x="109092" y="8127"/>
                </a:lnTo>
                <a:lnTo>
                  <a:pt x="65304" y="30764"/>
                </a:lnTo>
                <a:lnTo>
                  <a:pt x="30775" y="65288"/>
                </a:lnTo>
                <a:lnTo>
                  <a:pt x="8131" y="109077"/>
                </a:lnTo>
                <a:lnTo>
                  <a:pt x="0" y="159512"/>
                </a:lnTo>
                <a:lnTo>
                  <a:pt x="0" y="1364488"/>
                </a:lnTo>
                <a:lnTo>
                  <a:pt x="8131" y="1414907"/>
                </a:lnTo>
                <a:lnTo>
                  <a:pt x="30775" y="1458695"/>
                </a:lnTo>
                <a:lnTo>
                  <a:pt x="65304" y="1493224"/>
                </a:lnTo>
                <a:lnTo>
                  <a:pt x="109092" y="1515868"/>
                </a:lnTo>
                <a:lnTo>
                  <a:pt x="159511" y="1524000"/>
                </a:lnTo>
                <a:lnTo>
                  <a:pt x="1178560" y="1524000"/>
                </a:lnTo>
                <a:lnTo>
                  <a:pt x="1228994" y="1515868"/>
                </a:lnTo>
                <a:lnTo>
                  <a:pt x="1272783" y="1493224"/>
                </a:lnTo>
                <a:lnTo>
                  <a:pt x="1307307" y="1458695"/>
                </a:lnTo>
                <a:lnTo>
                  <a:pt x="1329944" y="1414907"/>
                </a:lnTo>
                <a:lnTo>
                  <a:pt x="1338072" y="1364488"/>
                </a:lnTo>
                <a:lnTo>
                  <a:pt x="1338072" y="159512"/>
                </a:lnTo>
                <a:lnTo>
                  <a:pt x="1329944" y="109077"/>
                </a:lnTo>
                <a:lnTo>
                  <a:pt x="1307307" y="65288"/>
                </a:lnTo>
                <a:lnTo>
                  <a:pt x="1272783" y="30764"/>
                </a:lnTo>
                <a:lnTo>
                  <a:pt x="1228994" y="8127"/>
                </a:lnTo>
                <a:lnTo>
                  <a:pt x="117856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5841" y="4972710"/>
            <a:ext cx="1043940" cy="1122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20000"/>
              </a:lnSpc>
              <a:spcBef>
                <a:spcPts val="95"/>
              </a:spcBef>
            </a:pPr>
            <a:r>
              <a:rPr dirty="0" sz="2000" b="1">
                <a:latin typeface="微软雅黑"/>
                <a:cs typeface="微软雅黑"/>
              </a:rPr>
              <a:t>接通延时 </a:t>
            </a:r>
            <a:r>
              <a:rPr dirty="0" sz="2000" b="1">
                <a:latin typeface="微软雅黑"/>
                <a:cs typeface="微软雅黑"/>
              </a:rPr>
              <a:t>定时器 </a:t>
            </a:r>
            <a:r>
              <a:rPr dirty="0" sz="2000" b="1">
                <a:latin typeface="微软雅黑"/>
                <a:cs typeface="微软雅黑"/>
              </a:rPr>
              <a:t>使用要点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97508" y="1118616"/>
            <a:ext cx="7638415" cy="3154680"/>
          </a:xfrm>
          <a:custGeom>
            <a:avLst/>
            <a:gdLst/>
            <a:ahLst/>
            <a:cxnLst/>
            <a:rect l="l" t="t" r="r" b="b"/>
            <a:pathLst>
              <a:path w="7638415" h="3154679">
                <a:moveTo>
                  <a:pt x="0" y="362966"/>
                </a:moveTo>
                <a:lnTo>
                  <a:pt x="3312" y="313698"/>
                </a:lnTo>
                <a:lnTo>
                  <a:pt x="12960" y="266450"/>
                </a:lnTo>
                <a:lnTo>
                  <a:pt x="28513" y="221652"/>
                </a:lnTo>
                <a:lnTo>
                  <a:pt x="49539" y="179737"/>
                </a:lnTo>
                <a:lnTo>
                  <a:pt x="75606" y="141137"/>
                </a:lnTo>
                <a:lnTo>
                  <a:pt x="106283" y="106283"/>
                </a:lnTo>
                <a:lnTo>
                  <a:pt x="141137" y="75606"/>
                </a:lnTo>
                <a:lnTo>
                  <a:pt x="179737" y="49539"/>
                </a:lnTo>
                <a:lnTo>
                  <a:pt x="221652" y="28513"/>
                </a:lnTo>
                <a:lnTo>
                  <a:pt x="266450" y="12960"/>
                </a:lnTo>
                <a:lnTo>
                  <a:pt x="313698" y="3312"/>
                </a:lnTo>
                <a:lnTo>
                  <a:pt x="362966" y="0"/>
                </a:lnTo>
                <a:lnTo>
                  <a:pt x="7275322" y="0"/>
                </a:lnTo>
                <a:lnTo>
                  <a:pt x="7324589" y="3312"/>
                </a:lnTo>
                <a:lnTo>
                  <a:pt x="7371837" y="12960"/>
                </a:lnTo>
                <a:lnTo>
                  <a:pt x="7416635" y="28513"/>
                </a:lnTo>
                <a:lnTo>
                  <a:pt x="7458550" y="49539"/>
                </a:lnTo>
                <a:lnTo>
                  <a:pt x="7497150" y="75606"/>
                </a:lnTo>
                <a:lnTo>
                  <a:pt x="7532004" y="106283"/>
                </a:lnTo>
                <a:lnTo>
                  <a:pt x="7562681" y="141137"/>
                </a:lnTo>
                <a:lnTo>
                  <a:pt x="7588748" y="179737"/>
                </a:lnTo>
                <a:lnTo>
                  <a:pt x="7609774" y="221652"/>
                </a:lnTo>
                <a:lnTo>
                  <a:pt x="7625327" y="266450"/>
                </a:lnTo>
                <a:lnTo>
                  <a:pt x="7634975" y="313698"/>
                </a:lnTo>
                <a:lnTo>
                  <a:pt x="7638288" y="362966"/>
                </a:lnTo>
                <a:lnTo>
                  <a:pt x="7638288" y="2791714"/>
                </a:lnTo>
                <a:lnTo>
                  <a:pt x="7634975" y="2840981"/>
                </a:lnTo>
                <a:lnTo>
                  <a:pt x="7625327" y="2888229"/>
                </a:lnTo>
                <a:lnTo>
                  <a:pt x="7609774" y="2933027"/>
                </a:lnTo>
                <a:lnTo>
                  <a:pt x="7588748" y="2974942"/>
                </a:lnTo>
                <a:lnTo>
                  <a:pt x="7562681" y="3013542"/>
                </a:lnTo>
                <a:lnTo>
                  <a:pt x="7532004" y="3048396"/>
                </a:lnTo>
                <a:lnTo>
                  <a:pt x="7497150" y="3079073"/>
                </a:lnTo>
                <a:lnTo>
                  <a:pt x="7458550" y="3105140"/>
                </a:lnTo>
                <a:lnTo>
                  <a:pt x="7416635" y="3126166"/>
                </a:lnTo>
                <a:lnTo>
                  <a:pt x="7371837" y="3141719"/>
                </a:lnTo>
                <a:lnTo>
                  <a:pt x="7324589" y="3151367"/>
                </a:lnTo>
                <a:lnTo>
                  <a:pt x="7275322" y="3154680"/>
                </a:lnTo>
                <a:lnTo>
                  <a:pt x="362966" y="3154680"/>
                </a:lnTo>
                <a:lnTo>
                  <a:pt x="313698" y="3151367"/>
                </a:lnTo>
                <a:lnTo>
                  <a:pt x="266450" y="3141719"/>
                </a:lnTo>
                <a:lnTo>
                  <a:pt x="221652" y="3126166"/>
                </a:lnTo>
                <a:lnTo>
                  <a:pt x="179737" y="3105140"/>
                </a:lnTo>
                <a:lnTo>
                  <a:pt x="141137" y="3079073"/>
                </a:lnTo>
                <a:lnTo>
                  <a:pt x="106283" y="3048396"/>
                </a:lnTo>
                <a:lnTo>
                  <a:pt x="75606" y="3013542"/>
                </a:lnTo>
                <a:lnTo>
                  <a:pt x="49539" y="2974942"/>
                </a:lnTo>
                <a:lnTo>
                  <a:pt x="28513" y="2933027"/>
                </a:lnTo>
                <a:lnTo>
                  <a:pt x="12960" y="2888229"/>
                </a:lnTo>
                <a:lnTo>
                  <a:pt x="3312" y="2840981"/>
                </a:lnTo>
                <a:lnTo>
                  <a:pt x="0" y="2791714"/>
                </a:lnTo>
                <a:lnTo>
                  <a:pt x="0" y="362966"/>
                </a:lnTo>
                <a:close/>
              </a:path>
            </a:pathLst>
          </a:custGeom>
          <a:ln w="15875">
            <a:solidFill>
              <a:srgbClr val="BADF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1063" y="1965960"/>
            <a:ext cx="1286510" cy="1582420"/>
          </a:xfrm>
          <a:custGeom>
            <a:avLst/>
            <a:gdLst/>
            <a:ahLst/>
            <a:cxnLst/>
            <a:rect l="l" t="t" r="r" b="b"/>
            <a:pathLst>
              <a:path w="1286510" h="1582420">
                <a:moveTo>
                  <a:pt x="1132916" y="0"/>
                </a:moveTo>
                <a:lnTo>
                  <a:pt x="153339" y="0"/>
                </a:lnTo>
                <a:lnTo>
                  <a:pt x="104873" y="7822"/>
                </a:lnTo>
                <a:lnTo>
                  <a:pt x="62780" y="29598"/>
                </a:lnTo>
                <a:lnTo>
                  <a:pt x="29586" y="62791"/>
                </a:lnTo>
                <a:lnTo>
                  <a:pt x="7817" y="104867"/>
                </a:lnTo>
                <a:lnTo>
                  <a:pt x="0" y="153288"/>
                </a:lnTo>
                <a:lnTo>
                  <a:pt x="0" y="1428623"/>
                </a:lnTo>
                <a:lnTo>
                  <a:pt x="7817" y="1477044"/>
                </a:lnTo>
                <a:lnTo>
                  <a:pt x="29586" y="1519120"/>
                </a:lnTo>
                <a:lnTo>
                  <a:pt x="62780" y="1552313"/>
                </a:lnTo>
                <a:lnTo>
                  <a:pt x="104873" y="1574089"/>
                </a:lnTo>
                <a:lnTo>
                  <a:pt x="153339" y="1581912"/>
                </a:lnTo>
                <a:lnTo>
                  <a:pt x="1132916" y="1581912"/>
                </a:lnTo>
                <a:lnTo>
                  <a:pt x="1181362" y="1574089"/>
                </a:lnTo>
                <a:lnTo>
                  <a:pt x="1223453" y="1552313"/>
                </a:lnTo>
                <a:lnTo>
                  <a:pt x="1256654" y="1519120"/>
                </a:lnTo>
                <a:lnTo>
                  <a:pt x="1278433" y="1477044"/>
                </a:lnTo>
                <a:lnTo>
                  <a:pt x="1286256" y="1428623"/>
                </a:lnTo>
                <a:lnTo>
                  <a:pt x="1286256" y="153288"/>
                </a:lnTo>
                <a:lnTo>
                  <a:pt x="1278433" y="104867"/>
                </a:lnTo>
                <a:lnTo>
                  <a:pt x="1256654" y="62791"/>
                </a:lnTo>
                <a:lnTo>
                  <a:pt x="1223453" y="29598"/>
                </a:lnTo>
                <a:lnTo>
                  <a:pt x="1181362" y="7822"/>
                </a:lnTo>
                <a:lnTo>
                  <a:pt x="1132916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52171" y="1988032"/>
            <a:ext cx="1043940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20000"/>
              </a:lnSpc>
              <a:spcBef>
                <a:spcPts val="100"/>
              </a:spcBef>
            </a:pPr>
            <a:r>
              <a:rPr dirty="0" sz="2000" b="1">
                <a:latin typeface="微软雅黑"/>
                <a:cs typeface="微软雅黑"/>
              </a:rPr>
              <a:t>接通延时 </a:t>
            </a:r>
            <a:r>
              <a:rPr dirty="0" sz="2000" b="1">
                <a:latin typeface="微软雅黑"/>
                <a:cs typeface="微软雅黑"/>
              </a:rPr>
              <a:t>定时器 脉冲</a:t>
            </a:r>
            <a:endParaRPr sz="2000">
              <a:latin typeface="微软雅黑"/>
              <a:cs typeface="微软雅黑"/>
            </a:endParaRPr>
          </a:p>
          <a:p>
            <a:pPr algn="ctr" marL="127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微软雅黑"/>
                <a:cs typeface="微软雅黑"/>
              </a:rPr>
              <a:t>时序图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85984" y="1229669"/>
            <a:ext cx="4976932" cy="27820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20011" y="1877567"/>
            <a:ext cx="2007108" cy="12307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33500" y="4043171"/>
            <a:ext cx="7687309" cy="1888489"/>
          </a:xfrm>
          <a:custGeom>
            <a:avLst/>
            <a:gdLst/>
            <a:ahLst/>
            <a:cxnLst/>
            <a:rect l="l" t="t" r="r" b="b"/>
            <a:pathLst>
              <a:path w="7687309" h="1888489">
                <a:moveTo>
                  <a:pt x="0" y="217296"/>
                </a:moveTo>
                <a:lnTo>
                  <a:pt x="5738" y="167471"/>
                </a:lnTo>
                <a:lnTo>
                  <a:pt x="22085" y="121733"/>
                </a:lnTo>
                <a:lnTo>
                  <a:pt x="47736" y="81386"/>
                </a:lnTo>
                <a:lnTo>
                  <a:pt x="81386" y="47736"/>
                </a:lnTo>
                <a:lnTo>
                  <a:pt x="121733" y="22085"/>
                </a:lnTo>
                <a:lnTo>
                  <a:pt x="167471" y="5738"/>
                </a:lnTo>
                <a:lnTo>
                  <a:pt x="217297" y="0"/>
                </a:lnTo>
                <a:lnTo>
                  <a:pt x="7469758" y="0"/>
                </a:lnTo>
                <a:lnTo>
                  <a:pt x="7519584" y="5738"/>
                </a:lnTo>
                <a:lnTo>
                  <a:pt x="7565322" y="22085"/>
                </a:lnTo>
                <a:lnTo>
                  <a:pt x="7605669" y="47736"/>
                </a:lnTo>
                <a:lnTo>
                  <a:pt x="7639319" y="81386"/>
                </a:lnTo>
                <a:lnTo>
                  <a:pt x="7664970" y="121733"/>
                </a:lnTo>
                <a:lnTo>
                  <a:pt x="7681317" y="167471"/>
                </a:lnTo>
                <a:lnTo>
                  <a:pt x="7687056" y="217296"/>
                </a:lnTo>
                <a:lnTo>
                  <a:pt x="7687056" y="1671002"/>
                </a:lnTo>
                <a:lnTo>
                  <a:pt x="7681317" y="1720812"/>
                </a:lnTo>
                <a:lnTo>
                  <a:pt x="7664970" y="1766537"/>
                </a:lnTo>
                <a:lnTo>
                  <a:pt x="7639319" y="1806871"/>
                </a:lnTo>
                <a:lnTo>
                  <a:pt x="7605669" y="1840512"/>
                </a:lnTo>
                <a:lnTo>
                  <a:pt x="7565322" y="1866156"/>
                </a:lnTo>
                <a:lnTo>
                  <a:pt x="7519584" y="1882498"/>
                </a:lnTo>
                <a:lnTo>
                  <a:pt x="7469758" y="1888236"/>
                </a:lnTo>
                <a:lnTo>
                  <a:pt x="217297" y="1888236"/>
                </a:lnTo>
                <a:lnTo>
                  <a:pt x="167471" y="1882498"/>
                </a:lnTo>
                <a:lnTo>
                  <a:pt x="121733" y="1866156"/>
                </a:lnTo>
                <a:lnTo>
                  <a:pt x="81386" y="1840512"/>
                </a:lnTo>
                <a:lnTo>
                  <a:pt x="47736" y="1806871"/>
                </a:lnTo>
                <a:lnTo>
                  <a:pt x="22085" y="1766537"/>
                </a:lnTo>
                <a:lnTo>
                  <a:pt x="5738" y="1720812"/>
                </a:lnTo>
                <a:lnTo>
                  <a:pt x="0" y="1671002"/>
                </a:lnTo>
                <a:lnTo>
                  <a:pt x="0" y="217296"/>
                </a:lnTo>
                <a:close/>
              </a:path>
            </a:pathLst>
          </a:custGeom>
          <a:ln w="15875">
            <a:solidFill>
              <a:srgbClr val="BADF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446657" y="4203953"/>
            <a:ext cx="7398384" cy="153479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584835" indent="-572135">
              <a:lnSpc>
                <a:spcPct val="100000"/>
              </a:lnSpc>
              <a:spcBef>
                <a:spcPts val="315"/>
              </a:spcBef>
              <a:buSzPct val="94444"/>
              <a:buAutoNum type="arabicPlain"/>
              <a:tabLst>
                <a:tab pos="584835" algn="l"/>
              </a:tabLst>
            </a:pPr>
            <a:r>
              <a:rPr dirty="0" sz="1800">
                <a:latin typeface="宋体"/>
                <a:cs typeface="宋体"/>
              </a:rPr>
              <a:t>定时器</a:t>
            </a:r>
            <a:r>
              <a:rPr dirty="0" sz="1800" spc="-10">
                <a:latin typeface="Times New Roman"/>
                <a:cs typeface="Times New Roman"/>
              </a:rPr>
              <a:t>Q</a:t>
            </a:r>
            <a:r>
              <a:rPr dirty="0" sz="1800">
                <a:latin typeface="宋体"/>
                <a:cs typeface="宋体"/>
              </a:rPr>
              <a:t>触发条件</a:t>
            </a:r>
            <a:endParaRPr sz="1800">
              <a:latin typeface="宋体"/>
              <a:cs typeface="宋体"/>
            </a:endParaRPr>
          </a:p>
          <a:p>
            <a:pPr marL="12700" marR="8255" indent="228600">
              <a:lnSpc>
                <a:spcPct val="110000"/>
              </a:lnSpc>
              <a:spcBef>
                <a:spcPts val="5"/>
              </a:spcBef>
            </a:pPr>
            <a:r>
              <a:rPr dirty="0" sz="1800" spc="-5">
                <a:latin typeface="Times New Roman"/>
                <a:cs typeface="Times New Roman"/>
              </a:rPr>
              <a:t>IN</a:t>
            </a:r>
            <a:r>
              <a:rPr dirty="0" sz="1800">
                <a:latin typeface="宋体"/>
                <a:cs typeface="宋体"/>
              </a:rPr>
              <a:t>由</a:t>
            </a:r>
            <a:r>
              <a:rPr dirty="0" sz="1800">
                <a:latin typeface="Times New Roman"/>
                <a:cs typeface="Times New Roman"/>
              </a:rPr>
              <a:t>0</a:t>
            </a:r>
            <a:r>
              <a:rPr dirty="0" sz="1800">
                <a:latin typeface="宋体"/>
                <a:cs typeface="宋体"/>
              </a:rPr>
              <a:t>变为</a:t>
            </a:r>
            <a:r>
              <a:rPr dirty="0" sz="1800">
                <a:latin typeface="Times New Roman"/>
                <a:cs typeface="Times New Roman"/>
              </a:rPr>
              <a:t>1</a:t>
            </a:r>
            <a:r>
              <a:rPr dirty="0" sz="1800">
                <a:latin typeface="宋体"/>
                <a:cs typeface="宋体"/>
              </a:rPr>
              <a:t>，将置位</a:t>
            </a:r>
            <a:r>
              <a:rPr dirty="0" sz="1800" spc="-459">
                <a:latin typeface="宋体"/>
                <a:cs typeface="宋体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Q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宋体"/>
                <a:cs typeface="宋体"/>
              </a:rPr>
              <a:t>输出，</a:t>
            </a:r>
            <a:r>
              <a:rPr dirty="0" sz="1800" spc="-475">
                <a:latin typeface="宋体"/>
                <a:cs typeface="宋体"/>
              </a:rPr>
              <a:t> </a:t>
            </a:r>
            <a:r>
              <a:rPr dirty="0" sz="1800" b="1">
                <a:latin typeface="宋体"/>
                <a:cs typeface="宋体"/>
              </a:rPr>
              <a:t>当</a:t>
            </a:r>
            <a:r>
              <a:rPr dirty="0" sz="1800" spc="-10" b="1">
                <a:latin typeface="Times New Roman"/>
                <a:cs typeface="Times New Roman"/>
              </a:rPr>
              <a:t>IN</a:t>
            </a:r>
            <a:r>
              <a:rPr dirty="0" sz="1800" b="1">
                <a:latin typeface="宋体"/>
                <a:cs typeface="宋体"/>
              </a:rPr>
              <a:t>由</a:t>
            </a:r>
            <a:r>
              <a:rPr dirty="0" sz="1800" b="1">
                <a:latin typeface="Times New Roman"/>
                <a:cs typeface="Times New Roman"/>
              </a:rPr>
              <a:t>1</a:t>
            </a:r>
            <a:r>
              <a:rPr dirty="0" sz="1800" b="1">
                <a:latin typeface="宋体"/>
                <a:cs typeface="宋体"/>
              </a:rPr>
              <a:t>变回</a:t>
            </a:r>
            <a:r>
              <a:rPr dirty="0" sz="1800" b="1">
                <a:latin typeface="Times New Roman"/>
                <a:cs typeface="Times New Roman"/>
              </a:rPr>
              <a:t>0</a:t>
            </a:r>
            <a:r>
              <a:rPr dirty="0" sz="1800" b="1">
                <a:latin typeface="宋体"/>
                <a:cs typeface="宋体"/>
              </a:rPr>
              <a:t>且保持为</a:t>
            </a:r>
            <a:r>
              <a:rPr dirty="0" sz="1800" b="1">
                <a:latin typeface="Times New Roman"/>
                <a:cs typeface="Times New Roman"/>
              </a:rPr>
              <a:t>0</a:t>
            </a:r>
            <a:r>
              <a:rPr dirty="0" sz="1800" b="1">
                <a:latin typeface="宋体"/>
                <a:cs typeface="宋体"/>
              </a:rPr>
              <a:t>，定时器开始计 时</a:t>
            </a:r>
            <a:r>
              <a:rPr dirty="0" sz="1800">
                <a:latin typeface="宋体"/>
                <a:cs typeface="宋体"/>
              </a:rPr>
              <a:t>，</a:t>
            </a:r>
            <a:r>
              <a:rPr dirty="0" sz="1800">
                <a:latin typeface="Times New Roman"/>
                <a:cs typeface="Times New Roman"/>
              </a:rPr>
              <a:t>ET</a:t>
            </a:r>
            <a:r>
              <a:rPr dirty="0" sz="1800">
                <a:latin typeface="宋体"/>
                <a:cs typeface="宋体"/>
              </a:rPr>
              <a:t>由</a:t>
            </a:r>
            <a:r>
              <a:rPr dirty="0" sz="1800">
                <a:latin typeface="Times New Roman"/>
                <a:cs typeface="Times New Roman"/>
              </a:rPr>
              <a:t>0</a:t>
            </a:r>
            <a:r>
              <a:rPr dirty="0" sz="1800">
                <a:latin typeface="宋体"/>
                <a:cs typeface="宋体"/>
              </a:rPr>
              <a:t>开始正计时，定时时间到</a:t>
            </a:r>
            <a:r>
              <a:rPr dirty="0" sz="1800" spc="-10">
                <a:latin typeface="Times New Roman"/>
                <a:cs typeface="Times New Roman"/>
              </a:rPr>
              <a:t>Q</a:t>
            </a:r>
            <a:r>
              <a:rPr dirty="0" sz="1800">
                <a:latin typeface="宋体"/>
                <a:cs typeface="宋体"/>
              </a:rPr>
              <a:t>复位为</a:t>
            </a:r>
            <a:r>
              <a:rPr dirty="0" sz="1800">
                <a:latin typeface="Times New Roman"/>
                <a:cs typeface="Times New Roman"/>
              </a:rPr>
              <a:t>0</a:t>
            </a:r>
            <a:r>
              <a:rPr dirty="0" sz="1800">
                <a:latin typeface="宋体"/>
                <a:cs typeface="宋体"/>
              </a:rPr>
              <a:t>。</a:t>
            </a:r>
            <a:endParaRPr sz="1800">
              <a:latin typeface="宋体"/>
              <a:cs typeface="宋体"/>
            </a:endParaRPr>
          </a:p>
          <a:p>
            <a:pPr marL="584835" indent="-572135">
              <a:lnSpc>
                <a:spcPct val="100000"/>
              </a:lnSpc>
              <a:spcBef>
                <a:spcPts val="215"/>
              </a:spcBef>
              <a:buSzPct val="94444"/>
              <a:buAutoNum type="arabicPlain" startAt="2"/>
              <a:tabLst>
                <a:tab pos="584835" algn="l"/>
              </a:tabLst>
            </a:pPr>
            <a:r>
              <a:rPr dirty="0" sz="1800">
                <a:latin typeface="宋体"/>
                <a:cs typeface="宋体"/>
              </a:rPr>
              <a:t>定时器</a:t>
            </a:r>
            <a:r>
              <a:rPr dirty="0" sz="1800">
                <a:latin typeface="Times New Roman"/>
                <a:cs typeface="Times New Roman"/>
              </a:rPr>
              <a:t>ET</a:t>
            </a:r>
            <a:r>
              <a:rPr dirty="0" sz="1800">
                <a:latin typeface="宋体"/>
                <a:cs typeface="宋体"/>
              </a:rPr>
              <a:t>复位条件</a:t>
            </a:r>
            <a:endParaRPr sz="1800">
              <a:latin typeface="宋体"/>
              <a:cs typeface="宋体"/>
            </a:endParaRPr>
          </a:p>
          <a:p>
            <a:pPr marL="182880">
              <a:lnSpc>
                <a:spcPct val="100000"/>
              </a:lnSpc>
              <a:spcBef>
                <a:spcPts val="215"/>
              </a:spcBef>
            </a:pPr>
            <a:r>
              <a:rPr dirty="0" sz="1800">
                <a:latin typeface="宋体"/>
                <a:cs typeface="宋体"/>
              </a:rPr>
              <a:t>只要</a:t>
            </a:r>
            <a:r>
              <a:rPr dirty="0" sz="1800" spc="-5">
                <a:latin typeface="Times New Roman"/>
                <a:cs typeface="Times New Roman"/>
              </a:rPr>
              <a:t>I</a:t>
            </a:r>
            <a:r>
              <a:rPr dirty="0" sz="1800" spc="-10">
                <a:latin typeface="Times New Roman"/>
                <a:cs typeface="Times New Roman"/>
              </a:rPr>
              <a:t>N</a:t>
            </a:r>
            <a:r>
              <a:rPr dirty="0" sz="1800">
                <a:latin typeface="宋体"/>
                <a:cs typeface="宋体"/>
              </a:rPr>
              <a:t>变为</a:t>
            </a:r>
            <a:r>
              <a:rPr dirty="0" sz="1800">
                <a:latin typeface="Times New Roman"/>
                <a:cs typeface="Times New Roman"/>
              </a:rPr>
              <a:t>1</a:t>
            </a:r>
            <a:r>
              <a:rPr dirty="0" sz="1800">
                <a:latin typeface="宋体"/>
                <a:cs typeface="宋体"/>
              </a:rPr>
              <a:t>，则定时器复位，一方面</a:t>
            </a:r>
            <a:r>
              <a:rPr dirty="0" sz="1800">
                <a:latin typeface="Times New Roman"/>
                <a:cs typeface="Times New Roman"/>
              </a:rPr>
              <a:t>ET</a:t>
            </a:r>
            <a:r>
              <a:rPr dirty="0" sz="1800">
                <a:latin typeface="宋体"/>
                <a:cs typeface="宋体"/>
              </a:rPr>
              <a:t>变为</a:t>
            </a:r>
            <a:r>
              <a:rPr dirty="0" sz="1800">
                <a:latin typeface="Times New Roman"/>
                <a:cs typeface="Times New Roman"/>
              </a:rPr>
              <a:t>0</a:t>
            </a:r>
            <a:r>
              <a:rPr dirty="0" sz="1800">
                <a:latin typeface="宋体"/>
                <a:cs typeface="宋体"/>
              </a:rPr>
              <a:t>，另一方面输出</a:t>
            </a:r>
            <a:r>
              <a:rPr dirty="0" sz="1800" spc="-10">
                <a:latin typeface="Times New Roman"/>
                <a:cs typeface="Times New Roman"/>
              </a:rPr>
              <a:t>Q</a:t>
            </a:r>
            <a:r>
              <a:rPr dirty="0" sz="1800">
                <a:latin typeface="宋体"/>
                <a:cs typeface="宋体"/>
              </a:rPr>
              <a:t>变为</a:t>
            </a:r>
            <a:r>
              <a:rPr dirty="0" sz="1800">
                <a:latin typeface="Times New Roman"/>
                <a:cs typeface="Times New Roman"/>
              </a:rPr>
              <a:t>1</a:t>
            </a:r>
            <a:r>
              <a:rPr dirty="0" sz="1800">
                <a:latin typeface="宋体"/>
                <a:cs typeface="宋体"/>
              </a:rPr>
              <a:t>。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226052"/>
            <a:ext cx="1333500" cy="1522730"/>
          </a:xfrm>
          <a:custGeom>
            <a:avLst/>
            <a:gdLst/>
            <a:ahLst/>
            <a:cxnLst/>
            <a:rect l="l" t="t" r="r" b="b"/>
            <a:pathLst>
              <a:path w="1333500" h="1522729">
                <a:moveTo>
                  <a:pt x="1173988" y="0"/>
                </a:moveTo>
                <a:lnTo>
                  <a:pt x="154940" y="0"/>
                </a:lnTo>
                <a:lnTo>
                  <a:pt x="104521" y="8127"/>
                </a:lnTo>
                <a:lnTo>
                  <a:pt x="60734" y="30764"/>
                </a:lnTo>
                <a:lnTo>
                  <a:pt x="26204" y="65288"/>
                </a:lnTo>
                <a:lnTo>
                  <a:pt x="3560" y="109077"/>
                </a:lnTo>
                <a:lnTo>
                  <a:pt x="0" y="131156"/>
                </a:lnTo>
                <a:lnTo>
                  <a:pt x="0" y="1391310"/>
                </a:lnTo>
                <a:lnTo>
                  <a:pt x="26204" y="1457171"/>
                </a:lnTo>
                <a:lnTo>
                  <a:pt x="60734" y="1491700"/>
                </a:lnTo>
                <a:lnTo>
                  <a:pt x="104521" y="1514344"/>
                </a:lnTo>
                <a:lnTo>
                  <a:pt x="154940" y="1522476"/>
                </a:lnTo>
                <a:lnTo>
                  <a:pt x="1173988" y="1522476"/>
                </a:lnTo>
                <a:lnTo>
                  <a:pt x="1224407" y="1514344"/>
                </a:lnTo>
                <a:lnTo>
                  <a:pt x="1268195" y="1491700"/>
                </a:lnTo>
                <a:lnTo>
                  <a:pt x="1302724" y="1457171"/>
                </a:lnTo>
                <a:lnTo>
                  <a:pt x="1325368" y="1413383"/>
                </a:lnTo>
                <a:lnTo>
                  <a:pt x="1333500" y="1362964"/>
                </a:lnTo>
                <a:lnTo>
                  <a:pt x="1333500" y="159512"/>
                </a:lnTo>
                <a:lnTo>
                  <a:pt x="1325368" y="109077"/>
                </a:lnTo>
                <a:lnTo>
                  <a:pt x="1302724" y="65288"/>
                </a:lnTo>
                <a:lnTo>
                  <a:pt x="1268195" y="30764"/>
                </a:lnTo>
                <a:lnTo>
                  <a:pt x="1224407" y="8127"/>
                </a:lnTo>
                <a:lnTo>
                  <a:pt x="1173988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2443" y="4401667"/>
            <a:ext cx="104394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20000"/>
              </a:lnSpc>
              <a:spcBef>
                <a:spcPts val="100"/>
              </a:spcBef>
            </a:pPr>
            <a:r>
              <a:rPr dirty="0" sz="2000" b="1">
                <a:latin typeface="微软雅黑"/>
                <a:cs typeface="微软雅黑"/>
              </a:rPr>
              <a:t>关断延时 </a:t>
            </a:r>
            <a:r>
              <a:rPr dirty="0" sz="2000" b="1">
                <a:latin typeface="微软雅黑"/>
                <a:cs typeface="微软雅黑"/>
              </a:rPr>
              <a:t>定时器 </a:t>
            </a:r>
            <a:r>
              <a:rPr dirty="0" sz="2000" b="1">
                <a:latin typeface="微软雅黑"/>
                <a:cs typeface="微软雅黑"/>
              </a:rPr>
              <a:t>使用要点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33500" y="548640"/>
            <a:ext cx="7637145" cy="3153410"/>
          </a:xfrm>
          <a:custGeom>
            <a:avLst/>
            <a:gdLst/>
            <a:ahLst/>
            <a:cxnLst/>
            <a:rect l="l" t="t" r="r" b="b"/>
            <a:pathLst>
              <a:path w="7637145" h="3153410">
                <a:moveTo>
                  <a:pt x="0" y="362712"/>
                </a:moveTo>
                <a:lnTo>
                  <a:pt x="3311" y="313502"/>
                </a:lnTo>
                <a:lnTo>
                  <a:pt x="12959" y="266303"/>
                </a:lnTo>
                <a:lnTo>
                  <a:pt x="28509" y="221545"/>
                </a:lnTo>
                <a:lnTo>
                  <a:pt x="49530" y="179662"/>
                </a:lnTo>
                <a:lnTo>
                  <a:pt x="75588" y="141087"/>
                </a:lnTo>
                <a:lnTo>
                  <a:pt x="106251" y="106251"/>
                </a:lnTo>
                <a:lnTo>
                  <a:pt x="141087" y="75588"/>
                </a:lnTo>
                <a:lnTo>
                  <a:pt x="179662" y="49530"/>
                </a:lnTo>
                <a:lnTo>
                  <a:pt x="221545" y="28509"/>
                </a:lnTo>
                <a:lnTo>
                  <a:pt x="266303" y="12959"/>
                </a:lnTo>
                <a:lnTo>
                  <a:pt x="313502" y="3311"/>
                </a:lnTo>
                <a:lnTo>
                  <a:pt x="362712" y="0"/>
                </a:lnTo>
                <a:lnTo>
                  <a:pt x="7274052" y="0"/>
                </a:lnTo>
                <a:lnTo>
                  <a:pt x="7323261" y="3311"/>
                </a:lnTo>
                <a:lnTo>
                  <a:pt x="7370460" y="12959"/>
                </a:lnTo>
                <a:lnTo>
                  <a:pt x="7415218" y="28509"/>
                </a:lnTo>
                <a:lnTo>
                  <a:pt x="7457101" y="49529"/>
                </a:lnTo>
                <a:lnTo>
                  <a:pt x="7495676" y="75588"/>
                </a:lnTo>
                <a:lnTo>
                  <a:pt x="7530512" y="106251"/>
                </a:lnTo>
                <a:lnTo>
                  <a:pt x="7561175" y="141087"/>
                </a:lnTo>
                <a:lnTo>
                  <a:pt x="7587233" y="179662"/>
                </a:lnTo>
                <a:lnTo>
                  <a:pt x="7608254" y="221545"/>
                </a:lnTo>
                <a:lnTo>
                  <a:pt x="7623804" y="266303"/>
                </a:lnTo>
                <a:lnTo>
                  <a:pt x="7633452" y="313502"/>
                </a:lnTo>
                <a:lnTo>
                  <a:pt x="7636764" y="362712"/>
                </a:lnTo>
                <a:lnTo>
                  <a:pt x="7636764" y="2790444"/>
                </a:lnTo>
                <a:lnTo>
                  <a:pt x="7633452" y="2839653"/>
                </a:lnTo>
                <a:lnTo>
                  <a:pt x="7623804" y="2886852"/>
                </a:lnTo>
                <a:lnTo>
                  <a:pt x="7608254" y="2931610"/>
                </a:lnTo>
                <a:lnTo>
                  <a:pt x="7587233" y="2973493"/>
                </a:lnTo>
                <a:lnTo>
                  <a:pt x="7561175" y="3012068"/>
                </a:lnTo>
                <a:lnTo>
                  <a:pt x="7530512" y="3046904"/>
                </a:lnTo>
                <a:lnTo>
                  <a:pt x="7495676" y="3077567"/>
                </a:lnTo>
                <a:lnTo>
                  <a:pt x="7457101" y="3103625"/>
                </a:lnTo>
                <a:lnTo>
                  <a:pt x="7415218" y="3124646"/>
                </a:lnTo>
                <a:lnTo>
                  <a:pt x="7370460" y="3140196"/>
                </a:lnTo>
                <a:lnTo>
                  <a:pt x="7323261" y="3149844"/>
                </a:lnTo>
                <a:lnTo>
                  <a:pt x="7274052" y="3153156"/>
                </a:lnTo>
                <a:lnTo>
                  <a:pt x="362712" y="3153156"/>
                </a:lnTo>
                <a:lnTo>
                  <a:pt x="313502" y="3149844"/>
                </a:lnTo>
                <a:lnTo>
                  <a:pt x="266303" y="3140196"/>
                </a:lnTo>
                <a:lnTo>
                  <a:pt x="221545" y="3124646"/>
                </a:lnTo>
                <a:lnTo>
                  <a:pt x="179662" y="3103626"/>
                </a:lnTo>
                <a:lnTo>
                  <a:pt x="141087" y="3077567"/>
                </a:lnTo>
                <a:lnTo>
                  <a:pt x="106251" y="3046904"/>
                </a:lnTo>
                <a:lnTo>
                  <a:pt x="75588" y="3012068"/>
                </a:lnTo>
                <a:lnTo>
                  <a:pt x="49529" y="2973493"/>
                </a:lnTo>
                <a:lnTo>
                  <a:pt x="28509" y="2931610"/>
                </a:lnTo>
                <a:lnTo>
                  <a:pt x="12959" y="2886852"/>
                </a:lnTo>
                <a:lnTo>
                  <a:pt x="3311" y="2839653"/>
                </a:lnTo>
                <a:lnTo>
                  <a:pt x="0" y="2790444"/>
                </a:lnTo>
                <a:lnTo>
                  <a:pt x="0" y="362712"/>
                </a:lnTo>
                <a:close/>
              </a:path>
            </a:pathLst>
          </a:custGeom>
          <a:ln w="15875">
            <a:solidFill>
              <a:srgbClr val="BADF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8580" y="1395983"/>
            <a:ext cx="1286510" cy="1580515"/>
          </a:xfrm>
          <a:custGeom>
            <a:avLst/>
            <a:gdLst/>
            <a:ahLst/>
            <a:cxnLst/>
            <a:rect l="l" t="t" r="r" b="b"/>
            <a:pathLst>
              <a:path w="1286510" h="1580514">
                <a:moveTo>
                  <a:pt x="1132916" y="0"/>
                </a:moveTo>
                <a:lnTo>
                  <a:pt x="153339" y="0"/>
                </a:lnTo>
                <a:lnTo>
                  <a:pt x="104873" y="7822"/>
                </a:lnTo>
                <a:lnTo>
                  <a:pt x="62780" y="29598"/>
                </a:lnTo>
                <a:lnTo>
                  <a:pt x="29586" y="62791"/>
                </a:lnTo>
                <a:lnTo>
                  <a:pt x="7817" y="104867"/>
                </a:lnTo>
                <a:lnTo>
                  <a:pt x="0" y="153288"/>
                </a:lnTo>
                <a:lnTo>
                  <a:pt x="0" y="1427099"/>
                </a:lnTo>
                <a:lnTo>
                  <a:pt x="7817" y="1475520"/>
                </a:lnTo>
                <a:lnTo>
                  <a:pt x="29586" y="1517596"/>
                </a:lnTo>
                <a:lnTo>
                  <a:pt x="62780" y="1550789"/>
                </a:lnTo>
                <a:lnTo>
                  <a:pt x="104873" y="1572565"/>
                </a:lnTo>
                <a:lnTo>
                  <a:pt x="153339" y="1580388"/>
                </a:lnTo>
                <a:lnTo>
                  <a:pt x="1132916" y="1580388"/>
                </a:lnTo>
                <a:lnTo>
                  <a:pt x="1181362" y="1572565"/>
                </a:lnTo>
                <a:lnTo>
                  <a:pt x="1223453" y="1550789"/>
                </a:lnTo>
                <a:lnTo>
                  <a:pt x="1256654" y="1517596"/>
                </a:lnTo>
                <a:lnTo>
                  <a:pt x="1278433" y="1475520"/>
                </a:lnTo>
                <a:lnTo>
                  <a:pt x="1286256" y="1427099"/>
                </a:lnTo>
                <a:lnTo>
                  <a:pt x="1286256" y="153288"/>
                </a:lnTo>
                <a:lnTo>
                  <a:pt x="1278433" y="104867"/>
                </a:lnTo>
                <a:lnTo>
                  <a:pt x="1256654" y="62791"/>
                </a:lnTo>
                <a:lnTo>
                  <a:pt x="1223453" y="29598"/>
                </a:lnTo>
                <a:lnTo>
                  <a:pt x="1181362" y="7822"/>
                </a:lnTo>
                <a:lnTo>
                  <a:pt x="1132916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88772" y="1417167"/>
            <a:ext cx="104394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2000">
                <a:latin typeface="微软雅黑"/>
                <a:cs typeface="微软雅黑"/>
              </a:rPr>
              <a:t>关断延时 </a:t>
            </a:r>
            <a:r>
              <a:rPr dirty="0" sz="2000">
                <a:latin typeface="微软雅黑"/>
                <a:cs typeface="微软雅黑"/>
              </a:rPr>
              <a:t>定时器 脉冲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6788" y="2575051"/>
            <a:ext cx="7893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微软雅黑"/>
                <a:cs typeface="微软雅黑"/>
              </a:rPr>
              <a:t>时序图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14272" y="1492530"/>
            <a:ext cx="2232660" cy="12405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808476" y="702563"/>
            <a:ext cx="4833833" cy="2997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45691" y="3898391"/>
            <a:ext cx="7686040" cy="1889760"/>
          </a:xfrm>
          <a:custGeom>
            <a:avLst/>
            <a:gdLst/>
            <a:ahLst/>
            <a:cxnLst/>
            <a:rect l="l" t="t" r="r" b="b"/>
            <a:pathLst>
              <a:path w="7686040" h="1889760">
                <a:moveTo>
                  <a:pt x="0" y="217423"/>
                </a:moveTo>
                <a:lnTo>
                  <a:pt x="5739" y="167551"/>
                </a:lnTo>
                <a:lnTo>
                  <a:pt x="22088" y="121779"/>
                </a:lnTo>
                <a:lnTo>
                  <a:pt x="47746" y="81410"/>
                </a:lnTo>
                <a:lnTo>
                  <a:pt x="81410" y="47746"/>
                </a:lnTo>
                <a:lnTo>
                  <a:pt x="121779" y="22088"/>
                </a:lnTo>
                <a:lnTo>
                  <a:pt x="167551" y="5739"/>
                </a:lnTo>
                <a:lnTo>
                  <a:pt x="217424" y="0"/>
                </a:lnTo>
                <a:lnTo>
                  <a:pt x="7468108" y="0"/>
                </a:lnTo>
                <a:lnTo>
                  <a:pt x="7517980" y="5739"/>
                </a:lnTo>
                <a:lnTo>
                  <a:pt x="7563752" y="22088"/>
                </a:lnTo>
                <a:lnTo>
                  <a:pt x="7604121" y="47746"/>
                </a:lnTo>
                <a:lnTo>
                  <a:pt x="7637785" y="81410"/>
                </a:lnTo>
                <a:lnTo>
                  <a:pt x="7663443" y="121779"/>
                </a:lnTo>
                <a:lnTo>
                  <a:pt x="7679792" y="167551"/>
                </a:lnTo>
                <a:lnTo>
                  <a:pt x="7685532" y="217423"/>
                </a:lnTo>
                <a:lnTo>
                  <a:pt x="7685532" y="1672335"/>
                </a:lnTo>
                <a:lnTo>
                  <a:pt x="7679792" y="1722188"/>
                </a:lnTo>
                <a:lnTo>
                  <a:pt x="7663443" y="1767952"/>
                </a:lnTo>
                <a:lnTo>
                  <a:pt x="7637785" y="1808323"/>
                </a:lnTo>
                <a:lnTo>
                  <a:pt x="7604121" y="1841993"/>
                </a:lnTo>
                <a:lnTo>
                  <a:pt x="7563752" y="1867660"/>
                </a:lnTo>
                <a:lnTo>
                  <a:pt x="7517980" y="1884017"/>
                </a:lnTo>
                <a:lnTo>
                  <a:pt x="7468108" y="1889759"/>
                </a:lnTo>
                <a:lnTo>
                  <a:pt x="217424" y="1889759"/>
                </a:lnTo>
                <a:lnTo>
                  <a:pt x="167551" y="1884017"/>
                </a:lnTo>
                <a:lnTo>
                  <a:pt x="121779" y="1867660"/>
                </a:lnTo>
                <a:lnTo>
                  <a:pt x="81410" y="1841993"/>
                </a:lnTo>
                <a:lnTo>
                  <a:pt x="47746" y="1808323"/>
                </a:lnTo>
                <a:lnTo>
                  <a:pt x="22088" y="1767952"/>
                </a:lnTo>
                <a:lnTo>
                  <a:pt x="5739" y="1722188"/>
                </a:lnTo>
                <a:lnTo>
                  <a:pt x="0" y="1672335"/>
                </a:lnTo>
                <a:lnTo>
                  <a:pt x="0" y="217423"/>
                </a:lnTo>
                <a:close/>
              </a:path>
            </a:pathLst>
          </a:custGeom>
          <a:ln w="15875">
            <a:solidFill>
              <a:srgbClr val="BADF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459483" y="4140784"/>
            <a:ext cx="7388859" cy="1769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84835" indent="-572135">
              <a:lnSpc>
                <a:spcPct val="100000"/>
              </a:lnSpc>
              <a:spcBef>
                <a:spcPts val="100"/>
              </a:spcBef>
              <a:buSzPct val="94444"/>
              <a:buAutoNum type="arabicPlain"/>
              <a:tabLst>
                <a:tab pos="585470" algn="l"/>
              </a:tabLst>
            </a:pPr>
            <a:r>
              <a:rPr dirty="0" sz="1800" spc="-5">
                <a:latin typeface="宋体"/>
                <a:cs typeface="宋体"/>
              </a:rPr>
              <a:t>定时器</a:t>
            </a:r>
            <a:r>
              <a:rPr dirty="0" sz="1800" spc="-10">
                <a:latin typeface="Times New Roman"/>
                <a:cs typeface="Times New Roman"/>
              </a:rPr>
              <a:t>Q</a:t>
            </a:r>
            <a:r>
              <a:rPr dirty="0" sz="1800" spc="-5">
                <a:latin typeface="宋体"/>
                <a:cs typeface="宋体"/>
              </a:rPr>
              <a:t>触发条件</a:t>
            </a:r>
            <a:endParaRPr sz="1800">
              <a:latin typeface="宋体"/>
              <a:cs typeface="宋体"/>
            </a:endParaRPr>
          </a:p>
          <a:p>
            <a:pPr marL="12700" marR="5080" indent="228600">
              <a:lnSpc>
                <a:spcPct val="100000"/>
              </a:lnSpc>
              <a:spcBef>
                <a:spcPts val="5"/>
              </a:spcBef>
            </a:pPr>
            <a:r>
              <a:rPr dirty="0" sz="1800" spc="-10" b="1">
                <a:latin typeface="Times New Roman"/>
                <a:cs typeface="Times New Roman"/>
              </a:rPr>
              <a:t>IN</a:t>
            </a:r>
            <a:r>
              <a:rPr dirty="0" sz="1800" b="1">
                <a:latin typeface="宋体"/>
                <a:cs typeface="宋体"/>
              </a:rPr>
              <a:t>由</a:t>
            </a:r>
            <a:r>
              <a:rPr dirty="0" sz="1800" b="1">
                <a:latin typeface="Times New Roman"/>
                <a:cs typeface="Times New Roman"/>
              </a:rPr>
              <a:t>0</a:t>
            </a:r>
            <a:r>
              <a:rPr dirty="0" sz="1800" b="1">
                <a:latin typeface="宋体"/>
                <a:cs typeface="宋体"/>
              </a:rPr>
              <a:t>变为</a:t>
            </a:r>
            <a:r>
              <a:rPr dirty="0" sz="1800" b="1">
                <a:latin typeface="Times New Roman"/>
                <a:cs typeface="Times New Roman"/>
              </a:rPr>
              <a:t>1</a:t>
            </a:r>
            <a:r>
              <a:rPr dirty="0" sz="1800" b="1">
                <a:latin typeface="宋体"/>
                <a:cs typeface="宋体"/>
              </a:rPr>
              <a:t>，</a:t>
            </a:r>
            <a:r>
              <a:rPr dirty="0" sz="1800" b="1">
                <a:latin typeface="Times New Roman"/>
                <a:cs typeface="Times New Roman"/>
              </a:rPr>
              <a:t>Q</a:t>
            </a:r>
            <a:r>
              <a:rPr dirty="0" sz="1800" b="1">
                <a:latin typeface="宋体"/>
                <a:cs typeface="宋体"/>
              </a:rPr>
              <a:t>输出</a:t>
            </a:r>
            <a:r>
              <a:rPr dirty="0" sz="1800" b="1">
                <a:latin typeface="Times New Roman"/>
                <a:cs typeface="Times New Roman"/>
              </a:rPr>
              <a:t>1</a:t>
            </a:r>
            <a:r>
              <a:rPr dirty="0" sz="1800" b="1">
                <a:latin typeface="宋体"/>
                <a:cs typeface="宋体"/>
              </a:rPr>
              <a:t>，定时器开始计</a:t>
            </a:r>
            <a:r>
              <a:rPr dirty="0" sz="1800" spc="5" b="1">
                <a:latin typeface="宋体"/>
                <a:cs typeface="宋体"/>
              </a:rPr>
              <a:t>时</a:t>
            </a:r>
            <a:r>
              <a:rPr dirty="0" sz="1800">
                <a:latin typeface="宋体"/>
                <a:cs typeface="宋体"/>
              </a:rPr>
              <a:t>，</a:t>
            </a:r>
            <a:r>
              <a:rPr dirty="0" sz="1800">
                <a:latin typeface="Times New Roman"/>
                <a:cs typeface="Times New Roman"/>
              </a:rPr>
              <a:t>ET</a:t>
            </a:r>
            <a:r>
              <a:rPr dirty="0" sz="1800">
                <a:latin typeface="宋体"/>
                <a:cs typeface="宋体"/>
              </a:rPr>
              <a:t>由</a:t>
            </a:r>
            <a:r>
              <a:rPr dirty="0" sz="1800">
                <a:latin typeface="Times New Roman"/>
                <a:cs typeface="Times New Roman"/>
              </a:rPr>
              <a:t>0</a:t>
            </a:r>
            <a:r>
              <a:rPr dirty="0" sz="1800">
                <a:latin typeface="宋体"/>
                <a:cs typeface="宋体"/>
              </a:rPr>
              <a:t>开始正计时，定时时间 到</a:t>
            </a:r>
            <a:r>
              <a:rPr dirty="0" sz="1800" spc="-5">
                <a:latin typeface="宋体"/>
                <a:cs typeface="宋体"/>
              </a:rPr>
              <a:t>，</a:t>
            </a:r>
            <a:r>
              <a:rPr dirty="0" sz="1800" spc="-5">
                <a:latin typeface="Times New Roman"/>
                <a:cs typeface="Times New Roman"/>
              </a:rPr>
              <a:t>Q</a:t>
            </a:r>
            <a:r>
              <a:rPr dirty="0" sz="1800">
                <a:latin typeface="宋体"/>
                <a:cs typeface="宋体"/>
              </a:rPr>
              <a:t>输出</a:t>
            </a:r>
            <a:r>
              <a:rPr dirty="0" sz="1800">
                <a:latin typeface="Times New Roman"/>
                <a:cs typeface="Times New Roman"/>
              </a:rPr>
              <a:t>0</a:t>
            </a:r>
            <a:r>
              <a:rPr dirty="0" sz="1800">
                <a:latin typeface="宋体"/>
                <a:cs typeface="宋体"/>
              </a:rPr>
              <a:t>。</a:t>
            </a:r>
            <a:endParaRPr sz="1800">
              <a:latin typeface="宋体"/>
              <a:cs typeface="宋体"/>
            </a:endParaRPr>
          </a:p>
          <a:p>
            <a:pPr marL="584835" indent="-572135">
              <a:lnSpc>
                <a:spcPct val="100000"/>
              </a:lnSpc>
              <a:buSzPct val="94444"/>
              <a:buAutoNum type="arabicPlain" startAt="2"/>
              <a:tabLst>
                <a:tab pos="584835" algn="l"/>
              </a:tabLst>
            </a:pPr>
            <a:r>
              <a:rPr dirty="0" sz="1800">
                <a:latin typeface="宋体"/>
                <a:cs typeface="宋体"/>
              </a:rPr>
              <a:t>定时器</a:t>
            </a:r>
            <a:r>
              <a:rPr dirty="0" sz="1800">
                <a:latin typeface="Times New Roman"/>
                <a:cs typeface="Times New Roman"/>
              </a:rPr>
              <a:t>ET</a:t>
            </a:r>
            <a:r>
              <a:rPr dirty="0" sz="1800">
                <a:latin typeface="宋体"/>
                <a:cs typeface="宋体"/>
              </a:rPr>
              <a:t>复位条件</a:t>
            </a:r>
            <a:endParaRPr sz="1800">
              <a:latin typeface="宋体"/>
              <a:cs typeface="宋体"/>
            </a:endParaRPr>
          </a:p>
          <a:p>
            <a:pPr marL="182880">
              <a:lnSpc>
                <a:spcPct val="100000"/>
              </a:lnSpc>
            </a:pPr>
            <a:r>
              <a:rPr dirty="0" sz="1800">
                <a:latin typeface="宋体"/>
                <a:cs typeface="宋体"/>
              </a:rPr>
              <a:t>定时时间到且输入</a:t>
            </a:r>
            <a:r>
              <a:rPr dirty="0" sz="1800" spc="-5">
                <a:latin typeface="Times New Roman"/>
                <a:cs typeface="Times New Roman"/>
              </a:rPr>
              <a:t>IN</a:t>
            </a:r>
            <a:r>
              <a:rPr dirty="0" sz="1800">
                <a:latin typeface="宋体"/>
                <a:cs typeface="宋体"/>
              </a:rPr>
              <a:t>的信号状态为</a:t>
            </a:r>
            <a:r>
              <a:rPr dirty="0" sz="1800" spc="-5">
                <a:latin typeface="Times New Roman"/>
                <a:cs typeface="Times New Roman"/>
              </a:rPr>
              <a:t>“0”</a:t>
            </a:r>
            <a:r>
              <a:rPr dirty="0" sz="1800">
                <a:latin typeface="宋体"/>
                <a:cs typeface="宋体"/>
              </a:rPr>
              <a:t>。</a:t>
            </a:r>
            <a:endParaRPr sz="1800">
              <a:latin typeface="宋体"/>
              <a:cs typeface="宋体"/>
            </a:endParaRPr>
          </a:p>
          <a:p>
            <a:pPr algn="r" marR="469265">
              <a:lnSpc>
                <a:spcPct val="100000"/>
              </a:lnSpc>
              <a:spcBef>
                <a:spcPts val="1240"/>
              </a:spcBef>
            </a:pPr>
            <a:r>
              <a:rPr dirty="0" sz="1400" spc="-5">
                <a:latin typeface="Arial"/>
                <a:cs typeface="Arial"/>
              </a:rPr>
              <a:t>52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20" y="4081271"/>
            <a:ext cx="1338580" cy="1524000"/>
          </a:xfrm>
          <a:custGeom>
            <a:avLst/>
            <a:gdLst/>
            <a:ahLst/>
            <a:cxnLst/>
            <a:rect l="l" t="t" r="r" b="b"/>
            <a:pathLst>
              <a:path w="1338580" h="1524000">
                <a:moveTo>
                  <a:pt x="1178560" y="0"/>
                </a:moveTo>
                <a:lnTo>
                  <a:pt x="159512" y="0"/>
                </a:lnTo>
                <a:lnTo>
                  <a:pt x="109093" y="8128"/>
                </a:lnTo>
                <a:lnTo>
                  <a:pt x="65306" y="30764"/>
                </a:lnTo>
                <a:lnTo>
                  <a:pt x="30776" y="65288"/>
                </a:lnTo>
                <a:lnTo>
                  <a:pt x="8132" y="109077"/>
                </a:lnTo>
                <a:lnTo>
                  <a:pt x="0" y="159511"/>
                </a:lnTo>
                <a:lnTo>
                  <a:pt x="0" y="1364487"/>
                </a:lnTo>
                <a:lnTo>
                  <a:pt x="8132" y="1414922"/>
                </a:lnTo>
                <a:lnTo>
                  <a:pt x="30776" y="1458711"/>
                </a:lnTo>
                <a:lnTo>
                  <a:pt x="65306" y="1493235"/>
                </a:lnTo>
                <a:lnTo>
                  <a:pt x="109093" y="1515871"/>
                </a:lnTo>
                <a:lnTo>
                  <a:pt x="159512" y="1523999"/>
                </a:lnTo>
                <a:lnTo>
                  <a:pt x="1178560" y="1523999"/>
                </a:lnTo>
                <a:lnTo>
                  <a:pt x="1228994" y="1515871"/>
                </a:lnTo>
                <a:lnTo>
                  <a:pt x="1272783" y="1493235"/>
                </a:lnTo>
                <a:lnTo>
                  <a:pt x="1307307" y="1458711"/>
                </a:lnTo>
                <a:lnTo>
                  <a:pt x="1329944" y="1414922"/>
                </a:lnTo>
                <a:lnTo>
                  <a:pt x="1338072" y="1364487"/>
                </a:lnTo>
                <a:lnTo>
                  <a:pt x="1338072" y="159511"/>
                </a:lnTo>
                <a:lnTo>
                  <a:pt x="1329944" y="109077"/>
                </a:lnTo>
                <a:lnTo>
                  <a:pt x="1307307" y="65288"/>
                </a:lnTo>
                <a:lnTo>
                  <a:pt x="1272783" y="30764"/>
                </a:lnTo>
                <a:lnTo>
                  <a:pt x="1228994" y="8128"/>
                </a:lnTo>
                <a:lnTo>
                  <a:pt x="117856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55244" y="4257333"/>
            <a:ext cx="1043940" cy="1123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00">
              <a:lnSpc>
                <a:spcPct val="120000"/>
              </a:lnSpc>
              <a:spcBef>
                <a:spcPts val="100"/>
              </a:spcBef>
            </a:pPr>
            <a:r>
              <a:rPr dirty="0" sz="2000" b="1">
                <a:latin typeface="微软雅黑"/>
                <a:cs typeface="微软雅黑"/>
              </a:rPr>
              <a:t>脉冲 定时器 </a:t>
            </a:r>
            <a:r>
              <a:rPr dirty="0" sz="2000" b="1">
                <a:latin typeface="微软雅黑"/>
                <a:cs typeface="微软雅黑"/>
              </a:rPr>
              <a:t>使用要点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45691" y="405384"/>
            <a:ext cx="7638415" cy="3152140"/>
          </a:xfrm>
          <a:custGeom>
            <a:avLst/>
            <a:gdLst/>
            <a:ahLst/>
            <a:cxnLst/>
            <a:rect l="l" t="t" r="r" b="b"/>
            <a:pathLst>
              <a:path w="7638415" h="3152140">
                <a:moveTo>
                  <a:pt x="0" y="362585"/>
                </a:moveTo>
                <a:lnTo>
                  <a:pt x="3309" y="313378"/>
                </a:lnTo>
                <a:lnTo>
                  <a:pt x="12949" y="266185"/>
                </a:lnTo>
                <a:lnTo>
                  <a:pt x="28489" y="221438"/>
                </a:lnTo>
                <a:lnTo>
                  <a:pt x="49497" y="179568"/>
                </a:lnTo>
                <a:lnTo>
                  <a:pt x="75540" y="141007"/>
                </a:lnTo>
                <a:lnTo>
                  <a:pt x="106187" y="106187"/>
                </a:lnTo>
                <a:lnTo>
                  <a:pt x="141007" y="75540"/>
                </a:lnTo>
                <a:lnTo>
                  <a:pt x="179568" y="49497"/>
                </a:lnTo>
                <a:lnTo>
                  <a:pt x="221438" y="28489"/>
                </a:lnTo>
                <a:lnTo>
                  <a:pt x="266185" y="12949"/>
                </a:lnTo>
                <a:lnTo>
                  <a:pt x="313378" y="3309"/>
                </a:lnTo>
                <a:lnTo>
                  <a:pt x="362584" y="0"/>
                </a:lnTo>
                <a:lnTo>
                  <a:pt x="7275703" y="0"/>
                </a:lnTo>
                <a:lnTo>
                  <a:pt x="7324909" y="3309"/>
                </a:lnTo>
                <a:lnTo>
                  <a:pt x="7372102" y="12949"/>
                </a:lnTo>
                <a:lnTo>
                  <a:pt x="7416849" y="28489"/>
                </a:lnTo>
                <a:lnTo>
                  <a:pt x="7458719" y="49497"/>
                </a:lnTo>
                <a:lnTo>
                  <a:pt x="7497280" y="75540"/>
                </a:lnTo>
                <a:lnTo>
                  <a:pt x="7532100" y="106187"/>
                </a:lnTo>
                <a:lnTo>
                  <a:pt x="7562747" y="141007"/>
                </a:lnTo>
                <a:lnTo>
                  <a:pt x="7588790" y="179568"/>
                </a:lnTo>
                <a:lnTo>
                  <a:pt x="7609798" y="221438"/>
                </a:lnTo>
                <a:lnTo>
                  <a:pt x="7625338" y="266185"/>
                </a:lnTo>
                <a:lnTo>
                  <a:pt x="7634978" y="313378"/>
                </a:lnTo>
                <a:lnTo>
                  <a:pt x="7638287" y="362585"/>
                </a:lnTo>
                <a:lnTo>
                  <a:pt x="7638287" y="2789046"/>
                </a:lnTo>
                <a:lnTo>
                  <a:pt x="7634978" y="2838253"/>
                </a:lnTo>
                <a:lnTo>
                  <a:pt x="7625338" y="2885446"/>
                </a:lnTo>
                <a:lnTo>
                  <a:pt x="7609798" y="2930193"/>
                </a:lnTo>
                <a:lnTo>
                  <a:pt x="7588790" y="2972063"/>
                </a:lnTo>
                <a:lnTo>
                  <a:pt x="7562747" y="3010624"/>
                </a:lnTo>
                <a:lnTo>
                  <a:pt x="7532100" y="3045444"/>
                </a:lnTo>
                <a:lnTo>
                  <a:pt x="7497280" y="3076091"/>
                </a:lnTo>
                <a:lnTo>
                  <a:pt x="7458719" y="3102134"/>
                </a:lnTo>
                <a:lnTo>
                  <a:pt x="7416849" y="3123142"/>
                </a:lnTo>
                <a:lnTo>
                  <a:pt x="7372102" y="3138682"/>
                </a:lnTo>
                <a:lnTo>
                  <a:pt x="7324909" y="3148322"/>
                </a:lnTo>
                <a:lnTo>
                  <a:pt x="7275703" y="3151631"/>
                </a:lnTo>
                <a:lnTo>
                  <a:pt x="362584" y="3151631"/>
                </a:lnTo>
                <a:lnTo>
                  <a:pt x="313378" y="3148322"/>
                </a:lnTo>
                <a:lnTo>
                  <a:pt x="266185" y="3138682"/>
                </a:lnTo>
                <a:lnTo>
                  <a:pt x="221438" y="3123142"/>
                </a:lnTo>
                <a:lnTo>
                  <a:pt x="179568" y="3102134"/>
                </a:lnTo>
                <a:lnTo>
                  <a:pt x="141007" y="3076091"/>
                </a:lnTo>
                <a:lnTo>
                  <a:pt x="106187" y="3045444"/>
                </a:lnTo>
                <a:lnTo>
                  <a:pt x="75540" y="3010624"/>
                </a:lnTo>
                <a:lnTo>
                  <a:pt x="49497" y="2972063"/>
                </a:lnTo>
                <a:lnTo>
                  <a:pt x="28489" y="2930193"/>
                </a:lnTo>
                <a:lnTo>
                  <a:pt x="12949" y="2885446"/>
                </a:lnTo>
                <a:lnTo>
                  <a:pt x="3309" y="2838253"/>
                </a:lnTo>
                <a:lnTo>
                  <a:pt x="0" y="2789046"/>
                </a:lnTo>
                <a:lnTo>
                  <a:pt x="0" y="362585"/>
                </a:lnTo>
                <a:close/>
              </a:path>
            </a:pathLst>
          </a:custGeom>
          <a:ln w="15875">
            <a:solidFill>
              <a:srgbClr val="BADF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9247" y="1251203"/>
            <a:ext cx="1286510" cy="1580515"/>
          </a:xfrm>
          <a:custGeom>
            <a:avLst/>
            <a:gdLst/>
            <a:ahLst/>
            <a:cxnLst/>
            <a:rect l="l" t="t" r="r" b="b"/>
            <a:pathLst>
              <a:path w="1286510" h="1580514">
                <a:moveTo>
                  <a:pt x="1132916" y="0"/>
                </a:moveTo>
                <a:lnTo>
                  <a:pt x="153339" y="0"/>
                </a:lnTo>
                <a:lnTo>
                  <a:pt x="104873" y="7822"/>
                </a:lnTo>
                <a:lnTo>
                  <a:pt x="62780" y="29598"/>
                </a:lnTo>
                <a:lnTo>
                  <a:pt x="29586" y="62791"/>
                </a:lnTo>
                <a:lnTo>
                  <a:pt x="7817" y="104867"/>
                </a:lnTo>
                <a:lnTo>
                  <a:pt x="0" y="153288"/>
                </a:lnTo>
                <a:lnTo>
                  <a:pt x="0" y="1427099"/>
                </a:lnTo>
                <a:lnTo>
                  <a:pt x="7817" y="1475520"/>
                </a:lnTo>
                <a:lnTo>
                  <a:pt x="29586" y="1517596"/>
                </a:lnTo>
                <a:lnTo>
                  <a:pt x="62780" y="1550789"/>
                </a:lnTo>
                <a:lnTo>
                  <a:pt x="104873" y="1572565"/>
                </a:lnTo>
                <a:lnTo>
                  <a:pt x="153339" y="1580388"/>
                </a:lnTo>
                <a:lnTo>
                  <a:pt x="1132916" y="1580388"/>
                </a:lnTo>
                <a:lnTo>
                  <a:pt x="1181362" y="1572565"/>
                </a:lnTo>
                <a:lnTo>
                  <a:pt x="1223453" y="1550789"/>
                </a:lnTo>
                <a:lnTo>
                  <a:pt x="1256654" y="1517596"/>
                </a:lnTo>
                <a:lnTo>
                  <a:pt x="1278433" y="1475520"/>
                </a:lnTo>
                <a:lnTo>
                  <a:pt x="1286256" y="1427099"/>
                </a:lnTo>
                <a:lnTo>
                  <a:pt x="1286256" y="153288"/>
                </a:lnTo>
                <a:lnTo>
                  <a:pt x="1278433" y="104867"/>
                </a:lnTo>
                <a:lnTo>
                  <a:pt x="1256654" y="62791"/>
                </a:lnTo>
                <a:lnTo>
                  <a:pt x="1223453" y="29598"/>
                </a:lnTo>
                <a:lnTo>
                  <a:pt x="1181362" y="7822"/>
                </a:lnTo>
                <a:lnTo>
                  <a:pt x="1132916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27761" y="1455521"/>
            <a:ext cx="789305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126364">
              <a:lnSpc>
                <a:spcPct val="120000"/>
              </a:lnSpc>
              <a:spcBef>
                <a:spcPts val="100"/>
              </a:spcBef>
            </a:pPr>
            <a:r>
              <a:rPr dirty="0" sz="2000">
                <a:latin typeface="微软雅黑"/>
                <a:cs typeface="微软雅黑"/>
              </a:rPr>
              <a:t>脉冲 </a:t>
            </a:r>
            <a:r>
              <a:rPr dirty="0" sz="2000">
                <a:latin typeface="微软雅黑"/>
                <a:cs typeface="微软雅黑"/>
              </a:rPr>
              <a:t>定时器 </a:t>
            </a:r>
            <a:r>
              <a:rPr dirty="0" sz="2000">
                <a:latin typeface="微软雅黑"/>
                <a:cs typeface="微软雅黑"/>
              </a:rPr>
              <a:t>时序图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78280" y="1425762"/>
            <a:ext cx="2170175" cy="10986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558540" y="672083"/>
            <a:ext cx="5323332" cy="27691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7508" y="4402835"/>
            <a:ext cx="7686040" cy="1887220"/>
          </a:xfrm>
          <a:custGeom>
            <a:avLst/>
            <a:gdLst/>
            <a:ahLst/>
            <a:cxnLst/>
            <a:rect l="l" t="t" r="r" b="b"/>
            <a:pathLst>
              <a:path w="7686040" h="1887220">
                <a:moveTo>
                  <a:pt x="0" y="217043"/>
                </a:moveTo>
                <a:lnTo>
                  <a:pt x="5731" y="167271"/>
                </a:lnTo>
                <a:lnTo>
                  <a:pt x="22057" y="121584"/>
                </a:lnTo>
                <a:lnTo>
                  <a:pt x="47676" y="81285"/>
                </a:lnTo>
                <a:lnTo>
                  <a:pt x="81285" y="47676"/>
                </a:lnTo>
                <a:lnTo>
                  <a:pt x="121584" y="22057"/>
                </a:lnTo>
                <a:lnTo>
                  <a:pt x="167271" y="5731"/>
                </a:lnTo>
                <a:lnTo>
                  <a:pt x="217042" y="0"/>
                </a:lnTo>
                <a:lnTo>
                  <a:pt x="7468489" y="0"/>
                </a:lnTo>
                <a:lnTo>
                  <a:pt x="7518260" y="5731"/>
                </a:lnTo>
                <a:lnTo>
                  <a:pt x="7563947" y="22057"/>
                </a:lnTo>
                <a:lnTo>
                  <a:pt x="7604246" y="47676"/>
                </a:lnTo>
                <a:lnTo>
                  <a:pt x="7637855" y="81285"/>
                </a:lnTo>
                <a:lnTo>
                  <a:pt x="7663474" y="121584"/>
                </a:lnTo>
                <a:lnTo>
                  <a:pt x="7679800" y="167271"/>
                </a:lnTo>
                <a:lnTo>
                  <a:pt x="7685532" y="217043"/>
                </a:lnTo>
                <a:lnTo>
                  <a:pt x="7685532" y="1669643"/>
                </a:lnTo>
                <a:lnTo>
                  <a:pt x="7679800" y="1719416"/>
                </a:lnTo>
                <a:lnTo>
                  <a:pt x="7663474" y="1765106"/>
                </a:lnTo>
                <a:lnTo>
                  <a:pt x="7637855" y="1805410"/>
                </a:lnTo>
                <a:lnTo>
                  <a:pt x="7604246" y="1839025"/>
                </a:lnTo>
                <a:lnTo>
                  <a:pt x="7563947" y="1864649"/>
                </a:lnTo>
                <a:lnTo>
                  <a:pt x="7518260" y="1880979"/>
                </a:lnTo>
                <a:lnTo>
                  <a:pt x="7468489" y="1886712"/>
                </a:lnTo>
                <a:lnTo>
                  <a:pt x="217042" y="1886712"/>
                </a:lnTo>
                <a:lnTo>
                  <a:pt x="167271" y="1880979"/>
                </a:lnTo>
                <a:lnTo>
                  <a:pt x="121584" y="1864649"/>
                </a:lnTo>
                <a:lnTo>
                  <a:pt x="81285" y="1839025"/>
                </a:lnTo>
                <a:lnTo>
                  <a:pt x="47676" y="1805410"/>
                </a:lnTo>
                <a:lnTo>
                  <a:pt x="22057" y="1765106"/>
                </a:lnTo>
                <a:lnTo>
                  <a:pt x="5731" y="1719416"/>
                </a:lnTo>
                <a:lnTo>
                  <a:pt x="0" y="1669643"/>
                </a:lnTo>
                <a:lnTo>
                  <a:pt x="0" y="217043"/>
                </a:lnTo>
                <a:close/>
              </a:path>
            </a:pathLst>
          </a:custGeom>
          <a:ln w="15875">
            <a:solidFill>
              <a:srgbClr val="BADF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510411" y="4643754"/>
            <a:ext cx="7381875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84835" indent="-572135">
              <a:lnSpc>
                <a:spcPct val="100000"/>
              </a:lnSpc>
              <a:spcBef>
                <a:spcPts val="100"/>
              </a:spcBef>
              <a:buSzPct val="94444"/>
              <a:buAutoNum type="arabicPlain"/>
              <a:tabLst>
                <a:tab pos="584835" algn="l"/>
              </a:tabLst>
            </a:pPr>
            <a:r>
              <a:rPr dirty="0" sz="1800">
                <a:latin typeface="宋体"/>
                <a:cs typeface="宋体"/>
              </a:rPr>
              <a:t>定时器</a:t>
            </a:r>
            <a:r>
              <a:rPr dirty="0" sz="1800" spc="-10">
                <a:latin typeface="Times New Roman"/>
                <a:cs typeface="Times New Roman"/>
              </a:rPr>
              <a:t>Q</a:t>
            </a:r>
            <a:r>
              <a:rPr dirty="0" sz="1800">
                <a:latin typeface="宋体"/>
                <a:cs typeface="宋体"/>
              </a:rPr>
              <a:t>触发条件</a:t>
            </a:r>
            <a:endParaRPr sz="1800">
              <a:latin typeface="宋体"/>
              <a:cs typeface="宋体"/>
            </a:endParaRPr>
          </a:p>
          <a:p>
            <a:pPr marL="241300">
              <a:lnSpc>
                <a:spcPct val="100000"/>
              </a:lnSpc>
            </a:pPr>
            <a:r>
              <a:rPr dirty="0" sz="1800" spc="-10">
                <a:latin typeface="Times New Roman"/>
                <a:cs typeface="Times New Roman"/>
              </a:rPr>
              <a:t>IN</a:t>
            </a:r>
            <a:r>
              <a:rPr dirty="0" sz="1800" spc="-5">
                <a:latin typeface="宋体"/>
                <a:cs typeface="宋体"/>
              </a:rPr>
              <a:t>由</a:t>
            </a:r>
            <a:r>
              <a:rPr dirty="0" sz="1800" spc="-5">
                <a:latin typeface="Times New Roman"/>
                <a:cs typeface="Times New Roman"/>
              </a:rPr>
              <a:t>0</a:t>
            </a:r>
            <a:r>
              <a:rPr dirty="0" sz="1800" spc="-5">
                <a:latin typeface="宋体"/>
                <a:cs typeface="宋体"/>
              </a:rPr>
              <a:t>变为</a:t>
            </a:r>
            <a:r>
              <a:rPr dirty="0" sz="1800" spc="-5">
                <a:latin typeface="Times New Roman"/>
                <a:cs typeface="Times New Roman"/>
              </a:rPr>
              <a:t>1</a:t>
            </a:r>
            <a:r>
              <a:rPr dirty="0" sz="1800" spc="-5">
                <a:latin typeface="宋体"/>
                <a:cs typeface="宋体"/>
              </a:rPr>
              <a:t>，定时器开始计时</a:t>
            </a:r>
            <a:r>
              <a:rPr dirty="0" sz="1800">
                <a:latin typeface="宋体"/>
                <a:cs typeface="宋体"/>
              </a:rPr>
              <a:t>，</a:t>
            </a:r>
            <a:r>
              <a:rPr dirty="0" sz="1800" spc="-470">
                <a:latin typeface="宋体"/>
                <a:cs typeface="宋体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ET</a:t>
            </a:r>
            <a:r>
              <a:rPr dirty="0" sz="1800">
                <a:latin typeface="宋体"/>
                <a:cs typeface="宋体"/>
              </a:rPr>
              <a:t>由</a:t>
            </a:r>
            <a:r>
              <a:rPr dirty="0" sz="1800" spc="-5">
                <a:latin typeface="Times New Roman"/>
                <a:cs typeface="Times New Roman"/>
              </a:rPr>
              <a:t>0</a:t>
            </a:r>
            <a:r>
              <a:rPr dirty="0" sz="1800" spc="-5">
                <a:latin typeface="宋体"/>
                <a:cs typeface="宋体"/>
              </a:rPr>
              <a:t>开始正计时，</a:t>
            </a:r>
            <a:r>
              <a:rPr dirty="0" sz="1800" b="1">
                <a:latin typeface="宋体"/>
                <a:cs typeface="宋体"/>
              </a:rPr>
              <a:t>累</a:t>
            </a:r>
            <a:r>
              <a:rPr dirty="0" sz="1800" spc="5" b="1">
                <a:latin typeface="宋体"/>
                <a:cs typeface="宋体"/>
              </a:rPr>
              <a:t>加</a:t>
            </a:r>
            <a:r>
              <a:rPr dirty="0" sz="1800" spc="-10" b="1">
                <a:latin typeface="Times New Roman"/>
                <a:cs typeface="Times New Roman"/>
              </a:rPr>
              <a:t>IN</a:t>
            </a:r>
            <a:r>
              <a:rPr dirty="0" sz="1800" b="1">
                <a:latin typeface="宋体"/>
                <a:cs typeface="宋体"/>
              </a:rPr>
              <a:t>由</a:t>
            </a:r>
            <a:r>
              <a:rPr dirty="0" sz="1800" spc="-5" b="1">
                <a:latin typeface="Times New Roman"/>
                <a:cs typeface="Times New Roman"/>
              </a:rPr>
              <a:t>0</a:t>
            </a:r>
            <a:r>
              <a:rPr dirty="0" sz="1800" b="1">
                <a:latin typeface="宋体"/>
                <a:cs typeface="宋体"/>
              </a:rPr>
              <a:t>变为</a:t>
            </a:r>
            <a:r>
              <a:rPr dirty="0" sz="1800" spc="-5" b="1">
                <a:latin typeface="Times New Roman"/>
                <a:cs typeface="Times New Roman"/>
              </a:rPr>
              <a:t>1</a:t>
            </a:r>
            <a:r>
              <a:rPr dirty="0" sz="1800" spc="-5" b="1">
                <a:latin typeface="宋体"/>
                <a:cs typeface="宋体"/>
              </a:rPr>
              <a:t>的</a:t>
            </a:r>
            <a:endParaRPr sz="1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宋体"/>
                <a:cs typeface="宋体"/>
              </a:rPr>
              <a:t>时间值，累加定时时间到，</a:t>
            </a:r>
            <a:r>
              <a:rPr dirty="0" sz="1800" b="1">
                <a:latin typeface="Times New Roman"/>
                <a:cs typeface="Times New Roman"/>
              </a:rPr>
              <a:t>Q</a:t>
            </a:r>
            <a:r>
              <a:rPr dirty="0" sz="1800" b="1">
                <a:latin typeface="宋体"/>
                <a:cs typeface="宋体"/>
              </a:rPr>
              <a:t>输出</a:t>
            </a:r>
            <a:r>
              <a:rPr dirty="0" sz="1800" b="1">
                <a:latin typeface="Times New Roman"/>
                <a:cs typeface="Times New Roman"/>
              </a:rPr>
              <a:t>1</a:t>
            </a:r>
            <a:r>
              <a:rPr dirty="0" sz="1800">
                <a:latin typeface="宋体"/>
                <a:cs typeface="宋体"/>
              </a:rPr>
              <a:t>。</a:t>
            </a:r>
            <a:endParaRPr sz="1800">
              <a:latin typeface="宋体"/>
              <a:cs typeface="宋体"/>
            </a:endParaRPr>
          </a:p>
          <a:p>
            <a:pPr marL="584835" indent="-572135">
              <a:lnSpc>
                <a:spcPct val="100000"/>
              </a:lnSpc>
              <a:buSzPct val="94444"/>
              <a:buAutoNum type="arabicPlain" startAt="2"/>
              <a:tabLst>
                <a:tab pos="584835" algn="l"/>
              </a:tabLst>
            </a:pPr>
            <a:r>
              <a:rPr dirty="0" sz="1800">
                <a:latin typeface="宋体"/>
                <a:cs typeface="宋体"/>
              </a:rPr>
              <a:t>定时器</a:t>
            </a:r>
            <a:r>
              <a:rPr dirty="0" sz="1800">
                <a:latin typeface="Times New Roman"/>
                <a:cs typeface="Times New Roman"/>
              </a:rPr>
              <a:t>ET</a:t>
            </a:r>
            <a:r>
              <a:rPr dirty="0" sz="1800">
                <a:latin typeface="宋体"/>
                <a:cs typeface="宋体"/>
              </a:rPr>
              <a:t>复位条件</a:t>
            </a:r>
            <a:endParaRPr sz="1800">
              <a:latin typeface="宋体"/>
              <a:cs typeface="宋体"/>
            </a:endParaRPr>
          </a:p>
          <a:p>
            <a:pPr marL="182880">
              <a:lnSpc>
                <a:spcPct val="100000"/>
              </a:lnSpc>
            </a:pPr>
            <a:r>
              <a:rPr dirty="0" sz="1800">
                <a:latin typeface="宋体"/>
                <a:cs typeface="宋体"/>
              </a:rPr>
              <a:t>无论启动输入的信号状态如何，输入</a:t>
            </a:r>
            <a:r>
              <a:rPr dirty="0" sz="1800" spc="-450">
                <a:latin typeface="宋体"/>
                <a:cs typeface="宋体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 </a:t>
            </a:r>
            <a:r>
              <a:rPr dirty="0" sz="1800">
                <a:latin typeface="宋体"/>
                <a:cs typeface="宋体"/>
              </a:rPr>
              <a:t>都将复位输</a:t>
            </a:r>
            <a:r>
              <a:rPr dirty="0" sz="1800" spc="440">
                <a:latin typeface="宋体"/>
                <a:cs typeface="宋体"/>
              </a:rPr>
              <a:t>出</a:t>
            </a:r>
            <a:r>
              <a:rPr dirty="0" sz="1800">
                <a:latin typeface="Times New Roman"/>
                <a:cs typeface="Times New Roman"/>
              </a:rPr>
              <a:t>ET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宋体"/>
                <a:cs typeface="宋体"/>
              </a:rPr>
              <a:t>和</a:t>
            </a:r>
            <a:r>
              <a:rPr dirty="0" sz="1800" spc="-450">
                <a:latin typeface="宋体"/>
                <a:cs typeface="宋体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Q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宋体"/>
                <a:cs typeface="宋体"/>
              </a:rPr>
              <a:t>。</a:t>
            </a:r>
            <a:r>
              <a:rPr dirty="0" sz="1800" spc="-60">
                <a:latin typeface="宋体"/>
                <a:cs typeface="宋体"/>
              </a:rPr>
              <a:t> </a:t>
            </a:r>
            <a:r>
              <a:rPr dirty="0" baseline="-29761" sz="2100" spc="-7">
                <a:latin typeface="Arial"/>
                <a:cs typeface="Arial"/>
              </a:rPr>
              <a:t>53</a:t>
            </a:r>
            <a:endParaRPr baseline="-29761" sz="2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435" y="4526279"/>
            <a:ext cx="1338580" cy="1580515"/>
          </a:xfrm>
          <a:custGeom>
            <a:avLst/>
            <a:gdLst/>
            <a:ahLst/>
            <a:cxnLst/>
            <a:rect l="l" t="t" r="r" b="b"/>
            <a:pathLst>
              <a:path w="1338580" h="1580514">
                <a:moveTo>
                  <a:pt x="1178560" y="0"/>
                </a:moveTo>
                <a:lnTo>
                  <a:pt x="159511" y="0"/>
                </a:lnTo>
                <a:lnTo>
                  <a:pt x="109092" y="8128"/>
                </a:lnTo>
                <a:lnTo>
                  <a:pt x="65304" y="30764"/>
                </a:lnTo>
                <a:lnTo>
                  <a:pt x="30775" y="65288"/>
                </a:lnTo>
                <a:lnTo>
                  <a:pt x="8131" y="109077"/>
                </a:lnTo>
                <a:lnTo>
                  <a:pt x="0" y="159512"/>
                </a:lnTo>
                <a:lnTo>
                  <a:pt x="0" y="1420876"/>
                </a:lnTo>
                <a:lnTo>
                  <a:pt x="8131" y="1471295"/>
                </a:lnTo>
                <a:lnTo>
                  <a:pt x="30775" y="1515083"/>
                </a:lnTo>
                <a:lnTo>
                  <a:pt x="65304" y="1549612"/>
                </a:lnTo>
                <a:lnTo>
                  <a:pt x="109092" y="1572256"/>
                </a:lnTo>
                <a:lnTo>
                  <a:pt x="159511" y="1580388"/>
                </a:lnTo>
                <a:lnTo>
                  <a:pt x="1178560" y="1580388"/>
                </a:lnTo>
                <a:lnTo>
                  <a:pt x="1228994" y="1572256"/>
                </a:lnTo>
                <a:lnTo>
                  <a:pt x="1272783" y="1549612"/>
                </a:lnTo>
                <a:lnTo>
                  <a:pt x="1307307" y="1515083"/>
                </a:lnTo>
                <a:lnTo>
                  <a:pt x="1329944" y="1471295"/>
                </a:lnTo>
                <a:lnTo>
                  <a:pt x="1338072" y="1420876"/>
                </a:lnTo>
                <a:lnTo>
                  <a:pt x="1338072" y="159512"/>
                </a:lnTo>
                <a:lnTo>
                  <a:pt x="1329944" y="109077"/>
                </a:lnTo>
                <a:lnTo>
                  <a:pt x="1307307" y="65288"/>
                </a:lnTo>
                <a:lnTo>
                  <a:pt x="1272783" y="30764"/>
                </a:lnTo>
                <a:lnTo>
                  <a:pt x="1228994" y="8128"/>
                </a:lnTo>
                <a:lnTo>
                  <a:pt x="117856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05841" y="4548352"/>
            <a:ext cx="1043940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635">
              <a:lnSpc>
                <a:spcPct val="120000"/>
              </a:lnSpc>
              <a:spcBef>
                <a:spcPts val="100"/>
              </a:spcBef>
            </a:pPr>
            <a:r>
              <a:rPr dirty="0" sz="2000" b="1">
                <a:latin typeface="微软雅黑"/>
                <a:cs typeface="微软雅黑"/>
              </a:rPr>
              <a:t>保持型 </a:t>
            </a:r>
            <a:r>
              <a:rPr dirty="0" sz="2000" b="1">
                <a:latin typeface="微软雅黑"/>
                <a:cs typeface="微软雅黑"/>
              </a:rPr>
              <a:t>接通延时 </a:t>
            </a:r>
            <a:r>
              <a:rPr dirty="0" sz="2000" b="1">
                <a:latin typeface="微软雅黑"/>
                <a:cs typeface="微软雅黑"/>
              </a:rPr>
              <a:t>定时器 </a:t>
            </a:r>
            <a:r>
              <a:rPr dirty="0" sz="2000" b="1">
                <a:latin typeface="微软雅黑"/>
                <a:cs typeface="微软雅黑"/>
              </a:rPr>
              <a:t>使用要点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97508" y="620268"/>
            <a:ext cx="7638415" cy="3538854"/>
          </a:xfrm>
          <a:custGeom>
            <a:avLst/>
            <a:gdLst/>
            <a:ahLst/>
            <a:cxnLst/>
            <a:rect l="l" t="t" r="r" b="b"/>
            <a:pathLst>
              <a:path w="7638415" h="3538854">
                <a:moveTo>
                  <a:pt x="0" y="407162"/>
                </a:moveTo>
                <a:lnTo>
                  <a:pt x="2738" y="359669"/>
                </a:lnTo>
                <a:lnTo>
                  <a:pt x="10750" y="313788"/>
                </a:lnTo>
                <a:lnTo>
                  <a:pt x="23731" y="269824"/>
                </a:lnTo>
                <a:lnTo>
                  <a:pt x="41376" y="228081"/>
                </a:lnTo>
                <a:lnTo>
                  <a:pt x="63378" y="188866"/>
                </a:lnTo>
                <a:lnTo>
                  <a:pt x="89433" y="152482"/>
                </a:lnTo>
                <a:lnTo>
                  <a:pt x="119237" y="119237"/>
                </a:lnTo>
                <a:lnTo>
                  <a:pt x="152482" y="89433"/>
                </a:lnTo>
                <a:lnTo>
                  <a:pt x="188866" y="63378"/>
                </a:lnTo>
                <a:lnTo>
                  <a:pt x="228081" y="41376"/>
                </a:lnTo>
                <a:lnTo>
                  <a:pt x="269824" y="23731"/>
                </a:lnTo>
                <a:lnTo>
                  <a:pt x="313788" y="10750"/>
                </a:lnTo>
                <a:lnTo>
                  <a:pt x="359669" y="2738"/>
                </a:lnTo>
                <a:lnTo>
                  <a:pt x="407161" y="0"/>
                </a:lnTo>
                <a:lnTo>
                  <a:pt x="7231126" y="0"/>
                </a:lnTo>
                <a:lnTo>
                  <a:pt x="7278618" y="2738"/>
                </a:lnTo>
                <a:lnTo>
                  <a:pt x="7324499" y="10750"/>
                </a:lnTo>
                <a:lnTo>
                  <a:pt x="7368463" y="23731"/>
                </a:lnTo>
                <a:lnTo>
                  <a:pt x="7410206" y="41376"/>
                </a:lnTo>
                <a:lnTo>
                  <a:pt x="7449421" y="63378"/>
                </a:lnTo>
                <a:lnTo>
                  <a:pt x="7485805" y="89433"/>
                </a:lnTo>
                <a:lnTo>
                  <a:pt x="7519050" y="119237"/>
                </a:lnTo>
                <a:lnTo>
                  <a:pt x="7548854" y="152482"/>
                </a:lnTo>
                <a:lnTo>
                  <a:pt x="7574909" y="188866"/>
                </a:lnTo>
                <a:lnTo>
                  <a:pt x="7596911" y="228081"/>
                </a:lnTo>
                <a:lnTo>
                  <a:pt x="7614556" y="269824"/>
                </a:lnTo>
                <a:lnTo>
                  <a:pt x="7627537" y="313788"/>
                </a:lnTo>
                <a:lnTo>
                  <a:pt x="7635549" y="359669"/>
                </a:lnTo>
                <a:lnTo>
                  <a:pt x="7638288" y="407162"/>
                </a:lnTo>
                <a:lnTo>
                  <a:pt x="7638288" y="3131566"/>
                </a:lnTo>
                <a:lnTo>
                  <a:pt x="7635549" y="3179058"/>
                </a:lnTo>
                <a:lnTo>
                  <a:pt x="7627537" y="3224939"/>
                </a:lnTo>
                <a:lnTo>
                  <a:pt x="7614556" y="3268903"/>
                </a:lnTo>
                <a:lnTo>
                  <a:pt x="7596911" y="3310646"/>
                </a:lnTo>
                <a:lnTo>
                  <a:pt x="7574909" y="3349861"/>
                </a:lnTo>
                <a:lnTo>
                  <a:pt x="7548854" y="3386245"/>
                </a:lnTo>
                <a:lnTo>
                  <a:pt x="7519050" y="3419490"/>
                </a:lnTo>
                <a:lnTo>
                  <a:pt x="7485805" y="3449294"/>
                </a:lnTo>
                <a:lnTo>
                  <a:pt x="7449421" y="3475349"/>
                </a:lnTo>
                <a:lnTo>
                  <a:pt x="7410206" y="3497351"/>
                </a:lnTo>
                <a:lnTo>
                  <a:pt x="7368463" y="3514996"/>
                </a:lnTo>
                <a:lnTo>
                  <a:pt x="7324499" y="3527977"/>
                </a:lnTo>
                <a:lnTo>
                  <a:pt x="7278618" y="3535989"/>
                </a:lnTo>
                <a:lnTo>
                  <a:pt x="7231126" y="3538728"/>
                </a:lnTo>
                <a:lnTo>
                  <a:pt x="407161" y="3538728"/>
                </a:lnTo>
                <a:lnTo>
                  <a:pt x="359669" y="3535989"/>
                </a:lnTo>
                <a:lnTo>
                  <a:pt x="313788" y="3527977"/>
                </a:lnTo>
                <a:lnTo>
                  <a:pt x="269824" y="3514996"/>
                </a:lnTo>
                <a:lnTo>
                  <a:pt x="228081" y="3497351"/>
                </a:lnTo>
                <a:lnTo>
                  <a:pt x="188866" y="3475349"/>
                </a:lnTo>
                <a:lnTo>
                  <a:pt x="152482" y="3449294"/>
                </a:lnTo>
                <a:lnTo>
                  <a:pt x="119237" y="3419490"/>
                </a:lnTo>
                <a:lnTo>
                  <a:pt x="89433" y="3386245"/>
                </a:lnTo>
                <a:lnTo>
                  <a:pt x="63378" y="3349861"/>
                </a:lnTo>
                <a:lnTo>
                  <a:pt x="41376" y="3310646"/>
                </a:lnTo>
                <a:lnTo>
                  <a:pt x="23731" y="3268903"/>
                </a:lnTo>
                <a:lnTo>
                  <a:pt x="10750" y="3224939"/>
                </a:lnTo>
                <a:lnTo>
                  <a:pt x="2738" y="3179058"/>
                </a:lnTo>
                <a:lnTo>
                  <a:pt x="0" y="3131566"/>
                </a:lnTo>
                <a:lnTo>
                  <a:pt x="0" y="407162"/>
                </a:lnTo>
                <a:close/>
              </a:path>
            </a:pathLst>
          </a:custGeom>
          <a:ln w="15875">
            <a:solidFill>
              <a:srgbClr val="BADF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1063" y="1467611"/>
            <a:ext cx="1286510" cy="1580515"/>
          </a:xfrm>
          <a:custGeom>
            <a:avLst/>
            <a:gdLst/>
            <a:ahLst/>
            <a:cxnLst/>
            <a:rect l="l" t="t" r="r" b="b"/>
            <a:pathLst>
              <a:path w="1286510" h="1580514">
                <a:moveTo>
                  <a:pt x="1132916" y="0"/>
                </a:moveTo>
                <a:lnTo>
                  <a:pt x="153339" y="0"/>
                </a:lnTo>
                <a:lnTo>
                  <a:pt x="104873" y="7822"/>
                </a:lnTo>
                <a:lnTo>
                  <a:pt x="62780" y="29598"/>
                </a:lnTo>
                <a:lnTo>
                  <a:pt x="29586" y="62791"/>
                </a:lnTo>
                <a:lnTo>
                  <a:pt x="7817" y="104867"/>
                </a:lnTo>
                <a:lnTo>
                  <a:pt x="0" y="153288"/>
                </a:lnTo>
                <a:lnTo>
                  <a:pt x="0" y="1427099"/>
                </a:lnTo>
                <a:lnTo>
                  <a:pt x="7817" y="1475520"/>
                </a:lnTo>
                <a:lnTo>
                  <a:pt x="29586" y="1517596"/>
                </a:lnTo>
                <a:lnTo>
                  <a:pt x="62780" y="1550789"/>
                </a:lnTo>
                <a:lnTo>
                  <a:pt x="104873" y="1572565"/>
                </a:lnTo>
                <a:lnTo>
                  <a:pt x="153339" y="1580388"/>
                </a:lnTo>
                <a:lnTo>
                  <a:pt x="1132916" y="1580388"/>
                </a:lnTo>
                <a:lnTo>
                  <a:pt x="1181362" y="1572565"/>
                </a:lnTo>
                <a:lnTo>
                  <a:pt x="1223453" y="1550789"/>
                </a:lnTo>
                <a:lnTo>
                  <a:pt x="1256654" y="1517596"/>
                </a:lnTo>
                <a:lnTo>
                  <a:pt x="1278433" y="1475520"/>
                </a:lnTo>
                <a:lnTo>
                  <a:pt x="1286256" y="1427099"/>
                </a:lnTo>
                <a:lnTo>
                  <a:pt x="1286256" y="153288"/>
                </a:lnTo>
                <a:lnTo>
                  <a:pt x="1278433" y="104867"/>
                </a:lnTo>
                <a:lnTo>
                  <a:pt x="1256654" y="62791"/>
                </a:lnTo>
                <a:lnTo>
                  <a:pt x="1223453" y="29598"/>
                </a:lnTo>
                <a:lnTo>
                  <a:pt x="1181362" y="7822"/>
                </a:lnTo>
                <a:lnTo>
                  <a:pt x="1132916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2171" y="1488033"/>
            <a:ext cx="1043940" cy="148971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1270">
              <a:lnSpc>
                <a:spcPct val="120000"/>
              </a:lnSpc>
              <a:spcBef>
                <a:spcPts val="100"/>
              </a:spcBef>
            </a:pPr>
            <a:r>
              <a:rPr dirty="0" sz="2000">
                <a:latin typeface="微软雅黑"/>
                <a:cs typeface="微软雅黑"/>
              </a:rPr>
              <a:t>保持型 </a:t>
            </a:r>
            <a:r>
              <a:rPr dirty="0" sz="2000">
                <a:latin typeface="微软雅黑"/>
                <a:cs typeface="微软雅黑"/>
              </a:rPr>
              <a:t>接通延时 </a:t>
            </a:r>
            <a:r>
              <a:rPr dirty="0" sz="2000">
                <a:latin typeface="微软雅黑"/>
                <a:cs typeface="微软雅黑"/>
              </a:rPr>
              <a:t>定时器 时序图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71827" y="1620831"/>
            <a:ext cx="2022348" cy="12986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313198" y="726872"/>
            <a:ext cx="3976527" cy="33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4439" y="405384"/>
            <a:ext cx="7687309" cy="6335395"/>
          </a:xfrm>
          <a:custGeom>
            <a:avLst/>
            <a:gdLst/>
            <a:ahLst/>
            <a:cxnLst/>
            <a:rect l="l" t="t" r="r" b="b"/>
            <a:pathLst>
              <a:path w="7687309" h="6335395">
                <a:moveTo>
                  <a:pt x="0" y="728852"/>
                </a:moveTo>
                <a:lnTo>
                  <a:pt x="1550" y="680938"/>
                </a:lnTo>
                <a:lnTo>
                  <a:pt x="6138" y="633850"/>
                </a:lnTo>
                <a:lnTo>
                  <a:pt x="13667" y="587685"/>
                </a:lnTo>
                <a:lnTo>
                  <a:pt x="24041" y="542538"/>
                </a:lnTo>
                <a:lnTo>
                  <a:pt x="37164" y="498506"/>
                </a:lnTo>
                <a:lnTo>
                  <a:pt x="52939" y="455685"/>
                </a:lnTo>
                <a:lnTo>
                  <a:pt x="71271" y="414171"/>
                </a:lnTo>
                <a:lnTo>
                  <a:pt x="92064" y="374060"/>
                </a:lnTo>
                <a:lnTo>
                  <a:pt x="115221" y="335448"/>
                </a:lnTo>
                <a:lnTo>
                  <a:pt x="140646" y="298432"/>
                </a:lnTo>
                <a:lnTo>
                  <a:pt x="168244" y="263108"/>
                </a:lnTo>
                <a:lnTo>
                  <a:pt x="197917" y="229570"/>
                </a:lnTo>
                <a:lnTo>
                  <a:pt x="229570" y="197917"/>
                </a:lnTo>
                <a:lnTo>
                  <a:pt x="263108" y="168244"/>
                </a:lnTo>
                <a:lnTo>
                  <a:pt x="298432" y="140646"/>
                </a:lnTo>
                <a:lnTo>
                  <a:pt x="335448" y="115221"/>
                </a:lnTo>
                <a:lnTo>
                  <a:pt x="374060" y="92064"/>
                </a:lnTo>
                <a:lnTo>
                  <a:pt x="414171" y="71271"/>
                </a:lnTo>
                <a:lnTo>
                  <a:pt x="455685" y="52939"/>
                </a:lnTo>
                <a:lnTo>
                  <a:pt x="498506" y="37164"/>
                </a:lnTo>
                <a:lnTo>
                  <a:pt x="542538" y="24041"/>
                </a:lnTo>
                <a:lnTo>
                  <a:pt x="587685" y="13667"/>
                </a:lnTo>
                <a:lnTo>
                  <a:pt x="633850" y="6138"/>
                </a:lnTo>
                <a:lnTo>
                  <a:pt x="680938" y="1550"/>
                </a:lnTo>
                <a:lnTo>
                  <a:pt x="728853" y="0"/>
                </a:lnTo>
                <a:lnTo>
                  <a:pt x="6958203" y="0"/>
                </a:lnTo>
                <a:lnTo>
                  <a:pt x="7006117" y="1550"/>
                </a:lnTo>
                <a:lnTo>
                  <a:pt x="7053205" y="6138"/>
                </a:lnTo>
                <a:lnTo>
                  <a:pt x="7099370" y="13667"/>
                </a:lnTo>
                <a:lnTo>
                  <a:pt x="7144517" y="24041"/>
                </a:lnTo>
                <a:lnTo>
                  <a:pt x="7188549" y="37164"/>
                </a:lnTo>
                <a:lnTo>
                  <a:pt x="7231370" y="52939"/>
                </a:lnTo>
                <a:lnTo>
                  <a:pt x="7272884" y="71271"/>
                </a:lnTo>
                <a:lnTo>
                  <a:pt x="7312995" y="92064"/>
                </a:lnTo>
                <a:lnTo>
                  <a:pt x="7351607" y="115221"/>
                </a:lnTo>
                <a:lnTo>
                  <a:pt x="7388623" y="140646"/>
                </a:lnTo>
                <a:lnTo>
                  <a:pt x="7423947" y="168244"/>
                </a:lnTo>
                <a:lnTo>
                  <a:pt x="7457485" y="197917"/>
                </a:lnTo>
                <a:lnTo>
                  <a:pt x="7489138" y="229570"/>
                </a:lnTo>
                <a:lnTo>
                  <a:pt x="7518811" y="263108"/>
                </a:lnTo>
                <a:lnTo>
                  <a:pt x="7546409" y="298432"/>
                </a:lnTo>
                <a:lnTo>
                  <a:pt x="7571834" y="335448"/>
                </a:lnTo>
                <a:lnTo>
                  <a:pt x="7594991" y="374060"/>
                </a:lnTo>
                <a:lnTo>
                  <a:pt x="7615784" y="414171"/>
                </a:lnTo>
                <a:lnTo>
                  <a:pt x="7634116" y="455685"/>
                </a:lnTo>
                <a:lnTo>
                  <a:pt x="7649891" y="498506"/>
                </a:lnTo>
                <a:lnTo>
                  <a:pt x="7663014" y="542538"/>
                </a:lnTo>
                <a:lnTo>
                  <a:pt x="7673388" y="587685"/>
                </a:lnTo>
                <a:lnTo>
                  <a:pt x="7680917" y="633850"/>
                </a:lnTo>
                <a:lnTo>
                  <a:pt x="7685505" y="680938"/>
                </a:lnTo>
                <a:lnTo>
                  <a:pt x="7687056" y="728852"/>
                </a:lnTo>
                <a:lnTo>
                  <a:pt x="7687056" y="5606389"/>
                </a:lnTo>
                <a:lnTo>
                  <a:pt x="7685505" y="5654313"/>
                </a:lnTo>
                <a:lnTo>
                  <a:pt x="7680917" y="5701410"/>
                </a:lnTo>
                <a:lnTo>
                  <a:pt x="7673388" y="5747583"/>
                </a:lnTo>
                <a:lnTo>
                  <a:pt x="7663014" y="5792735"/>
                </a:lnTo>
                <a:lnTo>
                  <a:pt x="7649891" y="5836772"/>
                </a:lnTo>
                <a:lnTo>
                  <a:pt x="7634116" y="5879597"/>
                </a:lnTo>
                <a:lnTo>
                  <a:pt x="7615784" y="5921114"/>
                </a:lnTo>
                <a:lnTo>
                  <a:pt x="7594991" y="5961227"/>
                </a:lnTo>
                <a:lnTo>
                  <a:pt x="7571834" y="5999840"/>
                </a:lnTo>
                <a:lnTo>
                  <a:pt x="7546409" y="6036856"/>
                </a:lnTo>
                <a:lnTo>
                  <a:pt x="7518811" y="6072181"/>
                </a:lnTo>
                <a:lnTo>
                  <a:pt x="7489138" y="6105717"/>
                </a:lnTo>
                <a:lnTo>
                  <a:pt x="7457485" y="6137369"/>
                </a:lnTo>
                <a:lnTo>
                  <a:pt x="7423947" y="6167041"/>
                </a:lnTo>
                <a:lnTo>
                  <a:pt x="7388623" y="6194636"/>
                </a:lnTo>
                <a:lnTo>
                  <a:pt x="7351607" y="6220060"/>
                </a:lnTo>
                <a:lnTo>
                  <a:pt x="7312995" y="6243214"/>
                </a:lnTo>
                <a:lnTo>
                  <a:pt x="7272884" y="6264005"/>
                </a:lnTo>
                <a:lnTo>
                  <a:pt x="7231370" y="6282335"/>
                </a:lnTo>
                <a:lnTo>
                  <a:pt x="7188549" y="6298108"/>
                </a:lnTo>
                <a:lnTo>
                  <a:pt x="7144517" y="6311229"/>
                </a:lnTo>
                <a:lnTo>
                  <a:pt x="7099370" y="6321601"/>
                </a:lnTo>
                <a:lnTo>
                  <a:pt x="7053205" y="6329129"/>
                </a:lnTo>
                <a:lnTo>
                  <a:pt x="7006117" y="6333716"/>
                </a:lnTo>
                <a:lnTo>
                  <a:pt x="6958203" y="6335266"/>
                </a:lnTo>
                <a:lnTo>
                  <a:pt x="728853" y="6335266"/>
                </a:lnTo>
                <a:lnTo>
                  <a:pt x="680938" y="6333716"/>
                </a:lnTo>
                <a:lnTo>
                  <a:pt x="633850" y="6329129"/>
                </a:lnTo>
                <a:lnTo>
                  <a:pt x="587685" y="6321601"/>
                </a:lnTo>
                <a:lnTo>
                  <a:pt x="542538" y="6311229"/>
                </a:lnTo>
                <a:lnTo>
                  <a:pt x="498506" y="6298108"/>
                </a:lnTo>
                <a:lnTo>
                  <a:pt x="455685" y="6282335"/>
                </a:lnTo>
                <a:lnTo>
                  <a:pt x="414171" y="6264005"/>
                </a:lnTo>
                <a:lnTo>
                  <a:pt x="374060" y="6243214"/>
                </a:lnTo>
                <a:lnTo>
                  <a:pt x="335448" y="6220060"/>
                </a:lnTo>
                <a:lnTo>
                  <a:pt x="298432" y="6194636"/>
                </a:lnTo>
                <a:lnTo>
                  <a:pt x="263108" y="6167041"/>
                </a:lnTo>
                <a:lnTo>
                  <a:pt x="229570" y="6137369"/>
                </a:lnTo>
                <a:lnTo>
                  <a:pt x="197917" y="6105717"/>
                </a:lnTo>
                <a:lnTo>
                  <a:pt x="168244" y="6072181"/>
                </a:lnTo>
                <a:lnTo>
                  <a:pt x="140646" y="6036856"/>
                </a:lnTo>
                <a:lnTo>
                  <a:pt x="115221" y="5999840"/>
                </a:lnTo>
                <a:lnTo>
                  <a:pt x="92064" y="5961227"/>
                </a:lnTo>
                <a:lnTo>
                  <a:pt x="71271" y="5921114"/>
                </a:lnTo>
                <a:lnTo>
                  <a:pt x="52939" y="5879597"/>
                </a:lnTo>
                <a:lnTo>
                  <a:pt x="37164" y="5836772"/>
                </a:lnTo>
                <a:lnTo>
                  <a:pt x="24041" y="5792735"/>
                </a:lnTo>
                <a:lnTo>
                  <a:pt x="13667" y="5747583"/>
                </a:lnTo>
                <a:lnTo>
                  <a:pt x="6138" y="5701410"/>
                </a:lnTo>
                <a:lnTo>
                  <a:pt x="1550" y="5654313"/>
                </a:lnTo>
                <a:lnTo>
                  <a:pt x="0" y="5606389"/>
                </a:lnTo>
                <a:lnTo>
                  <a:pt x="0" y="728852"/>
                </a:lnTo>
                <a:close/>
              </a:path>
            </a:pathLst>
          </a:custGeom>
          <a:ln w="15875">
            <a:solidFill>
              <a:srgbClr val="BADF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240" y="2417064"/>
            <a:ext cx="1233170" cy="1582420"/>
          </a:xfrm>
          <a:custGeom>
            <a:avLst/>
            <a:gdLst/>
            <a:ahLst/>
            <a:cxnLst/>
            <a:rect l="l" t="t" r="r" b="b"/>
            <a:pathLst>
              <a:path w="1233170" h="1582420">
                <a:moveTo>
                  <a:pt x="1085938" y="0"/>
                </a:moveTo>
                <a:lnTo>
                  <a:pt x="146977" y="0"/>
                </a:lnTo>
                <a:lnTo>
                  <a:pt x="100520" y="7490"/>
                </a:lnTo>
                <a:lnTo>
                  <a:pt x="60174" y="28350"/>
                </a:lnTo>
                <a:lnTo>
                  <a:pt x="28358" y="60158"/>
                </a:lnTo>
                <a:lnTo>
                  <a:pt x="7492" y="100494"/>
                </a:lnTo>
                <a:lnTo>
                  <a:pt x="0" y="146938"/>
                </a:lnTo>
                <a:lnTo>
                  <a:pt x="0" y="1434973"/>
                </a:lnTo>
                <a:lnTo>
                  <a:pt x="7492" y="1481417"/>
                </a:lnTo>
                <a:lnTo>
                  <a:pt x="28358" y="1521753"/>
                </a:lnTo>
                <a:lnTo>
                  <a:pt x="60174" y="1553561"/>
                </a:lnTo>
                <a:lnTo>
                  <a:pt x="100520" y="1574421"/>
                </a:lnTo>
                <a:lnTo>
                  <a:pt x="146977" y="1581912"/>
                </a:lnTo>
                <a:lnTo>
                  <a:pt x="1085938" y="1581912"/>
                </a:lnTo>
                <a:lnTo>
                  <a:pt x="1132397" y="1574421"/>
                </a:lnTo>
                <a:lnTo>
                  <a:pt x="1172743" y="1553561"/>
                </a:lnTo>
                <a:lnTo>
                  <a:pt x="1204559" y="1521753"/>
                </a:lnTo>
                <a:lnTo>
                  <a:pt x="1225423" y="1481417"/>
                </a:lnTo>
                <a:lnTo>
                  <a:pt x="1232916" y="1434973"/>
                </a:lnTo>
                <a:lnTo>
                  <a:pt x="1232916" y="146938"/>
                </a:lnTo>
                <a:lnTo>
                  <a:pt x="1225423" y="100494"/>
                </a:lnTo>
                <a:lnTo>
                  <a:pt x="1204559" y="60158"/>
                </a:lnTo>
                <a:lnTo>
                  <a:pt x="1172743" y="28350"/>
                </a:lnTo>
                <a:lnTo>
                  <a:pt x="1132397" y="7490"/>
                </a:lnTo>
                <a:lnTo>
                  <a:pt x="1085938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0439" y="2805531"/>
            <a:ext cx="104394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6700" marR="5080" indent="-254635">
              <a:lnSpc>
                <a:spcPct val="120000"/>
              </a:lnSpc>
              <a:spcBef>
                <a:spcPts val="100"/>
              </a:spcBef>
            </a:pPr>
            <a:r>
              <a:rPr dirty="0" sz="2000" b="1">
                <a:latin typeface="微软雅黑"/>
                <a:cs typeface="微软雅黑"/>
              </a:rPr>
              <a:t>加计数器 </a:t>
            </a:r>
            <a:r>
              <a:rPr dirty="0" sz="2000" b="1">
                <a:latin typeface="微软雅黑"/>
                <a:cs typeface="微软雅黑"/>
              </a:rPr>
              <a:t>示例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09522" y="3270250"/>
            <a:ext cx="9398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0" marR="5080" indent="-1143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宋体"/>
                <a:cs typeface="宋体"/>
              </a:rPr>
              <a:t>加计数器 时序图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90547" y="1099820"/>
            <a:ext cx="9398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0" marR="5080" indent="-1143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宋体"/>
                <a:cs typeface="宋体"/>
              </a:rPr>
              <a:t>加计数器 梯形图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03951" y="805464"/>
            <a:ext cx="0" cy="1887220"/>
          </a:xfrm>
          <a:custGeom>
            <a:avLst/>
            <a:gdLst/>
            <a:ahLst/>
            <a:cxnLst/>
            <a:rect l="l" t="t" r="r" b="b"/>
            <a:pathLst>
              <a:path w="0" h="1887220">
                <a:moveTo>
                  <a:pt x="0" y="0"/>
                </a:moveTo>
                <a:lnTo>
                  <a:pt x="0" y="1886855"/>
                </a:lnTo>
              </a:path>
            </a:pathLst>
          </a:custGeom>
          <a:ln w="146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989862" y="775328"/>
            <a:ext cx="0" cy="1887220"/>
          </a:xfrm>
          <a:custGeom>
            <a:avLst/>
            <a:gdLst/>
            <a:ahLst/>
            <a:cxnLst/>
            <a:rect l="l" t="t" r="r" b="b"/>
            <a:pathLst>
              <a:path w="0" h="1887220">
                <a:moveTo>
                  <a:pt x="0" y="0"/>
                </a:moveTo>
                <a:lnTo>
                  <a:pt x="0" y="1886855"/>
                </a:lnTo>
              </a:path>
            </a:pathLst>
          </a:custGeom>
          <a:ln w="146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220086" y="705118"/>
            <a:ext cx="330835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750">
                <a:latin typeface="微软雅黑"/>
                <a:cs typeface="微软雅黑"/>
              </a:rPr>
              <a:t>%Q</a:t>
            </a:r>
            <a:r>
              <a:rPr dirty="0" sz="1650" spc="-525">
                <a:latin typeface="微软雅黑"/>
                <a:cs typeface="微软雅黑"/>
              </a:rPr>
              <a:t>0</a:t>
            </a:r>
            <a:r>
              <a:rPr dirty="0" sz="1650" spc="-365">
                <a:latin typeface="微软雅黑"/>
                <a:cs typeface="微软雅黑"/>
              </a:rPr>
              <a:t>.4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22292" y="1288599"/>
            <a:ext cx="638175" cy="0"/>
          </a:xfrm>
          <a:custGeom>
            <a:avLst/>
            <a:gdLst/>
            <a:ahLst/>
            <a:cxnLst/>
            <a:rect l="l" t="t" r="r" b="b"/>
            <a:pathLst>
              <a:path w="638175" h="0">
                <a:moveTo>
                  <a:pt x="0" y="0"/>
                </a:moveTo>
                <a:lnTo>
                  <a:pt x="637910" y="0"/>
                </a:lnTo>
              </a:path>
            </a:pathLst>
          </a:custGeom>
          <a:ln w="31391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508203" y="1258463"/>
            <a:ext cx="638175" cy="0"/>
          </a:xfrm>
          <a:custGeom>
            <a:avLst/>
            <a:gdLst/>
            <a:ahLst/>
            <a:cxnLst/>
            <a:rect l="l" t="t" r="r" b="b"/>
            <a:pathLst>
              <a:path w="638175" h="0">
                <a:moveTo>
                  <a:pt x="0" y="0"/>
                </a:moveTo>
                <a:lnTo>
                  <a:pt x="637910" y="0"/>
                </a:lnTo>
              </a:path>
            </a:pathLst>
          </a:custGeom>
          <a:ln w="313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160203" y="1131726"/>
            <a:ext cx="0" cy="297180"/>
          </a:xfrm>
          <a:custGeom>
            <a:avLst/>
            <a:gdLst/>
            <a:ahLst/>
            <a:cxnLst/>
            <a:rect l="l" t="t" r="r" b="b"/>
            <a:pathLst>
              <a:path w="0" h="297180">
                <a:moveTo>
                  <a:pt x="0" y="0"/>
                </a:moveTo>
                <a:lnTo>
                  <a:pt x="0" y="296627"/>
                </a:lnTo>
              </a:path>
            </a:pathLst>
          </a:custGeom>
          <a:ln w="1467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146114" y="1101590"/>
            <a:ext cx="0" cy="297180"/>
          </a:xfrm>
          <a:custGeom>
            <a:avLst/>
            <a:gdLst/>
            <a:ahLst/>
            <a:cxnLst/>
            <a:rect l="l" t="t" r="r" b="b"/>
            <a:pathLst>
              <a:path w="0" h="297180">
                <a:moveTo>
                  <a:pt x="0" y="0"/>
                </a:moveTo>
                <a:lnTo>
                  <a:pt x="0" y="296627"/>
                </a:lnTo>
              </a:path>
            </a:pathLst>
          </a:custGeom>
          <a:ln w="146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003951" y="1318797"/>
            <a:ext cx="786765" cy="9525"/>
          </a:xfrm>
          <a:custGeom>
            <a:avLst/>
            <a:gdLst/>
            <a:ahLst/>
            <a:cxnLst/>
            <a:rect l="l" t="t" r="r" b="b"/>
            <a:pathLst>
              <a:path w="786764" h="9525">
                <a:moveTo>
                  <a:pt x="0" y="9103"/>
                </a:moveTo>
                <a:lnTo>
                  <a:pt x="786567" y="0"/>
                </a:lnTo>
              </a:path>
            </a:pathLst>
          </a:custGeom>
          <a:ln w="31389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989862" y="1288662"/>
            <a:ext cx="786765" cy="9525"/>
          </a:xfrm>
          <a:custGeom>
            <a:avLst/>
            <a:gdLst/>
            <a:ahLst/>
            <a:cxnLst/>
            <a:rect l="l" t="t" r="r" b="b"/>
            <a:pathLst>
              <a:path w="786764" h="9525">
                <a:moveTo>
                  <a:pt x="0" y="9103"/>
                </a:moveTo>
                <a:lnTo>
                  <a:pt x="786567" y="0"/>
                </a:lnTo>
              </a:path>
            </a:pathLst>
          </a:custGeom>
          <a:ln w="313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859847" y="1318797"/>
            <a:ext cx="554990" cy="0"/>
          </a:xfrm>
          <a:custGeom>
            <a:avLst/>
            <a:gdLst/>
            <a:ahLst/>
            <a:cxnLst/>
            <a:rect l="l" t="t" r="r" b="b"/>
            <a:pathLst>
              <a:path w="554989" h="0">
                <a:moveTo>
                  <a:pt x="0" y="0"/>
                </a:moveTo>
                <a:lnTo>
                  <a:pt x="554698" y="0"/>
                </a:lnTo>
              </a:path>
            </a:pathLst>
          </a:custGeom>
          <a:ln w="31391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845758" y="1288662"/>
            <a:ext cx="554990" cy="0"/>
          </a:xfrm>
          <a:custGeom>
            <a:avLst/>
            <a:gdLst/>
            <a:ahLst/>
            <a:cxnLst/>
            <a:rect l="l" t="t" r="r" b="b"/>
            <a:pathLst>
              <a:path w="554989" h="0">
                <a:moveTo>
                  <a:pt x="0" y="0"/>
                </a:moveTo>
                <a:lnTo>
                  <a:pt x="554698" y="0"/>
                </a:lnTo>
              </a:path>
            </a:pathLst>
          </a:custGeom>
          <a:ln w="313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776048" y="1123082"/>
            <a:ext cx="0" cy="331470"/>
          </a:xfrm>
          <a:custGeom>
            <a:avLst/>
            <a:gdLst/>
            <a:ahLst/>
            <a:cxnLst/>
            <a:rect l="l" t="t" r="r" b="b"/>
            <a:pathLst>
              <a:path w="0" h="331469">
                <a:moveTo>
                  <a:pt x="0" y="0"/>
                </a:moveTo>
                <a:lnTo>
                  <a:pt x="0" y="331158"/>
                </a:lnTo>
              </a:path>
            </a:pathLst>
          </a:custGeom>
          <a:ln w="146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845455" y="1123082"/>
            <a:ext cx="0" cy="331470"/>
          </a:xfrm>
          <a:custGeom>
            <a:avLst/>
            <a:gdLst/>
            <a:ahLst/>
            <a:cxnLst/>
            <a:rect l="l" t="t" r="r" b="b"/>
            <a:pathLst>
              <a:path w="0" h="331469">
                <a:moveTo>
                  <a:pt x="0" y="0"/>
                </a:moveTo>
                <a:lnTo>
                  <a:pt x="0" y="331158"/>
                </a:lnTo>
              </a:path>
            </a:pathLst>
          </a:custGeom>
          <a:ln w="146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671008" y="848890"/>
            <a:ext cx="280035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459">
                <a:latin typeface="微软雅黑"/>
                <a:cs typeface="微软雅黑"/>
              </a:rPr>
              <a:t>%I1.0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924845" y="1326310"/>
            <a:ext cx="1410970" cy="0"/>
          </a:xfrm>
          <a:custGeom>
            <a:avLst/>
            <a:gdLst/>
            <a:ahLst/>
            <a:cxnLst/>
            <a:rect l="l" t="t" r="r" b="b"/>
            <a:pathLst>
              <a:path w="1410970" h="0">
                <a:moveTo>
                  <a:pt x="0" y="0"/>
                </a:moveTo>
                <a:lnTo>
                  <a:pt x="1410966" y="0"/>
                </a:lnTo>
              </a:path>
            </a:pathLst>
          </a:custGeom>
          <a:ln w="31391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924845" y="1296175"/>
            <a:ext cx="1397000" cy="0"/>
          </a:xfrm>
          <a:custGeom>
            <a:avLst/>
            <a:gdLst/>
            <a:ahLst/>
            <a:cxnLst/>
            <a:rect l="l" t="t" r="r" b="b"/>
            <a:pathLst>
              <a:path w="1397000" h="0">
                <a:moveTo>
                  <a:pt x="0" y="0"/>
                </a:moveTo>
                <a:lnTo>
                  <a:pt x="1396877" y="0"/>
                </a:lnTo>
              </a:path>
            </a:pathLst>
          </a:custGeom>
          <a:ln w="313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414546" y="793996"/>
            <a:ext cx="510540" cy="1542415"/>
          </a:xfrm>
          <a:custGeom>
            <a:avLst/>
            <a:gdLst/>
            <a:ahLst/>
            <a:cxnLst/>
            <a:rect l="l" t="t" r="r" b="b"/>
            <a:pathLst>
              <a:path w="510539" h="1542414">
                <a:moveTo>
                  <a:pt x="0" y="1542385"/>
                </a:moveTo>
                <a:lnTo>
                  <a:pt x="510299" y="1542385"/>
                </a:lnTo>
                <a:lnTo>
                  <a:pt x="510299" y="0"/>
                </a:lnTo>
                <a:lnTo>
                  <a:pt x="0" y="0"/>
                </a:lnTo>
                <a:lnTo>
                  <a:pt x="0" y="1542385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414546" y="2336381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391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414546" y="793996"/>
            <a:ext cx="510540" cy="1542415"/>
          </a:xfrm>
          <a:custGeom>
            <a:avLst/>
            <a:gdLst/>
            <a:ahLst/>
            <a:cxnLst/>
            <a:rect l="l" t="t" r="r" b="b"/>
            <a:pathLst>
              <a:path w="510539" h="1542414">
                <a:moveTo>
                  <a:pt x="510328" y="0"/>
                </a:moveTo>
                <a:lnTo>
                  <a:pt x="0" y="0"/>
                </a:lnTo>
                <a:lnTo>
                  <a:pt x="0" y="1542385"/>
                </a:lnTo>
              </a:path>
            </a:pathLst>
          </a:custGeom>
          <a:ln w="1632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400457" y="763860"/>
            <a:ext cx="510299" cy="15423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400457" y="763860"/>
            <a:ext cx="510540" cy="1542415"/>
          </a:xfrm>
          <a:custGeom>
            <a:avLst/>
            <a:gdLst/>
            <a:ahLst/>
            <a:cxnLst/>
            <a:rect l="l" t="t" r="r" b="b"/>
            <a:pathLst>
              <a:path w="510539" h="1542414">
                <a:moveTo>
                  <a:pt x="0" y="1542385"/>
                </a:moveTo>
                <a:lnTo>
                  <a:pt x="510299" y="1542385"/>
                </a:lnTo>
                <a:lnTo>
                  <a:pt x="510299" y="0"/>
                </a:lnTo>
                <a:lnTo>
                  <a:pt x="0" y="0"/>
                </a:lnTo>
                <a:lnTo>
                  <a:pt x="0" y="1542385"/>
                </a:lnTo>
                <a:close/>
              </a:path>
            </a:pathLst>
          </a:custGeom>
          <a:ln w="163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4417628" y="776275"/>
            <a:ext cx="483234" cy="143192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ctr" marL="15875">
              <a:lnSpc>
                <a:spcPct val="100000"/>
              </a:lnSpc>
              <a:spcBef>
                <a:spcPts val="114"/>
              </a:spcBef>
            </a:pPr>
            <a:r>
              <a:rPr dirty="0" sz="1300" spc="-455">
                <a:latin typeface="微软雅黑"/>
                <a:cs typeface="微软雅黑"/>
              </a:rPr>
              <a:t>CTU</a:t>
            </a:r>
            <a:endParaRPr sz="1300">
              <a:latin typeface="微软雅黑"/>
              <a:cs typeface="微软雅黑"/>
            </a:endParaRPr>
          </a:p>
          <a:p>
            <a:pPr algn="ctr" marL="15875">
              <a:lnSpc>
                <a:spcPct val="100000"/>
              </a:lnSpc>
              <a:spcBef>
                <a:spcPts val="25"/>
              </a:spcBef>
            </a:pPr>
            <a:r>
              <a:rPr dirty="0" sz="1300" spc="-295">
                <a:latin typeface="微软雅黑"/>
                <a:cs typeface="微软雅黑"/>
              </a:rPr>
              <a:t>Int</a:t>
            </a:r>
            <a:endParaRPr sz="1300">
              <a:latin typeface="微软雅黑"/>
              <a:cs typeface="微软雅黑"/>
            </a:endParaRPr>
          </a:p>
          <a:p>
            <a:pPr algn="ctr" marR="17780">
              <a:lnSpc>
                <a:spcPct val="100000"/>
              </a:lnSpc>
              <a:spcBef>
                <a:spcPts val="20"/>
              </a:spcBef>
              <a:tabLst>
                <a:tab pos="388620" algn="l"/>
              </a:tabLst>
            </a:pPr>
            <a:r>
              <a:rPr dirty="0" sz="1300" spc="-484">
                <a:latin typeface="微软雅黑"/>
                <a:cs typeface="微软雅黑"/>
              </a:rPr>
              <a:t>CU</a:t>
            </a:r>
            <a:r>
              <a:rPr dirty="0" sz="1300" spc="-484">
                <a:latin typeface="微软雅黑"/>
                <a:cs typeface="微软雅黑"/>
              </a:rPr>
              <a:t>	</a:t>
            </a:r>
            <a:r>
              <a:rPr dirty="0" sz="1300" spc="-560">
                <a:latin typeface="微软雅黑"/>
                <a:cs typeface="微软雅黑"/>
              </a:rPr>
              <a:t>Q</a:t>
            </a:r>
            <a:endParaRPr sz="13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imes New Roman"/>
              <a:cs typeface="Times New Roman"/>
            </a:endParaRPr>
          </a:p>
          <a:p>
            <a:pPr algn="ctr" marR="12700">
              <a:lnSpc>
                <a:spcPct val="100000"/>
              </a:lnSpc>
              <a:tabLst>
                <a:tab pos="351790" algn="l"/>
              </a:tabLst>
            </a:pPr>
            <a:r>
              <a:rPr dirty="0" sz="1300" spc="-450">
                <a:latin typeface="微软雅黑"/>
                <a:cs typeface="微软雅黑"/>
              </a:rPr>
              <a:t>R</a:t>
            </a:r>
            <a:r>
              <a:rPr dirty="0" sz="1300" spc="-450">
                <a:latin typeface="微软雅黑"/>
                <a:cs typeface="微软雅黑"/>
              </a:rPr>
              <a:t>	</a:t>
            </a:r>
            <a:r>
              <a:rPr dirty="0" sz="1300" spc="-459">
                <a:latin typeface="微软雅黑"/>
                <a:cs typeface="微软雅黑"/>
              </a:rPr>
              <a:t>CV</a:t>
            </a:r>
            <a:endParaRPr sz="13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Times New Roman"/>
              <a:cs typeface="Times New Roman"/>
            </a:endParaRPr>
          </a:p>
          <a:p>
            <a:pPr marL="1905">
              <a:lnSpc>
                <a:spcPct val="100000"/>
              </a:lnSpc>
            </a:pPr>
            <a:r>
              <a:rPr dirty="0" sz="1300" spc="-445">
                <a:latin typeface="微软雅黑"/>
                <a:cs typeface="微软雅黑"/>
              </a:rPr>
              <a:t>PV</a:t>
            </a:r>
            <a:endParaRPr sz="1300">
              <a:latin typeface="微软雅黑"/>
              <a:cs typeface="微软雅黑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910785" y="1713032"/>
            <a:ext cx="72390" cy="6350"/>
          </a:xfrm>
          <a:custGeom>
            <a:avLst/>
            <a:gdLst/>
            <a:ahLst/>
            <a:cxnLst/>
            <a:rect l="l" t="t" r="r" b="b"/>
            <a:pathLst>
              <a:path w="72389" h="6350">
                <a:moveTo>
                  <a:pt x="0" y="0"/>
                </a:moveTo>
                <a:lnTo>
                  <a:pt x="72107" y="5922"/>
                </a:lnTo>
              </a:path>
            </a:pathLst>
          </a:custGeom>
          <a:ln w="312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328545" y="1743167"/>
            <a:ext cx="86360" cy="0"/>
          </a:xfrm>
          <a:custGeom>
            <a:avLst/>
            <a:gdLst/>
            <a:ahLst/>
            <a:cxnLst/>
            <a:rect l="l" t="t" r="r" b="b"/>
            <a:pathLst>
              <a:path w="86360" h="0">
                <a:moveTo>
                  <a:pt x="86000" y="0"/>
                </a:moveTo>
                <a:lnTo>
                  <a:pt x="0" y="0"/>
                </a:lnTo>
              </a:path>
            </a:pathLst>
          </a:custGeom>
          <a:ln w="31391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314456" y="1713032"/>
            <a:ext cx="86360" cy="0"/>
          </a:xfrm>
          <a:custGeom>
            <a:avLst/>
            <a:gdLst/>
            <a:ahLst/>
            <a:cxnLst/>
            <a:rect l="l" t="t" r="r" b="b"/>
            <a:pathLst>
              <a:path w="86360" h="0">
                <a:moveTo>
                  <a:pt x="86000" y="0"/>
                </a:moveTo>
                <a:lnTo>
                  <a:pt x="0" y="0"/>
                </a:lnTo>
              </a:path>
            </a:pathLst>
          </a:custGeom>
          <a:ln w="313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4236204" y="1916680"/>
            <a:ext cx="83185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520">
                <a:latin typeface="微软雅黑"/>
                <a:cs typeface="微软雅黑"/>
              </a:rPr>
              <a:t>4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502718" y="426718"/>
            <a:ext cx="306070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730">
                <a:latin typeface="微软雅黑"/>
                <a:cs typeface="微软雅黑"/>
              </a:rPr>
              <a:t>%D</a:t>
            </a:r>
            <a:r>
              <a:rPr dirty="0" sz="1650" spc="-560">
                <a:latin typeface="微软雅黑"/>
                <a:cs typeface="微软雅黑"/>
              </a:rPr>
              <a:t>B</a:t>
            </a:r>
            <a:r>
              <a:rPr dirty="0" sz="1650" spc="-520">
                <a:latin typeface="微软雅黑"/>
                <a:cs typeface="微软雅黑"/>
              </a:rPr>
              <a:t>2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328349" y="2063025"/>
            <a:ext cx="72390" cy="6350"/>
          </a:xfrm>
          <a:custGeom>
            <a:avLst/>
            <a:gdLst/>
            <a:ahLst/>
            <a:cxnLst/>
            <a:rect l="l" t="t" r="r" b="b"/>
            <a:pathLst>
              <a:path w="72389" h="6350">
                <a:moveTo>
                  <a:pt x="0" y="0"/>
                </a:moveTo>
                <a:lnTo>
                  <a:pt x="72107" y="5943"/>
                </a:lnTo>
              </a:path>
            </a:pathLst>
          </a:custGeom>
          <a:ln w="312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4040526" y="1560743"/>
            <a:ext cx="280035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790">
                <a:latin typeface="微软雅黑"/>
                <a:cs typeface="微软雅黑"/>
              </a:rPr>
              <a:t>%</a:t>
            </a:r>
            <a:r>
              <a:rPr dirty="0" sz="1650" spc="-380">
                <a:latin typeface="微软雅黑"/>
                <a:cs typeface="微软雅黑"/>
              </a:rPr>
              <a:t>I1.1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009328" y="1560743"/>
            <a:ext cx="422909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825">
                <a:latin typeface="微软雅黑"/>
                <a:cs typeface="微软雅黑"/>
              </a:rPr>
              <a:t>%M</a:t>
            </a:r>
            <a:r>
              <a:rPr dirty="0" sz="1650" spc="-905">
                <a:latin typeface="微软雅黑"/>
                <a:cs typeface="微软雅黑"/>
              </a:rPr>
              <a:t>W</a:t>
            </a:r>
            <a:r>
              <a:rPr dirty="0" sz="1650" spc="-520">
                <a:latin typeface="微软雅黑"/>
                <a:cs typeface="微软雅黑"/>
              </a:rPr>
              <a:t>20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473764" y="1072417"/>
            <a:ext cx="41275" cy="445134"/>
          </a:xfrm>
          <a:custGeom>
            <a:avLst/>
            <a:gdLst/>
            <a:ahLst/>
            <a:cxnLst/>
            <a:rect l="l" t="t" r="r" b="b"/>
            <a:pathLst>
              <a:path w="41275" h="445134">
                <a:moveTo>
                  <a:pt x="0" y="444899"/>
                </a:moveTo>
                <a:lnTo>
                  <a:pt x="16436" y="400937"/>
                </a:lnTo>
                <a:lnTo>
                  <a:pt x="28764" y="352871"/>
                </a:lnTo>
                <a:lnTo>
                  <a:pt x="36983" y="301875"/>
                </a:lnTo>
                <a:lnTo>
                  <a:pt x="41092" y="249120"/>
                </a:lnTo>
                <a:lnTo>
                  <a:pt x="41092" y="195779"/>
                </a:lnTo>
                <a:lnTo>
                  <a:pt x="36983" y="143024"/>
                </a:lnTo>
                <a:lnTo>
                  <a:pt x="28764" y="92028"/>
                </a:lnTo>
                <a:lnTo>
                  <a:pt x="16436" y="43962"/>
                </a:lnTo>
                <a:lnTo>
                  <a:pt x="0" y="0"/>
                </a:lnTo>
              </a:path>
            </a:pathLst>
          </a:custGeom>
          <a:ln w="14817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335615" y="1072417"/>
            <a:ext cx="41275" cy="445134"/>
          </a:xfrm>
          <a:custGeom>
            <a:avLst/>
            <a:gdLst/>
            <a:ahLst/>
            <a:cxnLst/>
            <a:rect l="l" t="t" r="r" b="b"/>
            <a:pathLst>
              <a:path w="41275" h="445134">
                <a:moveTo>
                  <a:pt x="41092" y="0"/>
                </a:moveTo>
                <a:lnTo>
                  <a:pt x="24655" y="43962"/>
                </a:lnTo>
                <a:lnTo>
                  <a:pt x="12327" y="92028"/>
                </a:lnTo>
                <a:lnTo>
                  <a:pt x="4109" y="143024"/>
                </a:lnTo>
                <a:lnTo>
                  <a:pt x="0" y="195779"/>
                </a:lnTo>
                <a:lnTo>
                  <a:pt x="0" y="249120"/>
                </a:lnTo>
                <a:lnTo>
                  <a:pt x="4109" y="301875"/>
                </a:lnTo>
                <a:lnTo>
                  <a:pt x="12327" y="352871"/>
                </a:lnTo>
                <a:lnTo>
                  <a:pt x="24655" y="400937"/>
                </a:lnTo>
                <a:lnTo>
                  <a:pt x="41092" y="444899"/>
                </a:lnTo>
              </a:path>
            </a:pathLst>
          </a:custGeom>
          <a:ln w="14817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459675" y="1042281"/>
            <a:ext cx="41275" cy="445134"/>
          </a:xfrm>
          <a:custGeom>
            <a:avLst/>
            <a:gdLst/>
            <a:ahLst/>
            <a:cxnLst/>
            <a:rect l="l" t="t" r="r" b="b"/>
            <a:pathLst>
              <a:path w="41275" h="445134">
                <a:moveTo>
                  <a:pt x="0" y="444899"/>
                </a:moveTo>
                <a:lnTo>
                  <a:pt x="16436" y="400937"/>
                </a:lnTo>
                <a:lnTo>
                  <a:pt x="28764" y="352871"/>
                </a:lnTo>
                <a:lnTo>
                  <a:pt x="36983" y="301875"/>
                </a:lnTo>
                <a:lnTo>
                  <a:pt x="41092" y="249120"/>
                </a:lnTo>
                <a:lnTo>
                  <a:pt x="41092" y="195779"/>
                </a:lnTo>
                <a:lnTo>
                  <a:pt x="36983" y="143024"/>
                </a:lnTo>
                <a:lnTo>
                  <a:pt x="28764" y="92028"/>
                </a:lnTo>
                <a:lnTo>
                  <a:pt x="16436" y="43962"/>
                </a:lnTo>
                <a:lnTo>
                  <a:pt x="0" y="0"/>
                </a:lnTo>
              </a:path>
            </a:pathLst>
          </a:custGeom>
          <a:ln w="1481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321526" y="1042281"/>
            <a:ext cx="41275" cy="445134"/>
          </a:xfrm>
          <a:custGeom>
            <a:avLst/>
            <a:gdLst/>
            <a:ahLst/>
            <a:cxnLst/>
            <a:rect l="l" t="t" r="r" b="b"/>
            <a:pathLst>
              <a:path w="41275" h="445134">
                <a:moveTo>
                  <a:pt x="41092" y="0"/>
                </a:moveTo>
                <a:lnTo>
                  <a:pt x="24655" y="43962"/>
                </a:lnTo>
                <a:lnTo>
                  <a:pt x="12327" y="92028"/>
                </a:lnTo>
                <a:lnTo>
                  <a:pt x="4109" y="143024"/>
                </a:lnTo>
                <a:lnTo>
                  <a:pt x="0" y="195779"/>
                </a:lnTo>
                <a:lnTo>
                  <a:pt x="0" y="249120"/>
                </a:lnTo>
                <a:lnTo>
                  <a:pt x="4109" y="301875"/>
                </a:lnTo>
                <a:lnTo>
                  <a:pt x="12327" y="352871"/>
                </a:lnTo>
                <a:lnTo>
                  <a:pt x="24655" y="400937"/>
                </a:lnTo>
                <a:lnTo>
                  <a:pt x="41092" y="444899"/>
                </a:lnTo>
              </a:path>
            </a:pathLst>
          </a:custGeom>
          <a:ln w="1481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820923" y="2359151"/>
            <a:ext cx="5091683" cy="27584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1574419" y="5202758"/>
            <a:ext cx="7273290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304800">
              <a:lnSpc>
                <a:spcPct val="100000"/>
              </a:lnSpc>
              <a:spcBef>
                <a:spcPts val="100"/>
              </a:spcBef>
            </a:pPr>
            <a:r>
              <a:rPr dirty="0" sz="1800" spc="45">
                <a:latin typeface="宋体"/>
                <a:cs typeface="宋体"/>
              </a:rPr>
              <a:t>当接在计数</a:t>
            </a:r>
            <a:r>
              <a:rPr dirty="0" sz="1800" spc="55">
                <a:latin typeface="宋体"/>
                <a:cs typeface="宋体"/>
              </a:rPr>
              <a:t>器</a:t>
            </a:r>
            <a:r>
              <a:rPr dirty="0" sz="1800" spc="45">
                <a:latin typeface="Times New Roman"/>
                <a:cs typeface="Times New Roman"/>
              </a:rPr>
              <a:t>R</a:t>
            </a:r>
            <a:r>
              <a:rPr dirty="0" sz="1800" spc="40">
                <a:latin typeface="宋体"/>
                <a:cs typeface="宋体"/>
              </a:rPr>
              <a:t>输入端的</a:t>
            </a:r>
            <a:r>
              <a:rPr dirty="0" sz="1800" spc="55">
                <a:latin typeface="宋体"/>
                <a:cs typeface="宋体"/>
              </a:rPr>
              <a:t>复</a:t>
            </a:r>
            <a:r>
              <a:rPr dirty="0" sz="1800" spc="40">
                <a:latin typeface="宋体"/>
                <a:cs typeface="宋体"/>
              </a:rPr>
              <a:t>位输</a:t>
            </a:r>
            <a:r>
              <a:rPr dirty="0" sz="1800" spc="60">
                <a:latin typeface="宋体"/>
                <a:cs typeface="宋体"/>
              </a:rPr>
              <a:t>入</a:t>
            </a:r>
            <a:r>
              <a:rPr dirty="0" sz="1800" spc="10">
                <a:latin typeface="Times New Roman"/>
                <a:cs typeface="Times New Roman"/>
              </a:rPr>
              <a:t>I1.1</a:t>
            </a:r>
            <a:r>
              <a:rPr dirty="0" sz="1800" spc="45">
                <a:latin typeface="宋体"/>
                <a:cs typeface="宋体"/>
              </a:rPr>
              <a:t>为</a:t>
            </a:r>
            <a:r>
              <a:rPr dirty="0" sz="1800" spc="-10">
                <a:latin typeface="Times New Roman"/>
                <a:cs typeface="Times New Roman"/>
              </a:rPr>
              <a:t>FALSE</a:t>
            </a:r>
            <a:r>
              <a:rPr dirty="0" sz="1800" spc="-10">
                <a:latin typeface="宋体"/>
                <a:cs typeface="宋体"/>
              </a:rPr>
              <a:t>，</a:t>
            </a:r>
            <a:r>
              <a:rPr dirty="0" sz="1800" spc="45">
                <a:latin typeface="宋体"/>
                <a:cs typeface="宋体"/>
              </a:rPr>
              <a:t>且</a:t>
            </a:r>
            <a:r>
              <a:rPr dirty="0" sz="1800" spc="20">
                <a:latin typeface="Times New Roman"/>
                <a:cs typeface="Times New Roman"/>
              </a:rPr>
              <a:t>CU</a:t>
            </a:r>
            <a:r>
              <a:rPr dirty="0" sz="1800" spc="45">
                <a:latin typeface="宋体"/>
                <a:cs typeface="宋体"/>
              </a:rPr>
              <a:t>输入端出现上 </a:t>
            </a:r>
            <a:r>
              <a:rPr dirty="0" sz="1800" spc="20">
                <a:latin typeface="宋体"/>
                <a:cs typeface="宋体"/>
              </a:rPr>
              <a:t>升沿时</a:t>
            </a:r>
            <a:r>
              <a:rPr dirty="0" sz="1800" spc="25">
                <a:latin typeface="宋体"/>
                <a:cs typeface="宋体"/>
              </a:rPr>
              <a:t>，</a:t>
            </a:r>
            <a:r>
              <a:rPr dirty="0" sz="1800" spc="20">
                <a:latin typeface="宋体"/>
                <a:cs typeface="宋体"/>
              </a:rPr>
              <a:t>当前计数器值</a:t>
            </a:r>
            <a:r>
              <a:rPr dirty="0" sz="1800" spc="5">
                <a:latin typeface="Times New Roman"/>
                <a:cs typeface="Times New Roman"/>
              </a:rPr>
              <a:t>CV</a:t>
            </a:r>
            <a:r>
              <a:rPr dirty="0" sz="1800" spc="20">
                <a:latin typeface="宋体"/>
                <a:cs typeface="宋体"/>
              </a:rPr>
              <a:t>加</a:t>
            </a:r>
            <a:r>
              <a:rPr dirty="0" sz="1800" spc="20">
                <a:latin typeface="Times New Roman"/>
                <a:cs typeface="Times New Roman"/>
              </a:rPr>
              <a:t>1</a:t>
            </a:r>
            <a:r>
              <a:rPr dirty="0" sz="1800" spc="20">
                <a:latin typeface="宋体"/>
                <a:cs typeface="宋体"/>
              </a:rPr>
              <a:t>，直到</a:t>
            </a:r>
            <a:r>
              <a:rPr dirty="0" sz="1800" spc="5">
                <a:latin typeface="Times New Roman"/>
                <a:cs typeface="Times New Roman"/>
              </a:rPr>
              <a:t>CV</a:t>
            </a:r>
            <a:r>
              <a:rPr dirty="0" sz="1800" spc="20">
                <a:latin typeface="宋体"/>
                <a:cs typeface="宋体"/>
              </a:rPr>
              <a:t>达到指定的数据类型的上限</a:t>
            </a:r>
            <a:r>
              <a:rPr dirty="0" sz="1800" spc="25">
                <a:latin typeface="宋体"/>
                <a:cs typeface="宋体"/>
              </a:rPr>
              <a:t>值</a:t>
            </a:r>
            <a:r>
              <a:rPr dirty="0" sz="1800">
                <a:latin typeface="宋体"/>
                <a:cs typeface="宋体"/>
              </a:rPr>
              <a:t>，  此后</a:t>
            </a:r>
            <a:r>
              <a:rPr dirty="0" sz="1800" spc="-10">
                <a:latin typeface="Times New Roman"/>
                <a:cs typeface="Times New Roman"/>
              </a:rPr>
              <a:t>CU</a:t>
            </a:r>
            <a:r>
              <a:rPr dirty="0" sz="1800">
                <a:latin typeface="宋体"/>
                <a:cs typeface="宋体"/>
              </a:rPr>
              <a:t>输入的状态变化不再起作</a:t>
            </a:r>
            <a:r>
              <a:rPr dirty="0" sz="1800" spc="-25">
                <a:latin typeface="宋体"/>
                <a:cs typeface="宋体"/>
              </a:rPr>
              <a:t>用</a:t>
            </a:r>
            <a:r>
              <a:rPr dirty="0" sz="1800">
                <a:latin typeface="宋体"/>
                <a:cs typeface="宋体"/>
              </a:rPr>
              <a:t>，即</a:t>
            </a:r>
            <a:r>
              <a:rPr dirty="0" sz="1800" spc="-10">
                <a:latin typeface="Times New Roman"/>
                <a:cs typeface="Times New Roman"/>
              </a:rPr>
              <a:t>CV</a:t>
            </a:r>
            <a:r>
              <a:rPr dirty="0" sz="1800">
                <a:latin typeface="宋体"/>
                <a:cs typeface="宋体"/>
              </a:rPr>
              <a:t>的值不再增加。</a:t>
            </a:r>
            <a:endParaRPr sz="1800">
              <a:latin typeface="宋体"/>
              <a:cs typeface="宋体"/>
            </a:endParaRPr>
          </a:p>
          <a:p>
            <a:pPr algn="just" marL="12700" marR="9525" indent="3048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宋体"/>
                <a:cs typeface="宋体"/>
              </a:rPr>
              <a:t>如果当前计数器值大于或等于参数</a:t>
            </a:r>
            <a:r>
              <a:rPr dirty="0" sz="1800" spc="-300">
                <a:latin typeface="宋体"/>
                <a:cs typeface="宋体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PV</a:t>
            </a:r>
            <a:r>
              <a:rPr dirty="0" sz="1800" spc="11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宋体"/>
                <a:cs typeface="宋体"/>
              </a:rPr>
              <a:t>的</a:t>
            </a:r>
            <a:r>
              <a:rPr dirty="0" sz="1800">
                <a:latin typeface="宋体"/>
                <a:cs typeface="宋体"/>
              </a:rPr>
              <a:t>值，则将输出</a:t>
            </a:r>
            <a:r>
              <a:rPr dirty="0" sz="1800" spc="-320">
                <a:latin typeface="宋体"/>
                <a:cs typeface="宋体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Q</a:t>
            </a:r>
            <a:r>
              <a:rPr dirty="0" sz="1800" spc="150">
                <a:latin typeface="Times New Roman"/>
                <a:cs typeface="Times New Roman"/>
              </a:rPr>
              <a:t> </a:t>
            </a:r>
            <a:r>
              <a:rPr dirty="0" sz="1800">
                <a:latin typeface="宋体"/>
                <a:cs typeface="宋体"/>
              </a:rPr>
              <a:t>的信号状态 置位为“</a:t>
            </a:r>
            <a:r>
              <a:rPr dirty="0" sz="1800">
                <a:latin typeface="Times New Roman"/>
                <a:cs typeface="Times New Roman"/>
              </a:rPr>
              <a:t>1</a:t>
            </a:r>
            <a:r>
              <a:rPr dirty="0" sz="1800">
                <a:latin typeface="宋体"/>
                <a:cs typeface="宋体"/>
              </a:rPr>
              <a:t>”。在其它任何情况下，输出</a:t>
            </a:r>
            <a:r>
              <a:rPr dirty="0" sz="1800" spc="-455">
                <a:latin typeface="宋体"/>
                <a:cs typeface="宋体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Q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宋体"/>
                <a:cs typeface="宋体"/>
              </a:rPr>
              <a:t>的信号状态均为“</a:t>
            </a:r>
            <a:r>
              <a:rPr dirty="0" sz="1800">
                <a:latin typeface="Times New Roman"/>
                <a:cs typeface="Times New Roman"/>
              </a:rPr>
              <a:t>0</a:t>
            </a:r>
            <a:r>
              <a:rPr dirty="0" sz="1800">
                <a:latin typeface="宋体"/>
                <a:cs typeface="宋体"/>
              </a:rPr>
              <a:t>”。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77111" y="131063"/>
            <a:ext cx="7739380" cy="6537959"/>
          </a:xfrm>
          <a:custGeom>
            <a:avLst/>
            <a:gdLst/>
            <a:ahLst/>
            <a:cxnLst/>
            <a:rect l="l" t="t" r="r" b="b"/>
            <a:pathLst>
              <a:path w="7739380" h="6537959">
                <a:moveTo>
                  <a:pt x="0" y="752220"/>
                </a:moveTo>
                <a:lnTo>
                  <a:pt x="1480" y="704651"/>
                </a:lnTo>
                <a:lnTo>
                  <a:pt x="5861" y="657868"/>
                </a:lnTo>
                <a:lnTo>
                  <a:pt x="13055" y="611959"/>
                </a:lnTo>
                <a:lnTo>
                  <a:pt x="22974" y="567012"/>
                </a:lnTo>
                <a:lnTo>
                  <a:pt x="35531" y="523115"/>
                </a:lnTo>
                <a:lnTo>
                  <a:pt x="50635" y="480357"/>
                </a:lnTo>
                <a:lnTo>
                  <a:pt x="68201" y="438825"/>
                </a:lnTo>
                <a:lnTo>
                  <a:pt x="88139" y="398608"/>
                </a:lnTo>
                <a:lnTo>
                  <a:pt x="110361" y="359794"/>
                </a:lnTo>
                <a:lnTo>
                  <a:pt x="134779" y="322471"/>
                </a:lnTo>
                <a:lnTo>
                  <a:pt x="161305" y="286727"/>
                </a:lnTo>
                <a:lnTo>
                  <a:pt x="189851" y="252650"/>
                </a:lnTo>
                <a:lnTo>
                  <a:pt x="220329" y="220329"/>
                </a:lnTo>
                <a:lnTo>
                  <a:pt x="252650" y="189851"/>
                </a:lnTo>
                <a:lnTo>
                  <a:pt x="286727" y="161305"/>
                </a:lnTo>
                <a:lnTo>
                  <a:pt x="322471" y="134779"/>
                </a:lnTo>
                <a:lnTo>
                  <a:pt x="359794" y="110361"/>
                </a:lnTo>
                <a:lnTo>
                  <a:pt x="398608" y="88139"/>
                </a:lnTo>
                <a:lnTo>
                  <a:pt x="438825" y="68201"/>
                </a:lnTo>
                <a:lnTo>
                  <a:pt x="480357" y="50635"/>
                </a:lnTo>
                <a:lnTo>
                  <a:pt x="523115" y="35531"/>
                </a:lnTo>
                <a:lnTo>
                  <a:pt x="567012" y="22974"/>
                </a:lnTo>
                <a:lnTo>
                  <a:pt x="611959" y="13055"/>
                </a:lnTo>
                <a:lnTo>
                  <a:pt x="657868" y="5861"/>
                </a:lnTo>
                <a:lnTo>
                  <a:pt x="704651" y="1480"/>
                </a:lnTo>
                <a:lnTo>
                  <a:pt x="752220" y="0"/>
                </a:lnTo>
                <a:lnTo>
                  <a:pt x="6986651" y="0"/>
                </a:lnTo>
                <a:lnTo>
                  <a:pt x="7034220" y="1480"/>
                </a:lnTo>
                <a:lnTo>
                  <a:pt x="7081003" y="5861"/>
                </a:lnTo>
                <a:lnTo>
                  <a:pt x="7126912" y="13055"/>
                </a:lnTo>
                <a:lnTo>
                  <a:pt x="7171859" y="22974"/>
                </a:lnTo>
                <a:lnTo>
                  <a:pt x="7215756" y="35531"/>
                </a:lnTo>
                <a:lnTo>
                  <a:pt x="7258514" y="50635"/>
                </a:lnTo>
                <a:lnTo>
                  <a:pt x="7300046" y="68201"/>
                </a:lnTo>
                <a:lnTo>
                  <a:pt x="7340263" y="88139"/>
                </a:lnTo>
                <a:lnTo>
                  <a:pt x="7379077" y="110361"/>
                </a:lnTo>
                <a:lnTo>
                  <a:pt x="7416400" y="134779"/>
                </a:lnTo>
                <a:lnTo>
                  <a:pt x="7452144" y="161305"/>
                </a:lnTo>
                <a:lnTo>
                  <a:pt x="7486221" y="189851"/>
                </a:lnTo>
                <a:lnTo>
                  <a:pt x="7518542" y="220329"/>
                </a:lnTo>
                <a:lnTo>
                  <a:pt x="7549020" y="252650"/>
                </a:lnTo>
                <a:lnTo>
                  <a:pt x="7577566" y="286727"/>
                </a:lnTo>
                <a:lnTo>
                  <a:pt x="7604092" y="322471"/>
                </a:lnTo>
                <a:lnTo>
                  <a:pt x="7628510" y="359794"/>
                </a:lnTo>
                <a:lnTo>
                  <a:pt x="7650732" y="398608"/>
                </a:lnTo>
                <a:lnTo>
                  <a:pt x="7670670" y="438825"/>
                </a:lnTo>
                <a:lnTo>
                  <a:pt x="7688236" y="480357"/>
                </a:lnTo>
                <a:lnTo>
                  <a:pt x="7703340" y="523115"/>
                </a:lnTo>
                <a:lnTo>
                  <a:pt x="7715897" y="567012"/>
                </a:lnTo>
                <a:lnTo>
                  <a:pt x="7725816" y="611959"/>
                </a:lnTo>
                <a:lnTo>
                  <a:pt x="7733010" y="657868"/>
                </a:lnTo>
                <a:lnTo>
                  <a:pt x="7737391" y="704651"/>
                </a:lnTo>
                <a:lnTo>
                  <a:pt x="7738871" y="752220"/>
                </a:lnTo>
                <a:lnTo>
                  <a:pt x="7738871" y="5785764"/>
                </a:lnTo>
                <a:lnTo>
                  <a:pt x="7737391" y="5833334"/>
                </a:lnTo>
                <a:lnTo>
                  <a:pt x="7733010" y="5880118"/>
                </a:lnTo>
                <a:lnTo>
                  <a:pt x="7725816" y="5926028"/>
                </a:lnTo>
                <a:lnTo>
                  <a:pt x="7715897" y="5970975"/>
                </a:lnTo>
                <a:lnTo>
                  <a:pt x="7703340" y="6014872"/>
                </a:lnTo>
                <a:lnTo>
                  <a:pt x="7688236" y="6057630"/>
                </a:lnTo>
                <a:lnTo>
                  <a:pt x="7670670" y="6099160"/>
                </a:lnTo>
                <a:lnTo>
                  <a:pt x="7650732" y="6139376"/>
                </a:lnTo>
                <a:lnTo>
                  <a:pt x="7628510" y="6178189"/>
                </a:lnTo>
                <a:lnTo>
                  <a:pt x="7604092" y="6215511"/>
                </a:lnTo>
                <a:lnTo>
                  <a:pt x="7577566" y="6251253"/>
                </a:lnTo>
                <a:lnTo>
                  <a:pt x="7549020" y="6285328"/>
                </a:lnTo>
                <a:lnTo>
                  <a:pt x="7518542" y="6317648"/>
                </a:lnTo>
                <a:lnTo>
                  <a:pt x="7486221" y="6348124"/>
                </a:lnTo>
                <a:lnTo>
                  <a:pt x="7452144" y="6376668"/>
                </a:lnTo>
                <a:lnTo>
                  <a:pt x="7416400" y="6403192"/>
                </a:lnTo>
                <a:lnTo>
                  <a:pt x="7379077" y="6427608"/>
                </a:lnTo>
                <a:lnTo>
                  <a:pt x="7340263" y="6449829"/>
                </a:lnTo>
                <a:lnTo>
                  <a:pt x="7300046" y="6469765"/>
                </a:lnTo>
                <a:lnTo>
                  <a:pt x="7258514" y="6487329"/>
                </a:lnTo>
                <a:lnTo>
                  <a:pt x="7215756" y="6502432"/>
                </a:lnTo>
                <a:lnTo>
                  <a:pt x="7171859" y="6514987"/>
                </a:lnTo>
                <a:lnTo>
                  <a:pt x="7126912" y="6524905"/>
                </a:lnTo>
                <a:lnTo>
                  <a:pt x="7081003" y="6532099"/>
                </a:lnTo>
                <a:lnTo>
                  <a:pt x="7034220" y="6536480"/>
                </a:lnTo>
                <a:lnTo>
                  <a:pt x="6986651" y="6537959"/>
                </a:lnTo>
                <a:lnTo>
                  <a:pt x="752220" y="6537959"/>
                </a:lnTo>
                <a:lnTo>
                  <a:pt x="704651" y="6536480"/>
                </a:lnTo>
                <a:lnTo>
                  <a:pt x="657868" y="6532099"/>
                </a:lnTo>
                <a:lnTo>
                  <a:pt x="611959" y="6524905"/>
                </a:lnTo>
                <a:lnTo>
                  <a:pt x="567012" y="6514987"/>
                </a:lnTo>
                <a:lnTo>
                  <a:pt x="523115" y="6502432"/>
                </a:lnTo>
                <a:lnTo>
                  <a:pt x="480357" y="6487329"/>
                </a:lnTo>
                <a:lnTo>
                  <a:pt x="438825" y="6469765"/>
                </a:lnTo>
                <a:lnTo>
                  <a:pt x="398608" y="6449829"/>
                </a:lnTo>
                <a:lnTo>
                  <a:pt x="359794" y="6427608"/>
                </a:lnTo>
                <a:lnTo>
                  <a:pt x="322471" y="6403192"/>
                </a:lnTo>
                <a:lnTo>
                  <a:pt x="286727" y="6376668"/>
                </a:lnTo>
                <a:lnTo>
                  <a:pt x="252650" y="6348124"/>
                </a:lnTo>
                <a:lnTo>
                  <a:pt x="220329" y="6317648"/>
                </a:lnTo>
                <a:lnTo>
                  <a:pt x="189851" y="6285328"/>
                </a:lnTo>
                <a:lnTo>
                  <a:pt x="161305" y="6251253"/>
                </a:lnTo>
                <a:lnTo>
                  <a:pt x="134779" y="6215511"/>
                </a:lnTo>
                <a:lnTo>
                  <a:pt x="110361" y="6178189"/>
                </a:lnTo>
                <a:lnTo>
                  <a:pt x="88139" y="6139376"/>
                </a:lnTo>
                <a:lnTo>
                  <a:pt x="68201" y="6099160"/>
                </a:lnTo>
                <a:lnTo>
                  <a:pt x="50635" y="6057630"/>
                </a:lnTo>
                <a:lnTo>
                  <a:pt x="35531" y="6014872"/>
                </a:lnTo>
                <a:lnTo>
                  <a:pt x="22974" y="5970975"/>
                </a:lnTo>
                <a:lnTo>
                  <a:pt x="13055" y="5926028"/>
                </a:lnTo>
                <a:lnTo>
                  <a:pt x="5861" y="5880118"/>
                </a:lnTo>
                <a:lnTo>
                  <a:pt x="1480" y="5833334"/>
                </a:lnTo>
                <a:lnTo>
                  <a:pt x="0" y="5785764"/>
                </a:lnTo>
                <a:lnTo>
                  <a:pt x="0" y="752220"/>
                </a:lnTo>
                <a:close/>
              </a:path>
            </a:pathLst>
          </a:custGeom>
          <a:ln w="15875">
            <a:solidFill>
              <a:srgbClr val="BADF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4196" y="2165604"/>
            <a:ext cx="1233170" cy="1580515"/>
          </a:xfrm>
          <a:custGeom>
            <a:avLst/>
            <a:gdLst/>
            <a:ahLst/>
            <a:cxnLst/>
            <a:rect l="l" t="t" r="r" b="b"/>
            <a:pathLst>
              <a:path w="1233170" h="1580514">
                <a:moveTo>
                  <a:pt x="1085938" y="0"/>
                </a:moveTo>
                <a:lnTo>
                  <a:pt x="146977" y="0"/>
                </a:lnTo>
                <a:lnTo>
                  <a:pt x="100520" y="7490"/>
                </a:lnTo>
                <a:lnTo>
                  <a:pt x="60174" y="28350"/>
                </a:lnTo>
                <a:lnTo>
                  <a:pt x="28358" y="60158"/>
                </a:lnTo>
                <a:lnTo>
                  <a:pt x="7492" y="100494"/>
                </a:lnTo>
                <a:lnTo>
                  <a:pt x="0" y="146938"/>
                </a:lnTo>
                <a:lnTo>
                  <a:pt x="0" y="1433449"/>
                </a:lnTo>
                <a:lnTo>
                  <a:pt x="7492" y="1479893"/>
                </a:lnTo>
                <a:lnTo>
                  <a:pt x="28358" y="1520229"/>
                </a:lnTo>
                <a:lnTo>
                  <a:pt x="60174" y="1552037"/>
                </a:lnTo>
                <a:lnTo>
                  <a:pt x="100520" y="1572897"/>
                </a:lnTo>
                <a:lnTo>
                  <a:pt x="146977" y="1580388"/>
                </a:lnTo>
                <a:lnTo>
                  <a:pt x="1085938" y="1580388"/>
                </a:lnTo>
                <a:lnTo>
                  <a:pt x="1132397" y="1572897"/>
                </a:lnTo>
                <a:lnTo>
                  <a:pt x="1172743" y="1552037"/>
                </a:lnTo>
                <a:lnTo>
                  <a:pt x="1204559" y="1520229"/>
                </a:lnTo>
                <a:lnTo>
                  <a:pt x="1225423" y="1479893"/>
                </a:lnTo>
                <a:lnTo>
                  <a:pt x="1232916" y="1433449"/>
                </a:lnTo>
                <a:lnTo>
                  <a:pt x="1232916" y="146938"/>
                </a:lnTo>
                <a:lnTo>
                  <a:pt x="1225423" y="100494"/>
                </a:lnTo>
                <a:lnTo>
                  <a:pt x="1204559" y="60158"/>
                </a:lnTo>
                <a:lnTo>
                  <a:pt x="1172743" y="28350"/>
                </a:lnTo>
                <a:lnTo>
                  <a:pt x="1132397" y="7490"/>
                </a:lnTo>
                <a:lnTo>
                  <a:pt x="1085938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38785" y="2553055"/>
            <a:ext cx="104521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7335" marR="5080" indent="-255270">
              <a:lnSpc>
                <a:spcPct val="120000"/>
              </a:lnSpc>
              <a:spcBef>
                <a:spcPts val="100"/>
              </a:spcBef>
            </a:pPr>
            <a:r>
              <a:rPr dirty="0" sz="2000" b="1">
                <a:latin typeface="微软雅黑"/>
                <a:cs typeface="微软雅黑"/>
              </a:rPr>
              <a:t>减计数器 </a:t>
            </a:r>
            <a:r>
              <a:rPr dirty="0" sz="2000" b="1">
                <a:latin typeface="微软雅黑"/>
                <a:cs typeface="微软雅黑"/>
              </a:rPr>
              <a:t>示例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3375" y="2997200"/>
            <a:ext cx="9398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0" marR="5080" indent="-1143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宋体"/>
                <a:cs typeface="宋体"/>
              </a:rPr>
              <a:t>减计数器 时序图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84147" y="826770"/>
            <a:ext cx="9398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0" marR="5080" indent="-1143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宋体"/>
                <a:cs typeface="宋体"/>
              </a:rPr>
              <a:t>减计数器 梯形图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58492" y="4734814"/>
            <a:ext cx="7268845" cy="167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9525" indent="3048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宋体"/>
                <a:cs typeface="宋体"/>
              </a:rPr>
              <a:t>减计数器的装载输入</a:t>
            </a:r>
            <a:r>
              <a:rPr dirty="0" sz="1800" spc="-5">
                <a:latin typeface="Times New Roman"/>
                <a:cs typeface="Times New Roman"/>
              </a:rPr>
              <a:t>L</a:t>
            </a:r>
            <a:r>
              <a:rPr dirty="0" sz="1800" spc="-10">
                <a:latin typeface="Times New Roman"/>
                <a:cs typeface="Times New Roman"/>
              </a:rPr>
              <a:t>D</a:t>
            </a:r>
            <a:r>
              <a:rPr dirty="0" sz="1800">
                <a:latin typeface="宋体"/>
                <a:cs typeface="宋体"/>
              </a:rPr>
              <a:t>为</a:t>
            </a:r>
            <a:r>
              <a:rPr dirty="0" sz="1800">
                <a:latin typeface="Times New Roman"/>
                <a:cs typeface="Times New Roman"/>
              </a:rPr>
              <a:t>1</a:t>
            </a:r>
            <a:r>
              <a:rPr dirty="0" sz="1800">
                <a:latin typeface="宋体"/>
                <a:cs typeface="宋体"/>
              </a:rPr>
              <a:t>时，输出</a:t>
            </a:r>
            <a:r>
              <a:rPr dirty="0" sz="1800" spc="-10">
                <a:latin typeface="Times New Roman"/>
                <a:cs typeface="Times New Roman"/>
              </a:rPr>
              <a:t>Q</a:t>
            </a:r>
            <a:r>
              <a:rPr dirty="0" sz="1800">
                <a:latin typeface="宋体"/>
                <a:cs typeface="宋体"/>
              </a:rPr>
              <a:t>被复位为</a:t>
            </a:r>
            <a:r>
              <a:rPr dirty="0" sz="1800">
                <a:latin typeface="Times New Roman"/>
                <a:cs typeface="Times New Roman"/>
              </a:rPr>
              <a:t>0</a:t>
            </a:r>
            <a:r>
              <a:rPr dirty="0" sz="1800">
                <a:latin typeface="宋体"/>
                <a:cs typeface="宋体"/>
              </a:rPr>
              <a:t>，并把预设计数值</a:t>
            </a:r>
            <a:r>
              <a:rPr dirty="0" sz="1800" spc="-10">
                <a:latin typeface="Times New Roman"/>
                <a:cs typeface="Times New Roman"/>
              </a:rPr>
              <a:t>PV </a:t>
            </a:r>
            <a:r>
              <a:rPr dirty="0" sz="1800">
                <a:latin typeface="宋体"/>
                <a:cs typeface="宋体"/>
              </a:rPr>
              <a:t>的值装入</a:t>
            </a:r>
            <a:r>
              <a:rPr dirty="0" sz="1800" spc="-5">
                <a:latin typeface="Times New Roman"/>
                <a:cs typeface="Times New Roman"/>
              </a:rPr>
              <a:t>CV</a:t>
            </a:r>
            <a:r>
              <a:rPr dirty="0" sz="1800" spc="-5">
                <a:latin typeface="宋体"/>
                <a:cs typeface="宋体"/>
              </a:rPr>
              <a:t>，</a:t>
            </a:r>
            <a:r>
              <a:rPr dirty="0" sz="1800">
                <a:latin typeface="宋体"/>
                <a:cs typeface="宋体"/>
              </a:rPr>
              <a:t>此时减计数器的输入</a:t>
            </a:r>
            <a:r>
              <a:rPr dirty="0" sz="1800" spc="-10">
                <a:latin typeface="Times New Roman"/>
                <a:cs typeface="Times New Roman"/>
              </a:rPr>
              <a:t>CD</a:t>
            </a:r>
            <a:r>
              <a:rPr dirty="0" sz="1800">
                <a:latin typeface="宋体"/>
                <a:cs typeface="宋体"/>
              </a:rPr>
              <a:t>不起作用</a:t>
            </a:r>
            <a:r>
              <a:rPr dirty="0" sz="1800" spc="-5">
                <a:latin typeface="宋体"/>
                <a:cs typeface="宋体"/>
              </a:rPr>
              <a:t>；</a:t>
            </a:r>
            <a:r>
              <a:rPr dirty="0" sz="1800" spc="-5">
                <a:latin typeface="Times New Roman"/>
                <a:cs typeface="Times New Roman"/>
              </a:rPr>
              <a:t>LD</a:t>
            </a:r>
            <a:r>
              <a:rPr dirty="0" sz="1800">
                <a:latin typeface="宋体"/>
                <a:cs typeface="宋体"/>
              </a:rPr>
              <a:t>状态为</a:t>
            </a:r>
            <a:r>
              <a:rPr dirty="0" sz="1800">
                <a:latin typeface="Times New Roman"/>
                <a:cs typeface="Times New Roman"/>
              </a:rPr>
              <a:t>0</a:t>
            </a:r>
            <a:r>
              <a:rPr dirty="0" sz="1800">
                <a:latin typeface="宋体"/>
                <a:cs typeface="宋体"/>
              </a:rPr>
              <a:t>时，在输入</a:t>
            </a:r>
            <a:endParaRPr sz="1800">
              <a:latin typeface="宋体"/>
              <a:cs typeface="宋体"/>
            </a:endParaRPr>
          </a:p>
          <a:p>
            <a:pPr marL="12700" marR="9525">
              <a:lnSpc>
                <a:spcPct val="100000"/>
              </a:lnSpc>
            </a:pPr>
            <a:r>
              <a:rPr dirty="0" sz="1800" spc="-10">
                <a:latin typeface="Times New Roman"/>
                <a:cs typeface="Times New Roman"/>
              </a:rPr>
              <a:t>CD</a:t>
            </a:r>
            <a:r>
              <a:rPr dirty="0" sz="1800">
                <a:latin typeface="宋体"/>
                <a:cs typeface="宋体"/>
              </a:rPr>
              <a:t>的上升沿，当前减计数器的计数值</a:t>
            </a:r>
            <a:r>
              <a:rPr dirty="0" sz="1800" spc="-10">
                <a:latin typeface="Times New Roman"/>
                <a:cs typeface="Times New Roman"/>
              </a:rPr>
              <a:t>CV</a:t>
            </a:r>
            <a:r>
              <a:rPr dirty="0" sz="1800">
                <a:latin typeface="宋体"/>
                <a:cs typeface="宋体"/>
              </a:rPr>
              <a:t>将减</a:t>
            </a:r>
            <a:r>
              <a:rPr dirty="0" sz="1800">
                <a:latin typeface="Times New Roman"/>
                <a:cs typeface="Times New Roman"/>
              </a:rPr>
              <a:t>1</a:t>
            </a:r>
            <a:r>
              <a:rPr dirty="0" sz="1800">
                <a:latin typeface="宋体"/>
                <a:cs typeface="宋体"/>
              </a:rPr>
              <a:t>，直到</a:t>
            </a:r>
            <a:r>
              <a:rPr dirty="0" sz="1800" spc="-10">
                <a:latin typeface="Times New Roman"/>
                <a:cs typeface="Times New Roman"/>
              </a:rPr>
              <a:t>CV</a:t>
            </a:r>
            <a:r>
              <a:rPr dirty="0" sz="1800">
                <a:latin typeface="宋体"/>
                <a:cs typeface="宋体"/>
              </a:rPr>
              <a:t>达到指定的数据 类型的下限值，此后</a:t>
            </a:r>
            <a:r>
              <a:rPr dirty="0" sz="1800" spc="-10">
                <a:latin typeface="Times New Roman"/>
                <a:cs typeface="Times New Roman"/>
              </a:rPr>
              <a:t>CV</a:t>
            </a:r>
            <a:r>
              <a:rPr dirty="0" sz="1800">
                <a:latin typeface="宋体"/>
                <a:cs typeface="宋体"/>
              </a:rPr>
              <a:t>的值不再减小。</a:t>
            </a:r>
            <a:endParaRPr sz="1800">
              <a:latin typeface="宋体"/>
              <a:cs typeface="宋体"/>
            </a:endParaRPr>
          </a:p>
          <a:p>
            <a:pPr marL="317500">
              <a:lnSpc>
                <a:spcPct val="100000"/>
              </a:lnSpc>
            </a:pPr>
            <a:r>
              <a:rPr dirty="0" sz="1800" spc="5">
                <a:latin typeface="宋体"/>
                <a:cs typeface="宋体"/>
              </a:rPr>
              <a:t>如果</a:t>
            </a:r>
            <a:r>
              <a:rPr dirty="0" sz="1800">
                <a:latin typeface="宋体"/>
                <a:cs typeface="宋体"/>
              </a:rPr>
              <a:t>当</a:t>
            </a:r>
            <a:r>
              <a:rPr dirty="0" sz="1800" spc="5">
                <a:latin typeface="宋体"/>
                <a:cs typeface="宋体"/>
              </a:rPr>
              <a:t>前计</a:t>
            </a:r>
            <a:r>
              <a:rPr dirty="0" sz="1800">
                <a:latin typeface="宋体"/>
                <a:cs typeface="宋体"/>
              </a:rPr>
              <a:t>数</a:t>
            </a:r>
            <a:r>
              <a:rPr dirty="0" sz="1800" spc="5">
                <a:latin typeface="宋体"/>
                <a:cs typeface="宋体"/>
              </a:rPr>
              <a:t>器值</a:t>
            </a:r>
            <a:r>
              <a:rPr dirty="0" sz="1800">
                <a:latin typeface="宋体"/>
                <a:cs typeface="宋体"/>
              </a:rPr>
              <a:t>小</a:t>
            </a:r>
            <a:r>
              <a:rPr dirty="0" sz="1800" spc="5">
                <a:latin typeface="宋体"/>
                <a:cs typeface="宋体"/>
              </a:rPr>
              <a:t>于或</a:t>
            </a:r>
            <a:r>
              <a:rPr dirty="0" sz="1800">
                <a:latin typeface="宋体"/>
                <a:cs typeface="宋体"/>
              </a:rPr>
              <a:t>等</a:t>
            </a:r>
            <a:r>
              <a:rPr dirty="0" sz="1800" spc="25">
                <a:latin typeface="宋体"/>
                <a:cs typeface="宋体"/>
              </a:rPr>
              <a:t>于</a:t>
            </a:r>
            <a:r>
              <a:rPr dirty="0" sz="1800">
                <a:latin typeface="宋体"/>
                <a:cs typeface="宋体"/>
              </a:rPr>
              <a:t>“</a:t>
            </a:r>
            <a:r>
              <a:rPr dirty="0" sz="1800">
                <a:latin typeface="Times New Roman"/>
                <a:cs typeface="Times New Roman"/>
              </a:rPr>
              <a:t>0</a:t>
            </a:r>
            <a:r>
              <a:rPr dirty="0" sz="1800">
                <a:latin typeface="宋体"/>
                <a:cs typeface="宋体"/>
              </a:rPr>
              <a:t>”，则</a:t>
            </a:r>
            <a:r>
              <a:rPr dirty="0" sz="1800" spc="-5">
                <a:latin typeface="宋体"/>
                <a:cs typeface="宋体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</a:t>
            </a:r>
            <a:r>
              <a:rPr dirty="0" sz="1800" spc="44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宋体"/>
                <a:cs typeface="宋体"/>
              </a:rPr>
              <a:t>输</a:t>
            </a:r>
            <a:r>
              <a:rPr dirty="0" sz="1800">
                <a:latin typeface="宋体"/>
                <a:cs typeface="宋体"/>
              </a:rPr>
              <a:t>出</a:t>
            </a:r>
            <a:r>
              <a:rPr dirty="0" sz="1800" spc="5">
                <a:latin typeface="宋体"/>
                <a:cs typeface="宋体"/>
              </a:rPr>
              <a:t>的</a:t>
            </a:r>
            <a:r>
              <a:rPr dirty="0" sz="1800">
                <a:latin typeface="宋体"/>
                <a:cs typeface="宋体"/>
              </a:rPr>
              <a:t>信</a:t>
            </a:r>
            <a:r>
              <a:rPr dirty="0" sz="1800" spc="5">
                <a:latin typeface="宋体"/>
                <a:cs typeface="宋体"/>
              </a:rPr>
              <a:t>号</a:t>
            </a:r>
            <a:r>
              <a:rPr dirty="0" sz="1800">
                <a:latin typeface="宋体"/>
                <a:cs typeface="宋体"/>
              </a:rPr>
              <a:t>状</a:t>
            </a:r>
            <a:r>
              <a:rPr dirty="0" sz="1800" spc="5">
                <a:latin typeface="宋体"/>
                <a:cs typeface="宋体"/>
              </a:rPr>
              <a:t>态将</a:t>
            </a:r>
            <a:r>
              <a:rPr dirty="0" sz="1800">
                <a:latin typeface="宋体"/>
                <a:cs typeface="宋体"/>
              </a:rPr>
              <a:t>置</a:t>
            </a:r>
            <a:r>
              <a:rPr dirty="0" sz="1800" spc="5">
                <a:latin typeface="宋体"/>
                <a:cs typeface="宋体"/>
              </a:rPr>
              <a:t>位</a:t>
            </a:r>
            <a:r>
              <a:rPr dirty="0" sz="1800">
                <a:latin typeface="宋体"/>
                <a:cs typeface="宋体"/>
              </a:rPr>
              <a:t>为</a:t>
            </a:r>
            <a:endParaRPr sz="1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宋体"/>
                <a:cs typeface="宋体"/>
              </a:rPr>
              <a:t>“</a:t>
            </a:r>
            <a:r>
              <a:rPr dirty="0" sz="1800">
                <a:latin typeface="Times New Roman"/>
                <a:cs typeface="Times New Roman"/>
              </a:rPr>
              <a:t>1</a:t>
            </a:r>
            <a:r>
              <a:rPr dirty="0" sz="1800">
                <a:latin typeface="宋体"/>
                <a:cs typeface="宋体"/>
              </a:rPr>
              <a:t>”。在其它任何情况下，输出</a:t>
            </a:r>
            <a:r>
              <a:rPr dirty="0" sz="1800" spc="-450">
                <a:latin typeface="宋体"/>
                <a:cs typeface="宋体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Q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宋体"/>
                <a:cs typeface="宋体"/>
              </a:rPr>
              <a:t>的信号状态均为“</a:t>
            </a:r>
            <a:r>
              <a:rPr dirty="0" sz="1800">
                <a:latin typeface="Times New Roman"/>
                <a:cs typeface="Times New Roman"/>
              </a:rPr>
              <a:t>0</a:t>
            </a:r>
            <a:r>
              <a:rPr dirty="0" sz="1800">
                <a:latin typeface="宋体"/>
                <a:cs typeface="宋体"/>
              </a:rPr>
              <a:t>”。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75475" y="524410"/>
            <a:ext cx="0" cy="1920239"/>
          </a:xfrm>
          <a:custGeom>
            <a:avLst/>
            <a:gdLst/>
            <a:ahLst/>
            <a:cxnLst/>
            <a:rect l="l" t="t" r="r" b="b"/>
            <a:pathLst>
              <a:path w="0" h="1920239">
                <a:moveTo>
                  <a:pt x="0" y="0"/>
                </a:moveTo>
                <a:lnTo>
                  <a:pt x="0" y="1919788"/>
                </a:lnTo>
              </a:path>
            </a:pathLst>
          </a:custGeom>
          <a:ln w="16109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60010" y="493749"/>
            <a:ext cx="0" cy="1920239"/>
          </a:xfrm>
          <a:custGeom>
            <a:avLst/>
            <a:gdLst/>
            <a:ahLst/>
            <a:cxnLst/>
            <a:rect l="l" t="t" r="r" b="b"/>
            <a:pathLst>
              <a:path w="0" h="1920239">
                <a:moveTo>
                  <a:pt x="0" y="0"/>
                </a:moveTo>
                <a:lnTo>
                  <a:pt x="0" y="1919788"/>
                </a:lnTo>
              </a:path>
            </a:pathLst>
          </a:custGeom>
          <a:ln w="161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706954" y="422534"/>
            <a:ext cx="360680" cy="2813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650" spc="-690">
                <a:latin typeface="微软雅黑"/>
                <a:cs typeface="微软雅黑"/>
              </a:rPr>
              <a:t>%Q</a:t>
            </a:r>
            <a:r>
              <a:rPr dirty="0" sz="1650" spc="-480">
                <a:latin typeface="微软雅黑"/>
                <a:cs typeface="微软雅黑"/>
              </a:rPr>
              <a:t>0</a:t>
            </a:r>
            <a:r>
              <a:rPr dirty="0" sz="1650" spc="-335">
                <a:latin typeface="微软雅黑"/>
                <a:cs typeface="微软雅黑"/>
              </a:rPr>
              <a:t>.5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37435" y="1015977"/>
            <a:ext cx="700405" cy="0"/>
          </a:xfrm>
          <a:custGeom>
            <a:avLst/>
            <a:gdLst/>
            <a:ahLst/>
            <a:cxnLst/>
            <a:rect l="l" t="t" r="r" b="b"/>
            <a:pathLst>
              <a:path w="700404" h="0">
                <a:moveTo>
                  <a:pt x="0" y="0"/>
                </a:moveTo>
                <a:lnTo>
                  <a:pt x="700212" y="0"/>
                </a:lnTo>
              </a:path>
            </a:pathLst>
          </a:custGeom>
          <a:ln w="31939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021970" y="985316"/>
            <a:ext cx="700405" cy="0"/>
          </a:xfrm>
          <a:custGeom>
            <a:avLst/>
            <a:gdLst/>
            <a:ahLst/>
            <a:cxnLst/>
            <a:rect l="l" t="t" r="r" b="b"/>
            <a:pathLst>
              <a:path w="700404" h="0">
                <a:moveTo>
                  <a:pt x="0" y="0"/>
                </a:moveTo>
                <a:lnTo>
                  <a:pt x="700212" y="0"/>
                </a:lnTo>
              </a:path>
            </a:pathLst>
          </a:custGeom>
          <a:ln w="319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737647" y="856366"/>
            <a:ext cx="0" cy="302260"/>
          </a:xfrm>
          <a:custGeom>
            <a:avLst/>
            <a:gdLst/>
            <a:ahLst/>
            <a:cxnLst/>
            <a:rect l="l" t="t" r="r" b="b"/>
            <a:pathLst>
              <a:path w="0" h="302259">
                <a:moveTo>
                  <a:pt x="0" y="0"/>
                </a:moveTo>
                <a:lnTo>
                  <a:pt x="0" y="301805"/>
                </a:lnTo>
              </a:path>
            </a:pathLst>
          </a:custGeom>
          <a:ln w="16109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22182" y="825704"/>
            <a:ext cx="0" cy="302260"/>
          </a:xfrm>
          <a:custGeom>
            <a:avLst/>
            <a:gdLst/>
            <a:ahLst/>
            <a:cxnLst/>
            <a:rect l="l" t="t" r="r" b="b"/>
            <a:pathLst>
              <a:path w="0" h="302259">
                <a:moveTo>
                  <a:pt x="0" y="0"/>
                </a:moveTo>
                <a:lnTo>
                  <a:pt x="0" y="301805"/>
                </a:lnTo>
              </a:path>
            </a:pathLst>
          </a:custGeom>
          <a:ln w="161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175475" y="1046703"/>
            <a:ext cx="863600" cy="9525"/>
          </a:xfrm>
          <a:custGeom>
            <a:avLst/>
            <a:gdLst/>
            <a:ahLst/>
            <a:cxnLst/>
            <a:rect l="l" t="t" r="r" b="b"/>
            <a:pathLst>
              <a:path w="863600" h="9525">
                <a:moveTo>
                  <a:pt x="0" y="9262"/>
                </a:moveTo>
                <a:lnTo>
                  <a:pt x="863387" y="0"/>
                </a:lnTo>
              </a:path>
            </a:pathLst>
          </a:custGeom>
          <a:ln w="31937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160010" y="1016041"/>
            <a:ext cx="863600" cy="9525"/>
          </a:xfrm>
          <a:custGeom>
            <a:avLst/>
            <a:gdLst/>
            <a:ahLst/>
            <a:cxnLst/>
            <a:rect l="l" t="t" r="r" b="b"/>
            <a:pathLst>
              <a:path w="863600" h="9525">
                <a:moveTo>
                  <a:pt x="0" y="9262"/>
                </a:moveTo>
                <a:lnTo>
                  <a:pt x="863387" y="0"/>
                </a:lnTo>
              </a:path>
            </a:pathLst>
          </a:custGeom>
          <a:ln w="319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114962" y="1046703"/>
            <a:ext cx="608965" cy="0"/>
          </a:xfrm>
          <a:custGeom>
            <a:avLst/>
            <a:gdLst/>
            <a:ahLst/>
            <a:cxnLst/>
            <a:rect l="l" t="t" r="r" b="b"/>
            <a:pathLst>
              <a:path w="608964" h="0">
                <a:moveTo>
                  <a:pt x="0" y="0"/>
                </a:moveTo>
                <a:lnTo>
                  <a:pt x="608873" y="0"/>
                </a:lnTo>
              </a:path>
            </a:pathLst>
          </a:custGeom>
          <a:ln w="31939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099497" y="1016041"/>
            <a:ext cx="608965" cy="0"/>
          </a:xfrm>
          <a:custGeom>
            <a:avLst/>
            <a:gdLst/>
            <a:ahLst/>
            <a:cxnLst/>
            <a:rect l="l" t="t" r="r" b="b"/>
            <a:pathLst>
              <a:path w="608964" h="0">
                <a:moveTo>
                  <a:pt x="0" y="0"/>
                </a:moveTo>
                <a:lnTo>
                  <a:pt x="608873" y="0"/>
                </a:lnTo>
              </a:path>
            </a:pathLst>
          </a:custGeom>
          <a:ln w="319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022979" y="847572"/>
            <a:ext cx="0" cy="337185"/>
          </a:xfrm>
          <a:custGeom>
            <a:avLst/>
            <a:gdLst/>
            <a:ahLst/>
            <a:cxnLst/>
            <a:rect l="l" t="t" r="r" b="b"/>
            <a:pathLst>
              <a:path w="0" h="337184">
                <a:moveTo>
                  <a:pt x="0" y="0"/>
                </a:moveTo>
                <a:lnTo>
                  <a:pt x="0" y="336938"/>
                </a:lnTo>
              </a:path>
            </a:pathLst>
          </a:custGeom>
          <a:ln w="161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099164" y="847572"/>
            <a:ext cx="0" cy="337185"/>
          </a:xfrm>
          <a:custGeom>
            <a:avLst/>
            <a:gdLst/>
            <a:ahLst/>
            <a:cxnLst/>
            <a:rect l="l" t="t" r="r" b="b"/>
            <a:pathLst>
              <a:path w="0" h="337184">
                <a:moveTo>
                  <a:pt x="0" y="0"/>
                </a:moveTo>
                <a:lnTo>
                  <a:pt x="0" y="336938"/>
                </a:lnTo>
              </a:path>
            </a:pathLst>
          </a:custGeom>
          <a:ln w="161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908920" y="568816"/>
            <a:ext cx="789305" cy="2813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650" spc="-420">
                <a:latin typeface="微软雅黑"/>
                <a:cs typeface="微软雅黑"/>
              </a:rPr>
              <a:t>%I1.2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283973" y="1054347"/>
            <a:ext cx="1548765" cy="0"/>
          </a:xfrm>
          <a:custGeom>
            <a:avLst/>
            <a:gdLst/>
            <a:ahLst/>
            <a:cxnLst/>
            <a:rect l="l" t="t" r="r" b="b"/>
            <a:pathLst>
              <a:path w="1548765" h="0">
                <a:moveTo>
                  <a:pt x="0" y="0"/>
                </a:moveTo>
                <a:lnTo>
                  <a:pt x="1548768" y="0"/>
                </a:lnTo>
              </a:path>
            </a:pathLst>
          </a:custGeom>
          <a:ln w="31939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283973" y="1023685"/>
            <a:ext cx="1533525" cy="0"/>
          </a:xfrm>
          <a:custGeom>
            <a:avLst/>
            <a:gdLst/>
            <a:ahLst/>
            <a:cxnLst/>
            <a:rect l="l" t="t" r="r" b="b"/>
            <a:pathLst>
              <a:path w="1533525" h="0">
                <a:moveTo>
                  <a:pt x="0" y="0"/>
                </a:moveTo>
                <a:lnTo>
                  <a:pt x="1533303" y="0"/>
                </a:lnTo>
              </a:path>
            </a:pathLst>
          </a:custGeom>
          <a:ln w="319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723835" y="512742"/>
            <a:ext cx="560705" cy="1569720"/>
          </a:xfrm>
          <a:custGeom>
            <a:avLst/>
            <a:gdLst/>
            <a:ahLst/>
            <a:cxnLst/>
            <a:rect l="l" t="t" r="r" b="b"/>
            <a:pathLst>
              <a:path w="560704" h="1569720">
                <a:moveTo>
                  <a:pt x="0" y="1569305"/>
                </a:moveTo>
                <a:lnTo>
                  <a:pt x="560137" y="1569305"/>
                </a:lnTo>
                <a:lnTo>
                  <a:pt x="560137" y="0"/>
                </a:lnTo>
                <a:lnTo>
                  <a:pt x="0" y="0"/>
                </a:lnTo>
                <a:lnTo>
                  <a:pt x="0" y="1569305"/>
                </a:lnTo>
                <a:close/>
              </a:path>
            </a:pathLst>
          </a:custGeom>
          <a:solidFill>
            <a:srgbClr val="CDCDCD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723835" y="2082047"/>
            <a:ext cx="560705" cy="0"/>
          </a:xfrm>
          <a:custGeom>
            <a:avLst/>
            <a:gdLst/>
            <a:ahLst/>
            <a:cxnLst/>
            <a:rect l="l" t="t" r="r" b="b"/>
            <a:pathLst>
              <a:path w="560704" h="0">
                <a:moveTo>
                  <a:pt x="0" y="0"/>
                </a:moveTo>
                <a:lnTo>
                  <a:pt x="560169" y="0"/>
                </a:lnTo>
                <a:lnTo>
                  <a:pt x="560169" y="0"/>
                </a:lnTo>
              </a:path>
            </a:pathLst>
          </a:custGeom>
          <a:ln w="31939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723835" y="2082047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939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284005" y="512742"/>
            <a:ext cx="0" cy="1569720"/>
          </a:xfrm>
          <a:custGeom>
            <a:avLst/>
            <a:gdLst/>
            <a:ahLst/>
            <a:cxnLst/>
            <a:rect l="l" t="t" r="r" b="b"/>
            <a:pathLst>
              <a:path w="0" h="1569720">
                <a:moveTo>
                  <a:pt x="0" y="1569305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6109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708370" y="482080"/>
            <a:ext cx="560137" cy="15693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708371" y="482080"/>
            <a:ext cx="560705" cy="1569720"/>
          </a:xfrm>
          <a:custGeom>
            <a:avLst/>
            <a:gdLst/>
            <a:ahLst/>
            <a:cxnLst/>
            <a:rect l="l" t="t" r="r" b="b"/>
            <a:pathLst>
              <a:path w="560704" h="1569720">
                <a:moveTo>
                  <a:pt x="0" y="1569305"/>
                </a:moveTo>
                <a:lnTo>
                  <a:pt x="560137" y="1569305"/>
                </a:lnTo>
                <a:lnTo>
                  <a:pt x="560137" y="0"/>
                </a:lnTo>
                <a:lnTo>
                  <a:pt x="0" y="0"/>
                </a:lnTo>
                <a:lnTo>
                  <a:pt x="0" y="1569305"/>
                </a:lnTo>
                <a:close/>
              </a:path>
            </a:pathLst>
          </a:custGeom>
          <a:ln w="178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4729850" y="494933"/>
            <a:ext cx="517525" cy="14566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24765">
              <a:lnSpc>
                <a:spcPts val="1614"/>
              </a:lnSpc>
              <a:spcBef>
                <a:spcPts val="90"/>
              </a:spcBef>
            </a:pPr>
            <a:r>
              <a:rPr dirty="0" sz="1350" spc="-450">
                <a:latin typeface="微软雅黑"/>
                <a:cs typeface="微软雅黑"/>
              </a:rPr>
              <a:t>CTD</a:t>
            </a:r>
            <a:endParaRPr sz="1350">
              <a:latin typeface="微软雅黑"/>
              <a:cs typeface="微软雅黑"/>
            </a:endParaRPr>
          </a:p>
          <a:p>
            <a:pPr algn="ctr" marL="24765">
              <a:lnSpc>
                <a:spcPts val="1610"/>
              </a:lnSpc>
            </a:pPr>
            <a:r>
              <a:rPr dirty="0" sz="1350" spc="-290">
                <a:latin typeface="微软雅黑"/>
                <a:cs typeface="微软雅黑"/>
              </a:rPr>
              <a:t>Int</a:t>
            </a:r>
            <a:endParaRPr sz="1350">
              <a:latin typeface="微软雅黑"/>
              <a:cs typeface="微软雅黑"/>
            </a:endParaRPr>
          </a:p>
          <a:p>
            <a:pPr algn="ctr" marR="11430">
              <a:lnSpc>
                <a:spcPts val="1614"/>
              </a:lnSpc>
              <a:tabLst>
                <a:tab pos="427355" algn="l"/>
              </a:tabLst>
            </a:pPr>
            <a:r>
              <a:rPr dirty="0" sz="1350" spc="-484">
                <a:latin typeface="微软雅黑"/>
                <a:cs typeface="微软雅黑"/>
              </a:rPr>
              <a:t>CD</a:t>
            </a:r>
            <a:r>
              <a:rPr dirty="0" sz="1350" spc="-484">
                <a:latin typeface="微软雅黑"/>
                <a:cs typeface="微软雅黑"/>
              </a:rPr>
              <a:t>	</a:t>
            </a:r>
            <a:r>
              <a:rPr dirty="0" sz="1350" spc="-550">
                <a:latin typeface="微软雅黑"/>
                <a:cs typeface="微软雅黑"/>
              </a:rPr>
              <a:t>Q</a:t>
            </a:r>
            <a:endParaRPr sz="135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Times New Roman"/>
              <a:cs typeface="Times New Roman"/>
            </a:endParaRPr>
          </a:p>
          <a:p>
            <a:pPr algn="ctr" marR="5080">
              <a:lnSpc>
                <a:spcPct val="100000"/>
              </a:lnSpc>
              <a:tabLst>
                <a:tab pos="388620" algn="l"/>
              </a:tabLst>
            </a:pPr>
            <a:r>
              <a:rPr dirty="0" sz="1350" spc="-430">
                <a:latin typeface="微软雅黑"/>
                <a:cs typeface="微软雅黑"/>
              </a:rPr>
              <a:t>LD</a:t>
            </a:r>
            <a:r>
              <a:rPr dirty="0" sz="1350" spc="-430">
                <a:latin typeface="微软雅黑"/>
                <a:cs typeface="微软雅黑"/>
              </a:rPr>
              <a:t>	</a:t>
            </a:r>
            <a:r>
              <a:rPr dirty="0" sz="1350" spc="-455">
                <a:latin typeface="微软雅黑"/>
                <a:cs typeface="微软雅黑"/>
              </a:rPr>
              <a:t>CV</a:t>
            </a:r>
            <a:endParaRPr sz="135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350" spc="-434">
                <a:latin typeface="微软雅黑"/>
                <a:cs typeface="微软雅黑"/>
              </a:rPr>
              <a:t>PV</a:t>
            </a:r>
            <a:endParaRPr sz="1350">
              <a:latin typeface="微软雅黑"/>
              <a:cs typeface="微软雅黑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268540" y="1447818"/>
            <a:ext cx="79375" cy="6350"/>
          </a:xfrm>
          <a:custGeom>
            <a:avLst/>
            <a:gdLst/>
            <a:ahLst/>
            <a:cxnLst/>
            <a:rect l="l" t="t" r="r" b="b"/>
            <a:pathLst>
              <a:path w="79375" h="6350">
                <a:moveTo>
                  <a:pt x="0" y="0"/>
                </a:moveTo>
                <a:lnTo>
                  <a:pt x="79149" y="6025"/>
                </a:lnTo>
              </a:path>
            </a:pathLst>
          </a:custGeom>
          <a:ln w="318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629436" y="1478480"/>
            <a:ext cx="94615" cy="0"/>
          </a:xfrm>
          <a:custGeom>
            <a:avLst/>
            <a:gdLst/>
            <a:ahLst/>
            <a:cxnLst/>
            <a:rect l="l" t="t" r="r" b="b"/>
            <a:pathLst>
              <a:path w="94614" h="0">
                <a:moveTo>
                  <a:pt x="94399" y="0"/>
                </a:moveTo>
                <a:lnTo>
                  <a:pt x="0" y="0"/>
                </a:lnTo>
              </a:path>
            </a:pathLst>
          </a:custGeom>
          <a:ln w="31939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613971" y="1447818"/>
            <a:ext cx="94615" cy="0"/>
          </a:xfrm>
          <a:custGeom>
            <a:avLst/>
            <a:gdLst/>
            <a:ahLst/>
            <a:cxnLst/>
            <a:rect l="l" t="t" r="r" b="b"/>
            <a:pathLst>
              <a:path w="94614" h="0">
                <a:moveTo>
                  <a:pt x="94399" y="0"/>
                </a:moveTo>
                <a:lnTo>
                  <a:pt x="0" y="0"/>
                </a:lnTo>
              </a:path>
            </a:pathLst>
          </a:custGeom>
          <a:ln w="319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4529316" y="1655242"/>
            <a:ext cx="88900" cy="2813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650" spc="-475">
                <a:latin typeface="微软雅黑"/>
                <a:cs typeface="微软雅黑"/>
              </a:rPr>
              <a:t>3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821859" y="139275"/>
            <a:ext cx="333375" cy="2813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650" spc="-665">
                <a:latin typeface="微软雅黑"/>
                <a:cs typeface="微软雅黑"/>
              </a:rPr>
              <a:t>%D</a:t>
            </a:r>
            <a:r>
              <a:rPr dirty="0" sz="1650" spc="-509">
                <a:latin typeface="微软雅黑"/>
                <a:cs typeface="微软雅黑"/>
              </a:rPr>
              <a:t>B</a:t>
            </a:r>
            <a:r>
              <a:rPr dirty="0" sz="1650" spc="-475">
                <a:latin typeface="微软雅黑"/>
                <a:cs typeface="微软雅黑"/>
              </a:rPr>
              <a:t>3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629221" y="1803920"/>
            <a:ext cx="79375" cy="6350"/>
          </a:xfrm>
          <a:custGeom>
            <a:avLst/>
            <a:gdLst/>
            <a:ahLst/>
            <a:cxnLst/>
            <a:rect l="l" t="t" r="r" b="b"/>
            <a:pathLst>
              <a:path w="79375" h="6350">
                <a:moveTo>
                  <a:pt x="0" y="0"/>
                </a:moveTo>
                <a:lnTo>
                  <a:pt x="79149" y="6047"/>
                </a:lnTo>
              </a:path>
            </a:pathLst>
          </a:custGeom>
          <a:ln w="3184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4314528" y="1293093"/>
            <a:ext cx="304800" cy="2813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650" spc="-725">
                <a:latin typeface="微软雅黑"/>
                <a:cs typeface="微软雅黑"/>
              </a:rPr>
              <a:t>%</a:t>
            </a:r>
            <a:r>
              <a:rPr dirty="0" sz="1650" spc="-345">
                <a:latin typeface="微软雅黑"/>
                <a:cs typeface="微软雅黑"/>
              </a:rPr>
              <a:t>I1.3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377948" y="1293093"/>
            <a:ext cx="461645" cy="2813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650" spc="-755">
                <a:latin typeface="微软雅黑"/>
                <a:cs typeface="微软雅黑"/>
              </a:rPr>
              <a:t>%M</a:t>
            </a:r>
            <a:r>
              <a:rPr dirty="0" sz="1650" spc="-825">
                <a:latin typeface="微软雅黑"/>
                <a:cs typeface="微软雅黑"/>
              </a:rPr>
              <a:t>W</a:t>
            </a:r>
            <a:r>
              <a:rPr dirty="0" sz="1650" spc="-475">
                <a:latin typeface="微软雅黑"/>
                <a:cs typeface="微软雅黑"/>
              </a:rPr>
              <a:t>22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984167" y="796022"/>
            <a:ext cx="45720" cy="452755"/>
          </a:xfrm>
          <a:custGeom>
            <a:avLst/>
            <a:gdLst/>
            <a:ahLst/>
            <a:cxnLst/>
            <a:rect l="l" t="t" r="r" b="b"/>
            <a:pathLst>
              <a:path w="45720" h="452755">
                <a:moveTo>
                  <a:pt x="0" y="452664"/>
                </a:moveTo>
                <a:lnTo>
                  <a:pt x="18042" y="407935"/>
                </a:lnTo>
                <a:lnTo>
                  <a:pt x="31573" y="359030"/>
                </a:lnTo>
                <a:lnTo>
                  <a:pt x="40595" y="307144"/>
                </a:lnTo>
                <a:lnTo>
                  <a:pt x="45105" y="253468"/>
                </a:lnTo>
                <a:lnTo>
                  <a:pt x="45105" y="199196"/>
                </a:lnTo>
                <a:lnTo>
                  <a:pt x="40595" y="145520"/>
                </a:lnTo>
                <a:lnTo>
                  <a:pt x="31573" y="93634"/>
                </a:lnTo>
                <a:lnTo>
                  <a:pt x="18042" y="44729"/>
                </a:lnTo>
                <a:lnTo>
                  <a:pt x="0" y="0"/>
                </a:lnTo>
              </a:path>
            </a:pathLst>
          </a:custGeom>
          <a:ln w="16264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832526" y="796022"/>
            <a:ext cx="45720" cy="452755"/>
          </a:xfrm>
          <a:custGeom>
            <a:avLst/>
            <a:gdLst/>
            <a:ahLst/>
            <a:cxnLst/>
            <a:rect l="l" t="t" r="r" b="b"/>
            <a:pathLst>
              <a:path w="45720" h="452755">
                <a:moveTo>
                  <a:pt x="45105" y="0"/>
                </a:moveTo>
                <a:lnTo>
                  <a:pt x="27063" y="44729"/>
                </a:lnTo>
                <a:lnTo>
                  <a:pt x="13531" y="93634"/>
                </a:lnTo>
                <a:lnTo>
                  <a:pt x="4510" y="145520"/>
                </a:lnTo>
                <a:lnTo>
                  <a:pt x="0" y="199196"/>
                </a:lnTo>
                <a:lnTo>
                  <a:pt x="0" y="253468"/>
                </a:lnTo>
                <a:lnTo>
                  <a:pt x="4510" y="307144"/>
                </a:lnTo>
                <a:lnTo>
                  <a:pt x="13531" y="359030"/>
                </a:lnTo>
                <a:lnTo>
                  <a:pt x="27063" y="407935"/>
                </a:lnTo>
                <a:lnTo>
                  <a:pt x="45105" y="452664"/>
                </a:lnTo>
              </a:path>
            </a:pathLst>
          </a:custGeom>
          <a:ln w="16264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968702" y="765360"/>
            <a:ext cx="45720" cy="452755"/>
          </a:xfrm>
          <a:custGeom>
            <a:avLst/>
            <a:gdLst/>
            <a:ahLst/>
            <a:cxnLst/>
            <a:rect l="l" t="t" r="r" b="b"/>
            <a:pathLst>
              <a:path w="45720" h="452755">
                <a:moveTo>
                  <a:pt x="0" y="452664"/>
                </a:moveTo>
                <a:lnTo>
                  <a:pt x="18042" y="407935"/>
                </a:lnTo>
                <a:lnTo>
                  <a:pt x="31573" y="359030"/>
                </a:lnTo>
                <a:lnTo>
                  <a:pt x="40595" y="307144"/>
                </a:lnTo>
                <a:lnTo>
                  <a:pt x="45105" y="253468"/>
                </a:lnTo>
                <a:lnTo>
                  <a:pt x="45105" y="199196"/>
                </a:lnTo>
                <a:lnTo>
                  <a:pt x="40595" y="145520"/>
                </a:lnTo>
                <a:lnTo>
                  <a:pt x="31573" y="93634"/>
                </a:lnTo>
                <a:lnTo>
                  <a:pt x="18042" y="44729"/>
                </a:lnTo>
                <a:lnTo>
                  <a:pt x="0" y="0"/>
                </a:lnTo>
              </a:path>
            </a:pathLst>
          </a:custGeom>
          <a:ln w="162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817062" y="765360"/>
            <a:ext cx="45720" cy="452755"/>
          </a:xfrm>
          <a:custGeom>
            <a:avLst/>
            <a:gdLst/>
            <a:ahLst/>
            <a:cxnLst/>
            <a:rect l="l" t="t" r="r" b="b"/>
            <a:pathLst>
              <a:path w="45720" h="452755">
                <a:moveTo>
                  <a:pt x="45105" y="0"/>
                </a:moveTo>
                <a:lnTo>
                  <a:pt x="27063" y="44729"/>
                </a:lnTo>
                <a:lnTo>
                  <a:pt x="13531" y="93634"/>
                </a:lnTo>
                <a:lnTo>
                  <a:pt x="4510" y="145520"/>
                </a:lnTo>
                <a:lnTo>
                  <a:pt x="0" y="199196"/>
                </a:lnTo>
                <a:lnTo>
                  <a:pt x="0" y="253468"/>
                </a:lnTo>
                <a:lnTo>
                  <a:pt x="4510" y="307144"/>
                </a:lnTo>
                <a:lnTo>
                  <a:pt x="13531" y="359030"/>
                </a:lnTo>
                <a:lnTo>
                  <a:pt x="27063" y="407935"/>
                </a:lnTo>
                <a:lnTo>
                  <a:pt x="45105" y="452664"/>
                </a:lnTo>
              </a:path>
            </a:pathLst>
          </a:custGeom>
          <a:ln w="162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567939" y="2063495"/>
            <a:ext cx="5414771" cy="27050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4732" y="620268"/>
            <a:ext cx="7740650" cy="5730240"/>
          </a:xfrm>
          <a:custGeom>
            <a:avLst/>
            <a:gdLst/>
            <a:ahLst/>
            <a:cxnLst/>
            <a:rect l="l" t="t" r="r" b="b"/>
            <a:pathLst>
              <a:path w="7740650" h="5730240">
                <a:moveTo>
                  <a:pt x="0" y="659257"/>
                </a:moveTo>
                <a:lnTo>
                  <a:pt x="1655" y="612174"/>
                </a:lnTo>
                <a:lnTo>
                  <a:pt x="6546" y="565985"/>
                </a:lnTo>
                <a:lnTo>
                  <a:pt x="14562" y="520801"/>
                </a:lnTo>
                <a:lnTo>
                  <a:pt x="25591" y="476734"/>
                </a:lnTo>
                <a:lnTo>
                  <a:pt x="39521" y="433895"/>
                </a:lnTo>
                <a:lnTo>
                  <a:pt x="56241" y="392396"/>
                </a:lnTo>
                <a:lnTo>
                  <a:pt x="75640" y="352349"/>
                </a:lnTo>
                <a:lnTo>
                  <a:pt x="97605" y="313864"/>
                </a:lnTo>
                <a:lnTo>
                  <a:pt x="122026" y="277054"/>
                </a:lnTo>
                <a:lnTo>
                  <a:pt x="148790" y="242030"/>
                </a:lnTo>
                <a:lnTo>
                  <a:pt x="177787" y="208904"/>
                </a:lnTo>
                <a:lnTo>
                  <a:pt x="208904" y="177787"/>
                </a:lnTo>
                <a:lnTo>
                  <a:pt x="242030" y="148790"/>
                </a:lnTo>
                <a:lnTo>
                  <a:pt x="277054" y="122026"/>
                </a:lnTo>
                <a:lnTo>
                  <a:pt x="313864" y="97605"/>
                </a:lnTo>
                <a:lnTo>
                  <a:pt x="352349" y="75640"/>
                </a:lnTo>
                <a:lnTo>
                  <a:pt x="392396" y="56241"/>
                </a:lnTo>
                <a:lnTo>
                  <a:pt x="433895" y="39521"/>
                </a:lnTo>
                <a:lnTo>
                  <a:pt x="476734" y="25591"/>
                </a:lnTo>
                <a:lnTo>
                  <a:pt x="520801" y="14562"/>
                </a:lnTo>
                <a:lnTo>
                  <a:pt x="565985" y="6546"/>
                </a:lnTo>
                <a:lnTo>
                  <a:pt x="612174" y="1655"/>
                </a:lnTo>
                <a:lnTo>
                  <a:pt x="659257" y="0"/>
                </a:lnTo>
                <a:lnTo>
                  <a:pt x="7081139" y="0"/>
                </a:lnTo>
                <a:lnTo>
                  <a:pt x="7128221" y="1655"/>
                </a:lnTo>
                <a:lnTo>
                  <a:pt x="7174410" y="6546"/>
                </a:lnTo>
                <a:lnTo>
                  <a:pt x="7219594" y="14562"/>
                </a:lnTo>
                <a:lnTo>
                  <a:pt x="7263661" y="25591"/>
                </a:lnTo>
                <a:lnTo>
                  <a:pt x="7306500" y="39521"/>
                </a:lnTo>
                <a:lnTo>
                  <a:pt x="7347999" y="56241"/>
                </a:lnTo>
                <a:lnTo>
                  <a:pt x="7388046" y="75640"/>
                </a:lnTo>
                <a:lnTo>
                  <a:pt x="7426531" y="97605"/>
                </a:lnTo>
                <a:lnTo>
                  <a:pt x="7463341" y="122026"/>
                </a:lnTo>
                <a:lnTo>
                  <a:pt x="7498365" y="148790"/>
                </a:lnTo>
                <a:lnTo>
                  <a:pt x="7531491" y="177787"/>
                </a:lnTo>
                <a:lnTo>
                  <a:pt x="7562608" y="208904"/>
                </a:lnTo>
                <a:lnTo>
                  <a:pt x="7591605" y="242030"/>
                </a:lnTo>
                <a:lnTo>
                  <a:pt x="7618369" y="277054"/>
                </a:lnTo>
                <a:lnTo>
                  <a:pt x="7642790" y="313864"/>
                </a:lnTo>
                <a:lnTo>
                  <a:pt x="7664755" y="352349"/>
                </a:lnTo>
                <a:lnTo>
                  <a:pt x="7684154" y="392396"/>
                </a:lnTo>
                <a:lnTo>
                  <a:pt x="7700874" y="433895"/>
                </a:lnTo>
                <a:lnTo>
                  <a:pt x="7714804" y="476734"/>
                </a:lnTo>
                <a:lnTo>
                  <a:pt x="7725833" y="520801"/>
                </a:lnTo>
                <a:lnTo>
                  <a:pt x="7733849" y="565985"/>
                </a:lnTo>
                <a:lnTo>
                  <a:pt x="7738740" y="612174"/>
                </a:lnTo>
                <a:lnTo>
                  <a:pt x="7740396" y="659257"/>
                </a:lnTo>
                <a:lnTo>
                  <a:pt x="7740396" y="5070970"/>
                </a:lnTo>
                <a:lnTo>
                  <a:pt x="7738740" y="5118053"/>
                </a:lnTo>
                <a:lnTo>
                  <a:pt x="7733849" y="5164242"/>
                </a:lnTo>
                <a:lnTo>
                  <a:pt x="7725833" y="5209426"/>
                </a:lnTo>
                <a:lnTo>
                  <a:pt x="7714804" y="5253494"/>
                </a:lnTo>
                <a:lnTo>
                  <a:pt x="7700874" y="5296333"/>
                </a:lnTo>
                <a:lnTo>
                  <a:pt x="7684154" y="5337832"/>
                </a:lnTo>
                <a:lnTo>
                  <a:pt x="7664755" y="5377880"/>
                </a:lnTo>
                <a:lnTo>
                  <a:pt x="7642790" y="5416366"/>
                </a:lnTo>
                <a:lnTo>
                  <a:pt x="7618369" y="5453176"/>
                </a:lnTo>
                <a:lnTo>
                  <a:pt x="7591605" y="5488201"/>
                </a:lnTo>
                <a:lnTo>
                  <a:pt x="7562608" y="5521328"/>
                </a:lnTo>
                <a:lnTo>
                  <a:pt x="7531491" y="5552446"/>
                </a:lnTo>
                <a:lnTo>
                  <a:pt x="7498365" y="5581444"/>
                </a:lnTo>
                <a:lnTo>
                  <a:pt x="7463341" y="5608209"/>
                </a:lnTo>
                <a:lnTo>
                  <a:pt x="7426531" y="5632630"/>
                </a:lnTo>
                <a:lnTo>
                  <a:pt x="7388046" y="5654597"/>
                </a:lnTo>
                <a:lnTo>
                  <a:pt x="7347999" y="5673996"/>
                </a:lnTo>
                <a:lnTo>
                  <a:pt x="7306500" y="5690717"/>
                </a:lnTo>
                <a:lnTo>
                  <a:pt x="7263661" y="5704647"/>
                </a:lnTo>
                <a:lnTo>
                  <a:pt x="7219594" y="5715677"/>
                </a:lnTo>
                <a:lnTo>
                  <a:pt x="7174410" y="5723693"/>
                </a:lnTo>
                <a:lnTo>
                  <a:pt x="7128221" y="5728584"/>
                </a:lnTo>
                <a:lnTo>
                  <a:pt x="7081139" y="5730240"/>
                </a:lnTo>
                <a:lnTo>
                  <a:pt x="659257" y="5730240"/>
                </a:lnTo>
                <a:lnTo>
                  <a:pt x="612174" y="5728584"/>
                </a:lnTo>
                <a:lnTo>
                  <a:pt x="565985" y="5723693"/>
                </a:lnTo>
                <a:lnTo>
                  <a:pt x="520801" y="5715677"/>
                </a:lnTo>
                <a:lnTo>
                  <a:pt x="476734" y="5704647"/>
                </a:lnTo>
                <a:lnTo>
                  <a:pt x="433895" y="5690717"/>
                </a:lnTo>
                <a:lnTo>
                  <a:pt x="392396" y="5673996"/>
                </a:lnTo>
                <a:lnTo>
                  <a:pt x="352349" y="5654597"/>
                </a:lnTo>
                <a:lnTo>
                  <a:pt x="313864" y="5632630"/>
                </a:lnTo>
                <a:lnTo>
                  <a:pt x="277054" y="5608209"/>
                </a:lnTo>
                <a:lnTo>
                  <a:pt x="242030" y="5581444"/>
                </a:lnTo>
                <a:lnTo>
                  <a:pt x="208904" y="5552446"/>
                </a:lnTo>
                <a:lnTo>
                  <a:pt x="177787" y="5521328"/>
                </a:lnTo>
                <a:lnTo>
                  <a:pt x="148790" y="5488201"/>
                </a:lnTo>
                <a:lnTo>
                  <a:pt x="122026" y="5453176"/>
                </a:lnTo>
                <a:lnTo>
                  <a:pt x="97605" y="5416366"/>
                </a:lnTo>
                <a:lnTo>
                  <a:pt x="75640" y="5377880"/>
                </a:lnTo>
                <a:lnTo>
                  <a:pt x="56241" y="5337832"/>
                </a:lnTo>
                <a:lnTo>
                  <a:pt x="39521" y="5296333"/>
                </a:lnTo>
                <a:lnTo>
                  <a:pt x="25591" y="5253494"/>
                </a:lnTo>
                <a:lnTo>
                  <a:pt x="14562" y="5209426"/>
                </a:lnTo>
                <a:lnTo>
                  <a:pt x="6546" y="5164242"/>
                </a:lnTo>
                <a:lnTo>
                  <a:pt x="1655" y="5118053"/>
                </a:lnTo>
                <a:lnTo>
                  <a:pt x="0" y="5070970"/>
                </a:lnTo>
                <a:lnTo>
                  <a:pt x="0" y="659257"/>
                </a:lnTo>
                <a:close/>
              </a:path>
            </a:pathLst>
          </a:custGeom>
          <a:ln w="15875">
            <a:solidFill>
              <a:srgbClr val="BADF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39" y="2654807"/>
            <a:ext cx="1231265" cy="1580515"/>
          </a:xfrm>
          <a:custGeom>
            <a:avLst/>
            <a:gdLst/>
            <a:ahLst/>
            <a:cxnLst/>
            <a:rect l="l" t="t" r="r" b="b"/>
            <a:pathLst>
              <a:path w="1231265" h="1580514">
                <a:moveTo>
                  <a:pt x="1084529" y="0"/>
                </a:moveTo>
                <a:lnTo>
                  <a:pt x="146786" y="0"/>
                </a:lnTo>
                <a:lnTo>
                  <a:pt x="100390" y="7477"/>
                </a:lnTo>
                <a:lnTo>
                  <a:pt x="60095" y="28305"/>
                </a:lnTo>
                <a:lnTo>
                  <a:pt x="28320" y="60076"/>
                </a:lnTo>
                <a:lnTo>
                  <a:pt x="7483" y="100380"/>
                </a:lnTo>
                <a:lnTo>
                  <a:pt x="0" y="146812"/>
                </a:lnTo>
                <a:lnTo>
                  <a:pt x="0" y="1433575"/>
                </a:lnTo>
                <a:lnTo>
                  <a:pt x="7483" y="1480007"/>
                </a:lnTo>
                <a:lnTo>
                  <a:pt x="28320" y="1520311"/>
                </a:lnTo>
                <a:lnTo>
                  <a:pt x="60095" y="1552082"/>
                </a:lnTo>
                <a:lnTo>
                  <a:pt x="100390" y="1572910"/>
                </a:lnTo>
                <a:lnTo>
                  <a:pt x="146786" y="1580387"/>
                </a:lnTo>
                <a:lnTo>
                  <a:pt x="1084529" y="1580387"/>
                </a:lnTo>
                <a:lnTo>
                  <a:pt x="1130918" y="1572910"/>
                </a:lnTo>
                <a:lnTo>
                  <a:pt x="1171199" y="1552082"/>
                </a:lnTo>
                <a:lnTo>
                  <a:pt x="1202960" y="1520311"/>
                </a:lnTo>
                <a:lnTo>
                  <a:pt x="1223786" y="1480007"/>
                </a:lnTo>
                <a:lnTo>
                  <a:pt x="1231265" y="1433575"/>
                </a:lnTo>
                <a:lnTo>
                  <a:pt x="1231265" y="146812"/>
                </a:lnTo>
                <a:lnTo>
                  <a:pt x="1223786" y="100380"/>
                </a:lnTo>
                <a:lnTo>
                  <a:pt x="1202960" y="60076"/>
                </a:lnTo>
                <a:lnTo>
                  <a:pt x="1171199" y="28305"/>
                </a:lnTo>
                <a:lnTo>
                  <a:pt x="1130918" y="7477"/>
                </a:lnTo>
                <a:lnTo>
                  <a:pt x="1084529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75031" y="2859125"/>
            <a:ext cx="78930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1905">
              <a:lnSpc>
                <a:spcPct val="120000"/>
              </a:lnSpc>
              <a:spcBef>
                <a:spcPts val="100"/>
              </a:spcBef>
            </a:pPr>
            <a:r>
              <a:rPr dirty="0" sz="2000" b="1">
                <a:latin typeface="微软雅黑"/>
                <a:cs typeface="微软雅黑"/>
              </a:rPr>
              <a:t>加减 </a:t>
            </a:r>
            <a:r>
              <a:rPr dirty="0" sz="2000" b="1">
                <a:latin typeface="微软雅黑"/>
                <a:cs typeface="微软雅黑"/>
              </a:rPr>
              <a:t>计数器 </a:t>
            </a:r>
            <a:r>
              <a:rPr dirty="0" sz="2000" b="1">
                <a:latin typeface="微软雅黑"/>
                <a:cs typeface="微软雅黑"/>
              </a:rPr>
              <a:t>示例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98472" y="3486404"/>
            <a:ext cx="11684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宋体"/>
                <a:cs typeface="宋体"/>
              </a:rPr>
              <a:t>加减计数器 时序图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77721" y="1315592"/>
            <a:ext cx="116840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40665" marR="5080" indent="-2286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宋体"/>
                <a:cs typeface="宋体"/>
              </a:rPr>
              <a:t>加减计数器 梯形图</a:t>
            </a:r>
          </a:p>
        </p:txBody>
      </p:sp>
      <p:sp>
        <p:nvSpPr>
          <p:cNvPr id="7" name="object 7"/>
          <p:cNvSpPr/>
          <p:nvPr/>
        </p:nvSpPr>
        <p:spPr>
          <a:xfrm>
            <a:off x="2842109" y="3330771"/>
            <a:ext cx="4206491" cy="28329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400311" y="818911"/>
            <a:ext cx="4095349" cy="23525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30539" y="5860491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57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33272" y="477012"/>
            <a:ext cx="8045450" cy="5768340"/>
          </a:xfrm>
          <a:custGeom>
            <a:avLst/>
            <a:gdLst/>
            <a:ahLst/>
            <a:cxnLst/>
            <a:rect l="l" t="t" r="r" b="b"/>
            <a:pathLst>
              <a:path w="8045450" h="5768340">
                <a:moveTo>
                  <a:pt x="0" y="663701"/>
                </a:moveTo>
                <a:lnTo>
                  <a:pt x="1666" y="616306"/>
                </a:lnTo>
                <a:lnTo>
                  <a:pt x="6591" y="569810"/>
                </a:lnTo>
                <a:lnTo>
                  <a:pt x="14662" y="524325"/>
                </a:lnTo>
                <a:lnTo>
                  <a:pt x="25766" y="479963"/>
                </a:lnTo>
                <a:lnTo>
                  <a:pt x="39792" y="436837"/>
                </a:lnTo>
                <a:lnTo>
                  <a:pt x="56627" y="395060"/>
                </a:lnTo>
                <a:lnTo>
                  <a:pt x="76158" y="354743"/>
                </a:lnTo>
                <a:lnTo>
                  <a:pt x="98273" y="315999"/>
                </a:lnTo>
                <a:lnTo>
                  <a:pt x="122860" y="278940"/>
                </a:lnTo>
                <a:lnTo>
                  <a:pt x="149807" y="243680"/>
                </a:lnTo>
                <a:lnTo>
                  <a:pt x="179000" y="210329"/>
                </a:lnTo>
                <a:lnTo>
                  <a:pt x="210329" y="179000"/>
                </a:lnTo>
                <a:lnTo>
                  <a:pt x="243680" y="149807"/>
                </a:lnTo>
                <a:lnTo>
                  <a:pt x="278940" y="122860"/>
                </a:lnTo>
                <a:lnTo>
                  <a:pt x="315999" y="98273"/>
                </a:lnTo>
                <a:lnTo>
                  <a:pt x="354743" y="76158"/>
                </a:lnTo>
                <a:lnTo>
                  <a:pt x="395060" y="56627"/>
                </a:lnTo>
                <a:lnTo>
                  <a:pt x="436837" y="39792"/>
                </a:lnTo>
                <a:lnTo>
                  <a:pt x="479963" y="25766"/>
                </a:lnTo>
                <a:lnTo>
                  <a:pt x="524325" y="14662"/>
                </a:lnTo>
                <a:lnTo>
                  <a:pt x="569810" y="6591"/>
                </a:lnTo>
                <a:lnTo>
                  <a:pt x="616306" y="1666"/>
                </a:lnTo>
                <a:lnTo>
                  <a:pt x="663702" y="0"/>
                </a:lnTo>
                <a:lnTo>
                  <a:pt x="7381494" y="0"/>
                </a:lnTo>
                <a:lnTo>
                  <a:pt x="7428889" y="1666"/>
                </a:lnTo>
                <a:lnTo>
                  <a:pt x="7475385" y="6591"/>
                </a:lnTo>
                <a:lnTo>
                  <a:pt x="7520870" y="14662"/>
                </a:lnTo>
                <a:lnTo>
                  <a:pt x="7565232" y="25766"/>
                </a:lnTo>
                <a:lnTo>
                  <a:pt x="7608358" y="39792"/>
                </a:lnTo>
                <a:lnTo>
                  <a:pt x="7650135" y="56627"/>
                </a:lnTo>
                <a:lnTo>
                  <a:pt x="7690452" y="76158"/>
                </a:lnTo>
                <a:lnTo>
                  <a:pt x="7729196" y="98273"/>
                </a:lnTo>
                <a:lnTo>
                  <a:pt x="7766255" y="122860"/>
                </a:lnTo>
                <a:lnTo>
                  <a:pt x="7801515" y="149807"/>
                </a:lnTo>
                <a:lnTo>
                  <a:pt x="7834866" y="179000"/>
                </a:lnTo>
                <a:lnTo>
                  <a:pt x="7866195" y="210329"/>
                </a:lnTo>
                <a:lnTo>
                  <a:pt x="7895388" y="243680"/>
                </a:lnTo>
                <a:lnTo>
                  <a:pt x="7922335" y="278940"/>
                </a:lnTo>
                <a:lnTo>
                  <a:pt x="7946922" y="315999"/>
                </a:lnTo>
                <a:lnTo>
                  <a:pt x="7969037" y="354743"/>
                </a:lnTo>
                <a:lnTo>
                  <a:pt x="7988568" y="395060"/>
                </a:lnTo>
                <a:lnTo>
                  <a:pt x="8005403" y="436837"/>
                </a:lnTo>
                <a:lnTo>
                  <a:pt x="8019429" y="479963"/>
                </a:lnTo>
                <a:lnTo>
                  <a:pt x="8030533" y="524325"/>
                </a:lnTo>
                <a:lnTo>
                  <a:pt x="8038604" y="569810"/>
                </a:lnTo>
                <a:lnTo>
                  <a:pt x="8043529" y="616306"/>
                </a:lnTo>
                <a:lnTo>
                  <a:pt x="8045196" y="663701"/>
                </a:lnTo>
                <a:lnTo>
                  <a:pt x="8045196" y="5104638"/>
                </a:lnTo>
                <a:lnTo>
                  <a:pt x="8043529" y="5152039"/>
                </a:lnTo>
                <a:lnTo>
                  <a:pt x="8038604" y="5198540"/>
                </a:lnTo>
                <a:lnTo>
                  <a:pt x="8030533" y="5244029"/>
                </a:lnTo>
                <a:lnTo>
                  <a:pt x="8019429" y="5288394"/>
                </a:lnTo>
                <a:lnTo>
                  <a:pt x="8005403" y="5331522"/>
                </a:lnTo>
                <a:lnTo>
                  <a:pt x="7988568" y="5373301"/>
                </a:lnTo>
                <a:lnTo>
                  <a:pt x="7969037" y="5413619"/>
                </a:lnTo>
                <a:lnTo>
                  <a:pt x="7946922" y="5452363"/>
                </a:lnTo>
                <a:lnTo>
                  <a:pt x="7922335" y="5489421"/>
                </a:lnTo>
                <a:lnTo>
                  <a:pt x="7895388" y="5524681"/>
                </a:lnTo>
                <a:lnTo>
                  <a:pt x="7866195" y="5558030"/>
                </a:lnTo>
                <a:lnTo>
                  <a:pt x="7834866" y="5589357"/>
                </a:lnTo>
                <a:lnTo>
                  <a:pt x="7801515" y="5618549"/>
                </a:lnTo>
                <a:lnTo>
                  <a:pt x="7766255" y="5645493"/>
                </a:lnTo>
                <a:lnTo>
                  <a:pt x="7729196" y="5670078"/>
                </a:lnTo>
                <a:lnTo>
                  <a:pt x="7690452" y="5692191"/>
                </a:lnTo>
                <a:lnTo>
                  <a:pt x="7650135" y="5711720"/>
                </a:lnTo>
                <a:lnTo>
                  <a:pt x="7608358" y="5728553"/>
                </a:lnTo>
                <a:lnTo>
                  <a:pt x="7565232" y="5742576"/>
                </a:lnTo>
                <a:lnTo>
                  <a:pt x="7520870" y="5753679"/>
                </a:lnTo>
                <a:lnTo>
                  <a:pt x="7475385" y="5761749"/>
                </a:lnTo>
                <a:lnTo>
                  <a:pt x="7428889" y="5766673"/>
                </a:lnTo>
                <a:lnTo>
                  <a:pt x="7381494" y="5768340"/>
                </a:lnTo>
                <a:lnTo>
                  <a:pt x="663702" y="5768340"/>
                </a:lnTo>
                <a:lnTo>
                  <a:pt x="616306" y="5766673"/>
                </a:lnTo>
                <a:lnTo>
                  <a:pt x="569810" y="5761749"/>
                </a:lnTo>
                <a:lnTo>
                  <a:pt x="524325" y="5753679"/>
                </a:lnTo>
                <a:lnTo>
                  <a:pt x="479963" y="5742576"/>
                </a:lnTo>
                <a:lnTo>
                  <a:pt x="436837" y="5728553"/>
                </a:lnTo>
                <a:lnTo>
                  <a:pt x="395060" y="5711720"/>
                </a:lnTo>
                <a:lnTo>
                  <a:pt x="354743" y="5692191"/>
                </a:lnTo>
                <a:lnTo>
                  <a:pt x="315999" y="5670078"/>
                </a:lnTo>
                <a:lnTo>
                  <a:pt x="278940" y="5645493"/>
                </a:lnTo>
                <a:lnTo>
                  <a:pt x="243680" y="5618549"/>
                </a:lnTo>
                <a:lnTo>
                  <a:pt x="210329" y="5589357"/>
                </a:lnTo>
                <a:lnTo>
                  <a:pt x="179000" y="5558030"/>
                </a:lnTo>
                <a:lnTo>
                  <a:pt x="149807" y="5524681"/>
                </a:lnTo>
                <a:lnTo>
                  <a:pt x="122860" y="5489421"/>
                </a:lnTo>
                <a:lnTo>
                  <a:pt x="98273" y="5452363"/>
                </a:lnTo>
                <a:lnTo>
                  <a:pt x="76158" y="5413619"/>
                </a:lnTo>
                <a:lnTo>
                  <a:pt x="56627" y="5373301"/>
                </a:lnTo>
                <a:lnTo>
                  <a:pt x="39792" y="5331522"/>
                </a:lnTo>
                <a:lnTo>
                  <a:pt x="25766" y="5288394"/>
                </a:lnTo>
                <a:lnTo>
                  <a:pt x="14662" y="5244029"/>
                </a:lnTo>
                <a:lnTo>
                  <a:pt x="6591" y="5198540"/>
                </a:lnTo>
                <a:lnTo>
                  <a:pt x="1666" y="5152039"/>
                </a:lnTo>
                <a:lnTo>
                  <a:pt x="0" y="5104638"/>
                </a:lnTo>
                <a:lnTo>
                  <a:pt x="0" y="663701"/>
                </a:lnTo>
                <a:close/>
              </a:path>
            </a:pathLst>
          </a:custGeom>
          <a:ln w="15875">
            <a:solidFill>
              <a:srgbClr val="BADF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77492" y="463422"/>
            <a:ext cx="7617459" cy="5513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106680" indent="3048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宋体"/>
                <a:cs typeface="宋体"/>
              </a:rPr>
              <a:t>可以使用“加减计数”指令，递增和递减输出</a:t>
            </a:r>
            <a:r>
              <a:rPr dirty="0" sz="1800" spc="-465">
                <a:latin typeface="宋体"/>
                <a:cs typeface="宋体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CV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宋体"/>
                <a:cs typeface="宋体"/>
              </a:rPr>
              <a:t>的计数器值。</a:t>
            </a:r>
            <a:r>
              <a:rPr dirty="0" sz="1800" spc="-40">
                <a:latin typeface="宋体"/>
                <a:cs typeface="宋体"/>
              </a:rPr>
              <a:t> </a:t>
            </a:r>
            <a:r>
              <a:rPr dirty="0" sz="1800">
                <a:latin typeface="宋体"/>
                <a:cs typeface="宋体"/>
              </a:rPr>
              <a:t>如果输 </a:t>
            </a:r>
            <a:r>
              <a:rPr dirty="0" sz="1800" spc="440">
                <a:latin typeface="宋体"/>
                <a:cs typeface="宋体"/>
              </a:rPr>
              <a:t>入</a:t>
            </a:r>
            <a:r>
              <a:rPr dirty="0" sz="1800" spc="-5">
                <a:latin typeface="Times New Roman"/>
                <a:cs typeface="Times New Roman"/>
              </a:rPr>
              <a:t>CU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宋体"/>
                <a:cs typeface="宋体"/>
              </a:rPr>
              <a:t>的信号状态从“</a:t>
            </a:r>
            <a:r>
              <a:rPr dirty="0" sz="1800">
                <a:latin typeface="Times New Roman"/>
                <a:cs typeface="Times New Roman"/>
              </a:rPr>
              <a:t>0</a:t>
            </a:r>
            <a:r>
              <a:rPr dirty="0" sz="1800">
                <a:latin typeface="宋体"/>
                <a:cs typeface="宋体"/>
              </a:rPr>
              <a:t>”变为“</a:t>
            </a:r>
            <a:r>
              <a:rPr dirty="0" sz="1800">
                <a:latin typeface="Times New Roman"/>
                <a:cs typeface="Times New Roman"/>
              </a:rPr>
              <a:t>1</a:t>
            </a:r>
            <a:r>
              <a:rPr dirty="0" sz="1800">
                <a:latin typeface="宋体"/>
                <a:cs typeface="宋体"/>
              </a:rPr>
              <a:t>”（信号上升沿），则当前计数器值加</a:t>
            </a:r>
            <a:r>
              <a:rPr dirty="0" sz="1800" spc="-475">
                <a:latin typeface="宋体"/>
                <a:cs typeface="宋体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  </a:t>
            </a:r>
            <a:r>
              <a:rPr dirty="0" sz="1800">
                <a:latin typeface="宋体"/>
                <a:cs typeface="宋体"/>
              </a:rPr>
              <a:t>并存储在输</a:t>
            </a:r>
            <a:r>
              <a:rPr dirty="0" sz="1800" spc="445">
                <a:latin typeface="宋体"/>
                <a:cs typeface="宋体"/>
              </a:rPr>
              <a:t>出</a:t>
            </a:r>
            <a:r>
              <a:rPr dirty="0" sz="1800" spc="-5">
                <a:latin typeface="Times New Roman"/>
                <a:cs typeface="Times New Roman"/>
              </a:rPr>
              <a:t>CV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宋体"/>
                <a:cs typeface="宋体"/>
              </a:rPr>
              <a:t>中。如果输</a:t>
            </a:r>
            <a:r>
              <a:rPr dirty="0" sz="1800" spc="440">
                <a:latin typeface="宋体"/>
                <a:cs typeface="宋体"/>
              </a:rPr>
              <a:t>入</a:t>
            </a:r>
            <a:r>
              <a:rPr dirty="0" sz="1800" spc="-5">
                <a:latin typeface="Times New Roman"/>
                <a:cs typeface="Times New Roman"/>
              </a:rPr>
              <a:t>CD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宋体"/>
                <a:cs typeface="宋体"/>
              </a:rPr>
              <a:t>的信号状态从“</a:t>
            </a:r>
            <a:r>
              <a:rPr dirty="0" sz="1800">
                <a:latin typeface="Times New Roman"/>
                <a:cs typeface="Times New Roman"/>
              </a:rPr>
              <a:t>0</a:t>
            </a:r>
            <a:r>
              <a:rPr dirty="0" sz="1800">
                <a:latin typeface="宋体"/>
                <a:cs typeface="宋体"/>
              </a:rPr>
              <a:t>”变为“</a:t>
            </a:r>
            <a:r>
              <a:rPr dirty="0" sz="1800">
                <a:latin typeface="Times New Roman"/>
                <a:cs typeface="Times New Roman"/>
              </a:rPr>
              <a:t>1</a:t>
            </a:r>
            <a:r>
              <a:rPr dirty="0" sz="1800">
                <a:latin typeface="宋体"/>
                <a:cs typeface="宋体"/>
              </a:rPr>
              <a:t>”（信号上 升沿），则输出</a:t>
            </a:r>
            <a:r>
              <a:rPr dirty="0" sz="1800" spc="-450">
                <a:latin typeface="宋体"/>
                <a:cs typeface="宋体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CV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宋体"/>
                <a:cs typeface="宋体"/>
              </a:rPr>
              <a:t>的计数器值减</a:t>
            </a:r>
            <a:r>
              <a:rPr dirty="0" sz="1800" spc="-455">
                <a:latin typeface="宋体"/>
                <a:cs typeface="宋体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</a:t>
            </a:r>
            <a:r>
              <a:rPr dirty="0" sz="1800">
                <a:latin typeface="宋体"/>
                <a:cs typeface="宋体"/>
              </a:rPr>
              <a:t>。</a:t>
            </a:r>
            <a:endParaRPr sz="1800">
              <a:latin typeface="宋体"/>
              <a:cs typeface="宋体"/>
            </a:endParaRPr>
          </a:p>
          <a:p>
            <a:pPr marL="317500">
              <a:lnSpc>
                <a:spcPct val="100000"/>
              </a:lnSpc>
            </a:pPr>
            <a:r>
              <a:rPr dirty="0" sz="1800">
                <a:latin typeface="宋体"/>
                <a:cs typeface="宋体"/>
              </a:rPr>
              <a:t>如果</a:t>
            </a:r>
            <a:r>
              <a:rPr dirty="0" sz="1800">
                <a:solidFill>
                  <a:srgbClr val="FF0000"/>
                </a:solidFill>
                <a:latin typeface="宋体"/>
                <a:cs typeface="宋体"/>
              </a:rPr>
              <a:t>在一个程序周期内，输入</a:t>
            </a:r>
            <a:r>
              <a:rPr dirty="0" sz="1800" spc="-455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Times New Roman"/>
                <a:cs typeface="Times New Roman"/>
              </a:rPr>
              <a:t>CU</a:t>
            </a:r>
            <a:r>
              <a:rPr dirty="0" sz="1800" spc="-2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0000"/>
                </a:solidFill>
                <a:latin typeface="宋体"/>
                <a:cs typeface="宋体"/>
              </a:rPr>
              <a:t>和</a:t>
            </a:r>
            <a:r>
              <a:rPr dirty="0" sz="1800" spc="-455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Times New Roman"/>
                <a:cs typeface="Times New Roman"/>
              </a:rPr>
              <a:t>CD</a:t>
            </a:r>
            <a:r>
              <a:rPr dirty="0" sz="180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0000"/>
                </a:solidFill>
                <a:latin typeface="宋体"/>
                <a:cs typeface="宋体"/>
              </a:rPr>
              <a:t>都出现信号上升沿，则输</a:t>
            </a:r>
            <a:r>
              <a:rPr dirty="0" sz="1800" spc="445">
                <a:solidFill>
                  <a:srgbClr val="FF0000"/>
                </a:solidFill>
                <a:latin typeface="宋体"/>
                <a:cs typeface="宋体"/>
              </a:rPr>
              <a:t>出</a:t>
            </a:r>
            <a:r>
              <a:rPr dirty="0" sz="1800" spc="-5">
                <a:solidFill>
                  <a:srgbClr val="FF0000"/>
                </a:solidFill>
                <a:latin typeface="Times New Roman"/>
                <a:cs typeface="Times New Roman"/>
              </a:rPr>
              <a:t>CV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FF0000"/>
                </a:solidFill>
                <a:latin typeface="宋体"/>
                <a:cs typeface="宋体"/>
              </a:rPr>
              <a:t>的当前计数器值保持不变。</a:t>
            </a:r>
            <a:endParaRPr sz="1800">
              <a:latin typeface="宋体"/>
              <a:cs typeface="宋体"/>
            </a:endParaRPr>
          </a:p>
          <a:p>
            <a:pPr marL="317500">
              <a:lnSpc>
                <a:spcPct val="100000"/>
              </a:lnSpc>
            </a:pPr>
            <a:r>
              <a:rPr dirty="0" sz="1800">
                <a:latin typeface="宋体"/>
                <a:cs typeface="宋体"/>
              </a:rPr>
              <a:t>计数器值可以一直递增，直到其达到输出</a:t>
            </a:r>
            <a:r>
              <a:rPr dirty="0" sz="1800" spc="-455">
                <a:latin typeface="宋体"/>
                <a:cs typeface="宋体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CV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宋体"/>
                <a:cs typeface="宋体"/>
              </a:rPr>
              <a:t>处指定数据类型的上限。</a:t>
            </a:r>
            <a:endParaRPr sz="1800">
              <a:latin typeface="宋体"/>
              <a:cs typeface="宋体"/>
            </a:endParaRPr>
          </a:p>
          <a:p>
            <a:pPr marL="12700" marR="281305">
              <a:lnSpc>
                <a:spcPts val="2060"/>
              </a:lnSpc>
              <a:spcBef>
                <a:spcPts val="250"/>
              </a:spcBef>
            </a:pPr>
            <a:r>
              <a:rPr dirty="0" sz="1800">
                <a:latin typeface="宋体"/>
                <a:cs typeface="宋体"/>
              </a:rPr>
              <a:t>达到上限后，即使出现信号上升沿，计数器值也不再递增。达到指定数据 类型的下限后，计数器值便不再递减。</a:t>
            </a:r>
            <a:endParaRPr sz="1800">
              <a:latin typeface="宋体"/>
              <a:cs typeface="宋体"/>
            </a:endParaRPr>
          </a:p>
          <a:p>
            <a:pPr marL="317500">
              <a:lnSpc>
                <a:spcPts val="2110"/>
              </a:lnSpc>
            </a:pPr>
            <a:r>
              <a:rPr dirty="0" sz="1800">
                <a:solidFill>
                  <a:srgbClr val="FF0000"/>
                </a:solidFill>
                <a:latin typeface="宋体"/>
                <a:cs typeface="宋体"/>
              </a:rPr>
              <a:t>输</a:t>
            </a:r>
            <a:r>
              <a:rPr dirty="0" sz="1800" spc="440">
                <a:solidFill>
                  <a:srgbClr val="FF0000"/>
                </a:solidFill>
                <a:latin typeface="宋体"/>
                <a:cs typeface="宋体"/>
              </a:rPr>
              <a:t>入</a:t>
            </a:r>
            <a:r>
              <a:rPr dirty="0" sz="1800" spc="-5">
                <a:solidFill>
                  <a:srgbClr val="FF0000"/>
                </a:solidFill>
                <a:latin typeface="Times New Roman"/>
                <a:cs typeface="Times New Roman"/>
              </a:rPr>
              <a:t>LD </a:t>
            </a:r>
            <a:r>
              <a:rPr dirty="0" sz="1800">
                <a:solidFill>
                  <a:srgbClr val="FF0000"/>
                </a:solidFill>
                <a:latin typeface="宋体"/>
                <a:cs typeface="宋体"/>
              </a:rPr>
              <a:t>的信号状态变为</a:t>
            </a:r>
            <a:r>
              <a:rPr dirty="0" sz="1800" spc="-5">
                <a:solidFill>
                  <a:srgbClr val="FF0000"/>
                </a:solidFill>
                <a:latin typeface="宋体"/>
                <a:cs typeface="宋体"/>
              </a:rPr>
              <a:t>“</a:t>
            </a:r>
            <a:r>
              <a:rPr dirty="0" sz="1800" spc="-5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dirty="0" sz="1800" spc="-5">
                <a:solidFill>
                  <a:srgbClr val="FF0000"/>
                </a:solidFill>
                <a:latin typeface="宋体"/>
                <a:cs typeface="宋体"/>
              </a:rPr>
              <a:t>”</a:t>
            </a:r>
            <a:r>
              <a:rPr dirty="0" sz="1800">
                <a:solidFill>
                  <a:srgbClr val="FF0000"/>
                </a:solidFill>
                <a:latin typeface="宋体"/>
                <a:cs typeface="宋体"/>
              </a:rPr>
              <a:t>时</a:t>
            </a:r>
            <a:r>
              <a:rPr dirty="0" sz="1800">
                <a:latin typeface="宋体"/>
                <a:cs typeface="宋体"/>
              </a:rPr>
              <a:t>，将输出</a:t>
            </a:r>
            <a:r>
              <a:rPr dirty="0" sz="1800" spc="-455">
                <a:latin typeface="宋体"/>
                <a:cs typeface="宋体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CV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宋体"/>
                <a:cs typeface="宋体"/>
              </a:rPr>
              <a:t>的计数器值置位为参数</a:t>
            </a:r>
            <a:endParaRPr sz="1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PV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宋体"/>
                <a:cs typeface="宋体"/>
              </a:rPr>
              <a:t>的值。只要输入</a:t>
            </a:r>
            <a:r>
              <a:rPr dirty="0" sz="1800" spc="-450">
                <a:latin typeface="宋体"/>
                <a:cs typeface="宋体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宋体"/>
                <a:cs typeface="宋体"/>
              </a:rPr>
              <a:t>的信号状态仍为“</a:t>
            </a:r>
            <a:r>
              <a:rPr dirty="0" sz="1800">
                <a:latin typeface="Times New Roman"/>
                <a:cs typeface="Times New Roman"/>
              </a:rPr>
              <a:t>1</a:t>
            </a:r>
            <a:r>
              <a:rPr dirty="0" sz="1800">
                <a:latin typeface="宋体"/>
                <a:cs typeface="宋体"/>
              </a:rPr>
              <a:t>”，</a:t>
            </a:r>
            <a:r>
              <a:rPr dirty="0" sz="1800">
                <a:solidFill>
                  <a:srgbClr val="FF0000"/>
                </a:solidFill>
                <a:latin typeface="宋体"/>
                <a:cs typeface="宋体"/>
              </a:rPr>
              <a:t>输入</a:t>
            </a:r>
            <a:r>
              <a:rPr dirty="0" sz="1800" spc="-450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Times New Roman"/>
                <a:cs typeface="Times New Roman"/>
              </a:rPr>
              <a:t>CU</a:t>
            </a:r>
            <a:r>
              <a:rPr dirty="0" sz="1800" spc="-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spc="440">
                <a:solidFill>
                  <a:srgbClr val="FF0000"/>
                </a:solidFill>
                <a:latin typeface="宋体"/>
                <a:cs typeface="宋体"/>
              </a:rPr>
              <a:t>和</a:t>
            </a:r>
            <a:r>
              <a:rPr dirty="0" sz="1800" spc="-5">
                <a:solidFill>
                  <a:srgbClr val="FF0000"/>
                </a:solidFill>
                <a:latin typeface="Times New Roman"/>
                <a:cs typeface="Times New Roman"/>
              </a:rPr>
              <a:t>CD </a:t>
            </a:r>
            <a:r>
              <a:rPr dirty="0" sz="1800">
                <a:solidFill>
                  <a:srgbClr val="FF0000"/>
                </a:solidFill>
                <a:latin typeface="宋体"/>
                <a:cs typeface="宋体"/>
              </a:rPr>
              <a:t>的信号状态</a:t>
            </a:r>
            <a:endParaRPr sz="1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FF0000"/>
                </a:solidFill>
                <a:latin typeface="宋体"/>
                <a:cs typeface="宋体"/>
              </a:rPr>
              <a:t>就不会影响该指令。</a:t>
            </a:r>
            <a:endParaRPr sz="1800">
              <a:latin typeface="宋体"/>
              <a:cs typeface="宋体"/>
            </a:endParaRPr>
          </a:p>
          <a:p>
            <a:pPr marL="317500">
              <a:lnSpc>
                <a:spcPct val="100000"/>
              </a:lnSpc>
            </a:pPr>
            <a:r>
              <a:rPr dirty="0" sz="1800">
                <a:latin typeface="宋体"/>
                <a:cs typeface="宋体"/>
              </a:rPr>
              <a:t>当</a:t>
            </a:r>
            <a:r>
              <a:rPr dirty="0" sz="1800">
                <a:solidFill>
                  <a:srgbClr val="FF0000"/>
                </a:solidFill>
                <a:latin typeface="宋体"/>
                <a:cs typeface="宋体"/>
              </a:rPr>
              <a:t>输</a:t>
            </a:r>
            <a:r>
              <a:rPr dirty="0" sz="1800" spc="440">
                <a:solidFill>
                  <a:srgbClr val="FF0000"/>
                </a:solidFill>
                <a:latin typeface="宋体"/>
                <a:cs typeface="宋体"/>
              </a:rPr>
              <a:t>入</a:t>
            </a: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sz="1800" spc="-9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0000"/>
                </a:solidFill>
                <a:latin typeface="宋体"/>
                <a:cs typeface="宋体"/>
              </a:rPr>
              <a:t>的信号状态变为“</a:t>
            </a: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dirty="0" sz="1800">
                <a:solidFill>
                  <a:srgbClr val="FF0000"/>
                </a:solidFill>
                <a:latin typeface="宋体"/>
                <a:cs typeface="宋体"/>
              </a:rPr>
              <a:t>”</a:t>
            </a:r>
            <a:r>
              <a:rPr dirty="0" sz="1800" spc="-5">
                <a:solidFill>
                  <a:srgbClr val="FF0000"/>
                </a:solidFill>
                <a:latin typeface="宋体"/>
                <a:cs typeface="宋体"/>
              </a:rPr>
              <a:t>时</a:t>
            </a:r>
            <a:r>
              <a:rPr dirty="0" sz="1800">
                <a:latin typeface="宋体"/>
                <a:cs typeface="宋体"/>
              </a:rPr>
              <a:t>，将计数器值置位为“</a:t>
            </a:r>
            <a:r>
              <a:rPr dirty="0" sz="1800">
                <a:latin typeface="Times New Roman"/>
                <a:cs typeface="Times New Roman"/>
              </a:rPr>
              <a:t>0</a:t>
            </a:r>
            <a:r>
              <a:rPr dirty="0" sz="1800">
                <a:latin typeface="宋体"/>
                <a:cs typeface="宋体"/>
              </a:rPr>
              <a:t>”。只要输入</a:t>
            </a:r>
            <a:endParaRPr sz="1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R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宋体"/>
                <a:cs typeface="宋体"/>
              </a:rPr>
              <a:t>的信号状态仍为“</a:t>
            </a:r>
            <a:r>
              <a:rPr dirty="0" sz="1800">
                <a:latin typeface="Times New Roman"/>
                <a:cs typeface="Times New Roman"/>
              </a:rPr>
              <a:t>1</a:t>
            </a:r>
            <a:r>
              <a:rPr dirty="0" sz="1800">
                <a:latin typeface="宋体"/>
                <a:cs typeface="宋体"/>
              </a:rPr>
              <a:t>”，</a:t>
            </a:r>
            <a:r>
              <a:rPr dirty="0" sz="1800">
                <a:solidFill>
                  <a:srgbClr val="FF0000"/>
                </a:solidFill>
                <a:latin typeface="宋体"/>
                <a:cs typeface="宋体"/>
              </a:rPr>
              <a:t>输入</a:t>
            </a:r>
            <a:r>
              <a:rPr dirty="0" sz="1800" spc="-459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Times New Roman"/>
                <a:cs typeface="Times New Roman"/>
              </a:rPr>
              <a:t>CU</a:t>
            </a:r>
            <a:r>
              <a:rPr dirty="0" sz="1800">
                <a:solidFill>
                  <a:srgbClr val="FF0000"/>
                </a:solidFill>
                <a:latin typeface="宋体"/>
                <a:cs typeface="宋体"/>
              </a:rPr>
              <a:t>、</a:t>
            </a:r>
            <a:r>
              <a:rPr dirty="0" sz="1800" spc="-5">
                <a:solidFill>
                  <a:srgbClr val="FF0000"/>
                </a:solidFill>
                <a:latin typeface="Times New Roman"/>
                <a:cs typeface="Times New Roman"/>
              </a:rPr>
              <a:t>CD</a:t>
            </a:r>
            <a:r>
              <a:rPr dirty="0" sz="180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0000"/>
                </a:solidFill>
                <a:latin typeface="宋体"/>
                <a:cs typeface="宋体"/>
              </a:rPr>
              <a:t>和</a:t>
            </a:r>
            <a:r>
              <a:rPr dirty="0" sz="1800" spc="-459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Times New Roman"/>
                <a:cs typeface="Times New Roman"/>
              </a:rPr>
              <a:t>LD</a:t>
            </a:r>
            <a:r>
              <a:rPr dirty="0" sz="1800" spc="-2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0000"/>
                </a:solidFill>
                <a:latin typeface="宋体"/>
                <a:cs typeface="宋体"/>
              </a:rPr>
              <a:t>信号状态的改变就不会影响</a:t>
            </a:r>
            <a:endParaRPr sz="1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FF0000"/>
                </a:solidFill>
                <a:latin typeface="宋体"/>
                <a:cs typeface="宋体"/>
              </a:rPr>
              <a:t>“加减计数”指令</a:t>
            </a:r>
            <a:r>
              <a:rPr dirty="0" sz="1800">
                <a:latin typeface="宋体"/>
                <a:cs typeface="宋体"/>
              </a:rPr>
              <a:t>。</a:t>
            </a:r>
            <a:endParaRPr sz="1800">
              <a:latin typeface="宋体"/>
              <a:cs typeface="宋体"/>
            </a:endParaRPr>
          </a:p>
          <a:p>
            <a:pPr marL="12700" marR="5080" indent="304800">
              <a:lnSpc>
                <a:spcPct val="100000"/>
              </a:lnSpc>
            </a:pPr>
            <a:r>
              <a:rPr dirty="0" sz="1800">
                <a:latin typeface="宋体"/>
                <a:cs typeface="宋体"/>
              </a:rPr>
              <a:t>可以在</a:t>
            </a:r>
            <a:r>
              <a:rPr dirty="0" sz="1800" spc="-480">
                <a:latin typeface="宋体"/>
                <a:cs typeface="宋体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QU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>
                <a:latin typeface="宋体"/>
                <a:cs typeface="宋体"/>
              </a:rPr>
              <a:t>输出中查询加计数器的状态。如果</a:t>
            </a:r>
            <a:r>
              <a:rPr dirty="0" sz="1800">
                <a:solidFill>
                  <a:srgbClr val="FF0000"/>
                </a:solidFill>
                <a:latin typeface="宋体"/>
                <a:cs typeface="宋体"/>
              </a:rPr>
              <a:t>当前计数器值大于或等于 参数</a:t>
            </a:r>
            <a:r>
              <a:rPr dirty="0" sz="1800" spc="-470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Times New Roman"/>
                <a:cs typeface="Times New Roman"/>
              </a:rPr>
              <a:t>PV</a:t>
            </a:r>
            <a:r>
              <a:rPr dirty="0" sz="1800" spc="-6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0000"/>
                </a:solidFill>
                <a:latin typeface="宋体"/>
                <a:cs typeface="宋体"/>
              </a:rPr>
              <a:t>的值，则将输出</a:t>
            </a:r>
            <a:r>
              <a:rPr dirty="0" sz="1800" spc="-465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Times New Roman"/>
                <a:cs typeface="Times New Roman"/>
              </a:rPr>
              <a:t>QU</a:t>
            </a:r>
            <a:r>
              <a:rPr dirty="0" sz="1800" spc="-2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0000"/>
                </a:solidFill>
                <a:latin typeface="宋体"/>
                <a:cs typeface="宋体"/>
              </a:rPr>
              <a:t>的信号状态置位为“</a:t>
            </a: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dirty="0" sz="1800">
                <a:solidFill>
                  <a:srgbClr val="FF0000"/>
                </a:solidFill>
                <a:latin typeface="宋体"/>
                <a:cs typeface="宋体"/>
              </a:rPr>
              <a:t>”。</a:t>
            </a:r>
            <a:r>
              <a:rPr dirty="0" sz="1800">
                <a:latin typeface="宋体"/>
                <a:cs typeface="宋体"/>
              </a:rPr>
              <a:t>在其它任何情况下，  输出</a:t>
            </a:r>
            <a:r>
              <a:rPr dirty="0" sz="1800" spc="-465">
                <a:latin typeface="宋体"/>
                <a:cs typeface="宋体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QU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宋体"/>
                <a:cs typeface="宋体"/>
              </a:rPr>
              <a:t>的信号状态均为“</a:t>
            </a:r>
            <a:r>
              <a:rPr dirty="0" sz="1800">
                <a:latin typeface="Times New Roman"/>
                <a:cs typeface="Times New Roman"/>
              </a:rPr>
              <a:t>0</a:t>
            </a:r>
            <a:r>
              <a:rPr dirty="0" sz="1800">
                <a:latin typeface="宋体"/>
                <a:cs typeface="宋体"/>
              </a:rPr>
              <a:t>”。</a:t>
            </a:r>
            <a:endParaRPr sz="1800">
              <a:latin typeface="宋体"/>
              <a:cs typeface="宋体"/>
            </a:endParaRPr>
          </a:p>
          <a:p>
            <a:pPr marL="12700" marR="217804" indent="3048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宋体"/>
                <a:cs typeface="宋体"/>
              </a:rPr>
              <a:t>可以在</a:t>
            </a:r>
            <a:r>
              <a:rPr dirty="0" sz="1800" spc="-509">
                <a:latin typeface="宋体"/>
                <a:cs typeface="宋体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QD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宋体"/>
                <a:cs typeface="宋体"/>
              </a:rPr>
              <a:t>输出中查询减计数器的状态。如果</a:t>
            </a:r>
            <a:r>
              <a:rPr dirty="0" sz="1800">
                <a:solidFill>
                  <a:srgbClr val="FF0000"/>
                </a:solidFill>
                <a:latin typeface="宋体"/>
                <a:cs typeface="宋体"/>
              </a:rPr>
              <a:t>当前计数器值小于或等于 “</a:t>
            </a: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dirty="0" sz="1800">
                <a:solidFill>
                  <a:srgbClr val="FF0000"/>
                </a:solidFill>
                <a:latin typeface="宋体"/>
                <a:cs typeface="宋体"/>
              </a:rPr>
              <a:t>”，则</a:t>
            </a:r>
            <a:r>
              <a:rPr dirty="0" sz="1800" spc="-490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Times New Roman"/>
                <a:cs typeface="Times New Roman"/>
              </a:rPr>
              <a:t>QD</a:t>
            </a:r>
            <a:r>
              <a:rPr dirty="0" sz="180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0000"/>
                </a:solidFill>
                <a:latin typeface="宋体"/>
                <a:cs typeface="宋体"/>
              </a:rPr>
              <a:t>输出的信号状态将置位为“</a:t>
            </a: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dirty="0" sz="1800">
                <a:solidFill>
                  <a:srgbClr val="FF0000"/>
                </a:solidFill>
                <a:latin typeface="宋体"/>
                <a:cs typeface="宋体"/>
              </a:rPr>
              <a:t>”。</a:t>
            </a:r>
            <a:r>
              <a:rPr dirty="0" sz="1800">
                <a:latin typeface="宋体"/>
                <a:cs typeface="宋体"/>
              </a:rPr>
              <a:t>在其它任何情况下，输出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7492" y="5950711"/>
            <a:ext cx="28136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QD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>
                <a:latin typeface="宋体"/>
                <a:cs typeface="宋体"/>
              </a:rPr>
              <a:t>的信号状态均为“</a:t>
            </a:r>
            <a:r>
              <a:rPr dirty="0" sz="1800">
                <a:latin typeface="Times New Roman"/>
                <a:cs typeface="Times New Roman"/>
              </a:rPr>
              <a:t>0</a:t>
            </a:r>
            <a:r>
              <a:rPr dirty="0" sz="1800">
                <a:latin typeface="宋体"/>
                <a:cs typeface="宋体"/>
              </a:rPr>
              <a:t>”。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95" y="2610611"/>
            <a:ext cx="1027430" cy="1309370"/>
          </a:xfrm>
          <a:custGeom>
            <a:avLst/>
            <a:gdLst/>
            <a:ahLst/>
            <a:cxnLst/>
            <a:rect l="l" t="t" r="r" b="b"/>
            <a:pathLst>
              <a:path w="1027430" h="1309370">
                <a:moveTo>
                  <a:pt x="904722" y="0"/>
                </a:moveTo>
                <a:lnTo>
                  <a:pt x="122453" y="0"/>
                </a:lnTo>
                <a:lnTo>
                  <a:pt x="74788" y="9628"/>
                </a:lnTo>
                <a:lnTo>
                  <a:pt x="35864" y="35877"/>
                </a:lnTo>
                <a:lnTo>
                  <a:pt x="9622" y="74795"/>
                </a:lnTo>
                <a:lnTo>
                  <a:pt x="0" y="122427"/>
                </a:lnTo>
                <a:lnTo>
                  <a:pt x="0" y="1186688"/>
                </a:lnTo>
                <a:lnTo>
                  <a:pt x="9622" y="1234320"/>
                </a:lnTo>
                <a:lnTo>
                  <a:pt x="35864" y="1273238"/>
                </a:lnTo>
                <a:lnTo>
                  <a:pt x="74788" y="1299487"/>
                </a:lnTo>
                <a:lnTo>
                  <a:pt x="122453" y="1309115"/>
                </a:lnTo>
                <a:lnTo>
                  <a:pt x="904722" y="1309115"/>
                </a:lnTo>
                <a:lnTo>
                  <a:pt x="952386" y="1299487"/>
                </a:lnTo>
                <a:lnTo>
                  <a:pt x="991309" y="1273238"/>
                </a:lnTo>
                <a:lnTo>
                  <a:pt x="1017552" y="1234320"/>
                </a:lnTo>
                <a:lnTo>
                  <a:pt x="1027176" y="1186688"/>
                </a:lnTo>
                <a:lnTo>
                  <a:pt x="1027176" y="122427"/>
                </a:lnTo>
                <a:lnTo>
                  <a:pt x="1017552" y="74795"/>
                </a:lnTo>
                <a:lnTo>
                  <a:pt x="991309" y="35877"/>
                </a:lnTo>
                <a:lnTo>
                  <a:pt x="952386" y="9628"/>
                </a:lnTo>
                <a:lnTo>
                  <a:pt x="904722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5679" y="2679039"/>
            <a:ext cx="78930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1905">
              <a:lnSpc>
                <a:spcPct val="120000"/>
              </a:lnSpc>
              <a:spcBef>
                <a:spcPts val="100"/>
              </a:spcBef>
            </a:pPr>
            <a:r>
              <a:rPr dirty="0" sz="2000" b="1">
                <a:latin typeface="微软雅黑"/>
                <a:cs typeface="微软雅黑"/>
              </a:rPr>
              <a:t>加减 </a:t>
            </a:r>
            <a:r>
              <a:rPr dirty="0" sz="2000" b="1">
                <a:latin typeface="微软雅黑"/>
                <a:cs typeface="微软雅黑"/>
              </a:rPr>
              <a:t>计数器 </a:t>
            </a:r>
            <a:r>
              <a:rPr dirty="0" sz="2000" b="1">
                <a:latin typeface="微软雅黑"/>
                <a:cs typeface="微软雅黑"/>
              </a:rPr>
              <a:t>说明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39" y="36956"/>
            <a:ext cx="8852535" cy="84645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99720">
              <a:lnSpc>
                <a:spcPts val="3235"/>
              </a:lnSpc>
              <a:spcBef>
                <a:spcPts val="95"/>
              </a:spcBef>
            </a:pPr>
            <a:r>
              <a:rPr dirty="0" sz="2800" spc="-5" b="0">
                <a:latin typeface="宋体"/>
                <a:cs typeface="宋体"/>
              </a:rPr>
              <a:t>综合设计题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ts val="3235"/>
              </a:lnSpc>
            </a:pPr>
            <a:r>
              <a:rPr dirty="0" sz="2800" b="0">
                <a:latin typeface="Arial"/>
                <a:cs typeface="Arial"/>
              </a:rPr>
              <a:t>3.</a:t>
            </a:r>
            <a:r>
              <a:rPr dirty="0" sz="2800" spc="-5" b="0">
                <a:latin typeface="宋体"/>
                <a:cs typeface="宋体"/>
              </a:rPr>
              <a:t>为了安</a:t>
            </a:r>
            <a:r>
              <a:rPr dirty="0" sz="2800" spc="-10" b="0">
                <a:latin typeface="宋体"/>
                <a:cs typeface="宋体"/>
              </a:rPr>
              <a:t>全</a:t>
            </a:r>
            <a:r>
              <a:rPr dirty="0" sz="2800" spc="-5" b="0">
                <a:latin typeface="宋体"/>
                <a:cs typeface="宋体"/>
              </a:rPr>
              <a:t>生产，许多设备在运行</a:t>
            </a:r>
            <a:r>
              <a:rPr dirty="0" sz="2800" b="0">
                <a:latin typeface="宋体"/>
                <a:cs typeface="宋体"/>
              </a:rPr>
              <a:t>起</a:t>
            </a:r>
            <a:r>
              <a:rPr dirty="0" sz="2800" spc="-5" b="0">
                <a:latin typeface="宋体"/>
                <a:cs typeface="宋体"/>
              </a:rPr>
              <a:t>动</a:t>
            </a:r>
            <a:r>
              <a:rPr dirty="0" sz="2800" spc="5" b="0">
                <a:latin typeface="宋体"/>
                <a:cs typeface="宋体"/>
              </a:rPr>
              <a:t>之</a:t>
            </a:r>
            <a:r>
              <a:rPr dirty="0" sz="2800" spc="-5" b="0">
                <a:latin typeface="宋体"/>
                <a:cs typeface="宋体"/>
              </a:rPr>
              <a:t>前需</a:t>
            </a:r>
            <a:r>
              <a:rPr dirty="0" sz="2800" spc="10" b="0">
                <a:latin typeface="宋体"/>
                <a:cs typeface="宋体"/>
              </a:rPr>
              <a:t>要</a:t>
            </a:r>
            <a:r>
              <a:rPr dirty="0" sz="2800" spc="-5" b="0">
                <a:latin typeface="宋体"/>
                <a:cs typeface="宋体"/>
              </a:rPr>
              <a:t>用电</a:t>
            </a:r>
            <a:r>
              <a:rPr dirty="0" sz="2800" spc="10" b="0">
                <a:latin typeface="宋体"/>
                <a:cs typeface="宋体"/>
              </a:rPr>
              <a:t>铃</a:t>
            </a:r>
            <a:r>
              <a:rPr dirty="0" sz="2800" spc="-5" b="0">
                <a:latin typeface="宋体"/>
                <a:cs typeface="宋体"/>
              </a:rPr>
              <a:t>发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6639" y="876122"/>
            <a:ext cx="8973185" cy="1714500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 algn="just" marL="12700" marR="69215">
              <a:lnSpc>
                <a:spcPct val="97900"/>
              </a:lnSpc>
              <a:spcBef>
                <a:spcPts val="165"/>
              </a:spcBef>
            </a:pPr>
            <a:r>
              <a:rPr dirty="0" sz="2800" spc="-10">
                <a:latin typeface="宋体"/>
                <a:cs typeface="宋体"/>
              </a:rPr>
              <a:t>出报警信号，预示机器即将起动，</a:t>
            </a:r>
            <a:r>
              <a:rPr dirty="0" sz="2800">
                <a:latin typeface="宋体"/>
                <a:cs typeface="宋体"/>
              </a:rPr>
              <a:t>预警</a:t>
            </a:r>
            <a:r>
              <a:rPr dirty="0" sz="2800" spc="-5">
                <a:latin typeface="宋体"/>
                <a:cs typeface="宋体"/>
              </a:rPr>
              <a:t>结束机器</a:t>
            </a:r>
            <a:r>
              <a:rPr dirty="0" sz="2800">
                <a:latin typeface="宋体"/>
                <a:cs typeface="宋体"/>
              </a:rPr>
              <a:t>起</a:t>
            </a:r>
            <a:r>
              <a:rPr dirty="0" sz="2800" spc="-5">
                <a:latin typeface="宋体"/>
                <a:cs typeface="宋体"/>
              </a:rPr>
              <a:t>动</a:t>
            </a:r>
            <a:r>
              <a:rPr dirty="0" sz="2800" spc="-10">
                <a:latin typeface="宋体"/>
                <a:cs typeface="宋体"/>
              </a:rPr>
              <a:t>。试 </a:t>
            </a:r>
            <a:r>
              <a:rPr dirty="0" sz="2800" spc="-5">
                <a:latin typeface="宋体"/>
                <a:cs typeface="宋体"/>
              </a:rPr>
              <a:t>设计电动机的预警延时起动电路，</a:t>
            </a:r>
            <a:r>
              <a:rPr dirty="0" sz="2800">
                <a:latin typeface="宋体"/>
                <a:cs typeface="宋体"/>
              </a:rPr>
              <a:t>画</a:t>
            </a:r>
            <a:r>
              <a:rPr dirty="0" sz="2800" spc="-5">
                <a:latin typeface="宋体"/>
                <a:cs typeface="宋体"/>
              </a:rPr>
              <a:t>出主</a:t>
            </a:r>
            <a:r>
              <a:rPr dirty="0" sz="2800">
                <a:latin typeface="宋体"/>
                <a:cs typeface="宋体"/>
              </a:rPr>
              <a:t>电</a:t>
            </a:r>
            <a:r>
              <a:rPr dirty="0" sz="2800" spc="-5">
                <a:latin typeface="宋体"/>
                <a:cs typeface="宋体"/>
              </a:rPr>
              <a:t>路和</a:t>
            </a:r>
            <a:r>
              <a:rPr dirty="0" sz="2800">
                <a:latin typeface="宋体"/>
                <a:cs typeface="宋体"/>
              </a:rPr>
              <a:t>继</a:t>
            </a:r>
            <a:r>
              <a:rPr dirty="0" sz="2800" spc="-5">
                <a:latin typeface="宋体"/>
                <a:cs typeface="宋体"/>
              </a:rPr>
              <a:t>电接触 </a:t>
            </a:r>
            <a:r>
              <a:rPr dirty="0" sz="2800" spc="-5">
                <a:latin typeface="宋体"/>
                <a:cs typeface="宋体"/>
              </a:rPr>
              <a:t>控制电路；如果采用</a:t>
            </a:r>
            <a:r>
              <a:rPr dirty="0" sz="2800" spc="-5">
                <a:latin typeface="Arial"/>
                <a:cs typeface="Arial"/>
              </a:rPr>
              <a:t>PLC</a:t>
            </a:r>
            <a:r>
              <a:rPr dirty="0" sz="2800" spc="-5">
                <a:latin typeface="宋体"/>
                <a:cs typeface="宋体"/>
              </a:rPr>
              <a:t>控制</a:t>
            </a:r>
            <a:r>
              <a:rPr dirty="0" sz="2800">
                <a:latin typeface="宋体"/>
                <a:cs typeface="宋体"/>
              </a:rPr>
              <a:t>，</a:t>
            </a:r>
            <a:r>
              <a:rPr dirty="0" sz="2800" spc="-5">
                <a:latin typeface="宋体"/>
                <a:cs typeface="宋体"/>
              </a:rPr>
              <a:t>画</a:t>
            </a:r>
            <a:r>
              <a:rPr dirty="0" sz="2800">
                <a:latin typeface="宋体"/>
                <a:cs typeface="宋体"/>
              </a:rPr>
              <a:t>出</a:t>
            </a:r>
            <a:r>
              <a:rPr dirty="0" sz="2800" spc="-5">
                <a:latin typeface="Arial"/>
                <a:cs typeface="Arial"/>
              </a:rPr>
              <a:t>PLC</a:t>
            </a:r>
            <a:r>
              <a:rPr dirty="0" sz="2800" spc="5">
                <a:latin typeface="宋体"/>
                <a:cs typeface="宋体"/>
              </a:rPr>
              <a:t>接</a:t>
            </a:r>
            <a:r>
              <a:rPr dirty="0" sz="2800" spc="-5">
                <a:latin typeface="宋体"/>
                <a:cs typeface="宋体"/>
              </a:rPr>
              <a:t>线图</a:t>
            </a:r>
            <a:r>
              <a:rPr dirty="0" sz="2800" spc="10">
                <a:latin typeface="宋体"/>
                <a:cs typeface="宋体"/>
              </a:rPr>
              <a:t>和</a:t>
            </a:r>
            <a:r>
              <a:rPr dirty="0" sz="2800" spc="-5">
                <a:latin typeface="宋体"/>
                <a:cs typeface="宋体"/>
              </a:rPr>
              <a:t>梯形图</a:t>
            </a:r>
            <a:endParaRPr sz="2800">
              <a:latin typeface="宋体"/>
              <a:cs typeface="宋体"/>
            </a:endParaRPr>
          </a:p>
          <a:p>
            <a:pPr algn="just" marL="12700">
              <a:lnSpc>
                <a:spcPct val="100000"/>
              </a:lnSpc>
            </a:pPr>
            <a:r>
              <a:rPr dirty="0" sz="2800" spc="-5">
                <a:latin typeface="宋体"/>
                <a:cs typeface="宋体"/>
              </a:rPr>
              <a:t>（要求</a:t>
            </a:r>
            <a:r>
              <a:rPr dirty="0" sz="2800">
                <a:latin typeface="宋体"/>
                <a:cs typeface="宋体"/>
              </a:rPr>
              <a:t>预</a:t>
            </a:r>
            <a:r>
              <a:rPr dirty="0" sz="2800" spc="-5">
                <a:latin typeface="宋体"/>
                <a:cs typeface="宋体"/>
              </a:rPr>
              <a:t>警时间</a:t>
            </a:r>
            <a:r>
              <a:rPr dirty="0" sz="2800" spc="15">
                <a:latin typeface="宋体"/>
                <a:cs typeface="宋体"/>
              </a:rPr>
              <a:t>为</a:t>
            </a:r>
            <a:r>
              <a:rPr dirty="0" sz="2800" spc="-5">
                <a:latin typeface="Arial"/>
                <a:cs typeface="Arial"/>
              </a:rPr>
              <a:t>10S</a:t>
            </a:r>
            <a:r>
              <a:rPr dirty="0" sz="2800" spc="-5">
                <a:latin typeface="宋体"/>
                <a:cs typeface="宋体"/>
              </a:rPr>
              <a:t>，</a:t>
            </a:r>
            <a:r>
              <a:rPr dirty="0" sz="2800" spc="-5">
                <a:latin typeface="Arial"/>
                <a:cs typeface="Arial"/>
              </a:rPr>
              <a:t>PLC</a:t>
            </a:r>
            <a:r>
              <a:rPr dirty="0" sz="2800" spc="-5">
                <a:latin typeface="宋体"/>
                <a:cs typeface="宋体"/>
              </a:rPr>
              <a:t>采</a:t>
            </a:r>
            <a:r>
              <a:rPr dirty="0" sz="2800" spc="5">
                <a:latin typeface="宋体"/>
                <a:cs typeface="宋体"/>
              </a:rPr>
              <a:t>用</a:t>
            </a:r>
            <a:r>
              <a:rPr dirty="0" sz="2800">
                <a:latin typeface="Arial"/>
                <a:cs typeface="Arial"/>
              </a:rPr>
              <a:t>1214C</a:t>
            </a:r>
            <a:r>
              <a:rPr dirty="0" sz="2800" spc="-175">
                <a:latin typeface="Arial"/>
                <a:cs typeface="Arial"/>
              </a:rPr>
              <a:t> </a:t>
            </a:r>
            <a:r>
              <a:rPr dirty="0" sz="2800" spc="-25">
                <a:latin typeface="Arial"/>
                <a:cs typeface="Arial"/>
              </a:rPr>
              <a:t>AC/DC/RLY</a:t>
            </a:r>
            <a:r>
              <a:rPr dirty="0" sz="2800" spc="-25">
                <a:latin typeface="宋体"/>
                <a:cs typeface="宋体"/>
              </a:rPr>
              <a:t>）</a:t>
            </a:r>
            <a:r>
              <a:rPr dirty="0" sz="2800" spc="-5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7276" y="2744470"/>
            <a:ext cx="1305560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spc="5" b="1">
                <a:solidFill>
                  <a:srgbClr val="006FC0"/>
                </a:solidFill>
                <a:latin typeface="宋体"/>
                <a:cs typeface="宋体"/>
              </a:rPr>
              <a:t>继电接触 </a:t>
            </a:r>
            <a:r>
              <a:rPr dirty="0" sz="2000" spc="5" b="1">
                <a:solidFill>
                  <a:srgbClr val="006FC0"/>
                </a:solidFill>
                <a:latin typeface="宋体"/>
                <a:cs typeface="宋体"/>
              </a:rPr>
              <a:t>控制电路：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540" y="2649093"/>
            <a:ext cx="7937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 b="1">
                <a:solidFill>
                  <a:srgbClr val="006FC0"/>
                </a:solidFill>
                <a:latin typeface="宋体"/>
                <a:cs typeface="宋体"/>
              </a:rPr>
              <a:t>主电路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9336" y="2697583"/>
            <a:ext cx="256540" cy="254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05"/>
              </a:lnSpc>
            </a:pPr>
            <a:r>
              <a:rPr dirty="0" sz="2000" spc="5" b="1">
                <a:solidFill>
                  <a:srgbClr val="006FC0"/>
                </a:solidFill>
                <a:latin typeface="宋体"/>
                <a:cs typeface="宋体"/>
              </a:rPr>
              <a:t>：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86786" y="2751365"/>
            <a:ext cx="1239856" cy="40103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481660" y="3878632"/>
            <a:ext cx="3695128" cy="26070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0168" y="759713"/>
            <a:ext cx="104965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 b="1">
                <a:solidFill>
                  <a:srgbClr val="006FC0"/>
                </a:solidFill>
                <a:latin typeface="宋体"/>
                <a:cs typeface="宋体"/>
              </a:rPr>
              <a:t>接线图：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40097" y="759713"/>
            <a:ext cx="104965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solidFill>
                  <a:srgbClr val="006FC0"/>
                </a:solidFill>
                <a:latin typeface="宋体"/>
                <a:cs typeface="宋体"/>
              </a:rPr>
              <a:t>梯形图：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7529" y="1916432"/>
            <a:ext cx="3681619" cy="32204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137989" y="1973953"/>
            <a:ext cx="4633426" cy="27847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540" y="14731"/>
            <a:ext cx="180086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0">
                <a:latin typeface="宋体"/>
                <a:cs typeface="宋体"/>
              </a:rPr>
              <a:t>综合设计题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0342" y="549021"/>
            <a:ext cx="8896350" cy="25565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Arial"/>
                <a:cs typeface="Arial"/>
              </a:rPr>
              <a:t>4.</a:t>
            </a:r>
            <a:r>
              <a:rPr dirty="0" sz="2800" spc="-5">
                <a:latin typeface="宋体"/>
                <a:cs typeface="宋体"/>
              </a:rPr>
              <a:t>用</a:t>
            </a:r>
            <a:r>
              <a:rPr dirty="0" sz="2800" spc="-5">
                <a:latin typeface="Arial"/>
                <a:cs typeface="Arial"/>
              </a:rPr>
              <a:t>PLC</a:t>
            </a:r>
            <a:r>
              <a:rPr dirty="0" sz="2800" spc="-5">
                <a:latin typeface="宋体"/>
                <a:cs typeface="宋体"/>
              </a:rPr>
              <a:t>控制一台异步电机启停，</a:t>
            </a:r>
            <a:r>
              <a:rPr dirty="0" sz="2800">
                <a:latin typeface="宋体"/>
                <a:cs typeface="宋体"/>
              </a:rPr>
              <a:t>为</a:t>
            </a:r>
            <a:r>
              <a:rPr dirty="0" sz="2800" spc="-5">
                <a:latin typeface="宋体"/>
                <a:cs typeface="宋体"/>
              </a:rPr>
              <a:t>了安</a:t>
            </a:r>
            <a:r>
              <a:rPr dirty="0" sz="2800">
                <a:latin typeface="宋体"/>
                <a:cs typeface="宋体"/>
              </a:rPr>
              <a:t>全</a:t>
            </a:r>
            <a:r>
              <a:rPr dirty="0" sz="2800" spc="-5">
                <a:latin typeface="宋体"/>
                <a:cs typeface="宋体"/>
              </a:rPr>
              <a:t>起见</a:t>
            </a:r>
            <a:r>
              <a:rPr dirty="0" sz="2800">
                <a:latin typeface="宋体"/>
                <a:cs typeface="宋体"/>
              </a:rPr>
              <a:t>，</a:t>
            </a:r>
            <a:r>
              <a:rPr dirty="0" sz="2800" spc="-5">
                <a:latin typeface="宋体"/>
                <a:cs typeface="宋体"/>
              </a:rPr>
              <a:t>要求 按住启动或停止按钮不放先发出报</a:t>
            </a:r>
            <a:r>
              <a:rPr dirty="0" sz="2800">
                <a:latin typeface="宋体"/>
                <a:cs typeface="宋体"/>
              </a:rPr>
              <a:t>警</a:t>
            </a:r>
            <a:r>
              <a:rPr dirty="0" sz="2800" spc="-5">
                <a:latin typeface="宋体"/>
                <a:cs typeface="宋体"/>
              </a:rPr>
              <a:t>信号</a:t>
            </a:r>
            <a:r>
              <a:rPr dirty="0" sz="2800">
                <a:latin typeface="宋体"/>
                <a:cs typeface="宋体"/>
              </a:rPr>
              <a:t>，</a:t>
            </a:r>
            <a:r>
              <a:rPr dirty="0" sz="2800" spc="-5">
                <a:latin typeface="宋体"/>
                <a:cs typeface="宋体"/>
              </a:rPr>
              <a:t>松开</a:t>
            </a:r>
            <a:r>
              <a:rPr dirty="0" sz="2800">
                <a:latin typeface="宋体"/>
                <a:cs typeface="宋体"/>
              </a:rPr>
              <a:t>按</a:t>
            </a:r>
            <a:r>
              <a:rPr dirty="0" sz="2800" spc="-5">
                <a:latin typeface="宋体"/>
                <a:cs typeface="宋体"/>
              </a:rPr>
              <a:t>钮后 </a:t>
            </a:r>
            <a:r>
              <a:rPr dirty="0" sz="2800" spc="-5">
                <a:latin typeface="宋体"/>
                <a:cs typeface="宋体"/>
              </a:rPr>
              <a:t>电动机</a:t>
            </a:r>
            <a:r>
              <a:rPr dirty="0" sz="2800">
                <a:latin typeface="宋体"/>
                <a:cs typeface="宋体"/>
              </a:rPr>
              <a:t>再</a:t>
            </a:r>
            <a:r>
              <a:rPr dirty="0" sz="2800" spc="-5">
                <a:latin typeface="宋体"/>
                <a:cs typeface="宋体"/>
              </a:rPr>
              <a:t>起动或</a:t>
            </a:r>
            <a:r>
              <a:rPr dirty="0" sz="2800">
                <a:latin typeface="宋体"/>
                <a:cs typeface="宋体"/>
              </a:rPr>
              <a:t>停</a:t>
            </a:r>
            <a:r>
              <a:rPr dirty="0" sz="2800" spc="-5">
                <a:latin typeface="宋体"/>
                <a:cs typeface="宋体"/>
              </a:rPr>
              <a:t>止。画</a:t>
            </a:r>
            <a:r>
              <a:rPr dirty="0" sz="2800">
                <a:latin typeface="宋体"/>
                <a:cs typeface="宋体"/>
              </a:rPr>
              <a:t>出</a:t>
            </a:r>
            <a:r>
              <a:rPr dirty="0" sz="2800" spc="-5">
                <a:latin typeface="宋体"/>
                <a:cs typeface="宋体"/>
              </a:rPr>
              <a:t>主电路</a:t>
            </a:r>
            <a:r>
              <a:rPr dirty="0" sz="2800">
                <a:latin typeface="宋体"/>
                <a:cs typeface="宋体"/>
              </a:rPr>
              <a:t>；</a:t>
            </a:r>
            <a:r>
              <a:rPr dirty="0" sz="2800" spc="-5">
                <a:latin typeface="宋体"/>
                <a:cs typeface="宋体"/>
              </a:rPr>
              <a:t>如果采</a:t>
            </a:r>
            <a:r>
              <a:rPr dirty="0" sz="2800" spc="25">
                <a:latin typeface="宋体"/>
                <a:cs typeface="宋体"/>
              </a:rPr>
              <a:t>用</a:t>
            </a:r>
            <a:r>
              <a:rPr dirty="0" sz="2800" spc="-5">
                <a:latin typeface="Arial"/>
                <a:cs typeface="Arial"/>
              </a:rPr>
              <a:t>PLC</a:t>
            </a:r>
            <a:r>
              <a:rPr dirty="0" sz="2800" spc="5">
                <a:latin typeface="宋体"/>
                <a:cs typeface="宋体"/>
              </a:rPr>
              <a:t>控制， </a:t>
            </a:r>
            <a:r>
              <a:rPr dirty="0" sz="2800" spc="-10">
                <a:latin typeface="宋体"/>
                <a:cs typeface="宋体"/>
              </a:rPr>
              <a:t>画出</a:t>
            </a:r>
            <a:r>
              <a:rPr dirty="0" sz="2800" spc="-5">
                <a:latin typeface="Arial"/>
                <a:cs typeface="Arial"/>
              </a:rPr>
              <a:t>PLC</a:t>
            </a:r>
            <a:r>
              <a:rPr dirty="0" sz="2800" spc="-10">
                <a:latin typeface="宋体"/>
                <a:cs typeface="宋体"/>
              </a:rPr>
              <a:t>接线</a:t>
            </a:r>
            <a:r>
              <a:rPr dirty="0" sz="2800" spc="-5">
                <a:latin typeface="宋体"/>
                <a:cs typeface="宋体"/>
              </a:rPr>
              <a:t>图，根据</a:t>
            </a:r>
            <a:r>
              <a:rPr dirty="0" sz="2800" spc="-15">
                <a:latin typeface="宋体"/>
                <a:cs typeface="宋体"/>
              </a:rPr>
              <a:t>图</a:t>
            </a:r>
            <a:r>
              <a:rPr dirty="0" sz="2800" spc="-5">
                <a:latin typeface="宋体"/>
                <a:cs typeface="宋体"/>
              </a:rPr>
              <a:t>中时序设计</a:t>
            </a:r>
            <a:r>
              <a:rPr dirty="0" sz="2800">
                <a:latin typeface="宋体"/>
                <a:cs typeface="宋体"/>
              </a:rPr>
              <a:t>梯</a:t>
            </a:r>
            <a:r>
              <a:rPr dirty="0" sz="2800" spc="-5">
                <a:latin typeface="宋体"/>
                <a:cs typeface="宋体"/>
              </a:rPr>
              <a:t>形图</a:t>
            </a:r>
            <a:r>
              <a:rPr dirty="0" sz="2800">
                <a:latin typeface="宋体"/>
                <a:cs typeface="宋体"/>
              </a:rPr>
              <a:t>（</a:t>
            </a:r>
            <a:r>
              <a:rPr dirty="0" sz="2800">
                <a:latin typeface="Arial"/>
                <a:cs typeface="Arial"/>
              </a:rPr>
              <a:t>PLC</a:t>
            </a:r>
            <a:r>
              <a:rPr dirty="0" sz="2800" spc="-10">
                <a:latin typeface="宋体"/>
                <a:cs typeface="宋体"/>
              </a:rPr>
              <a:t>采用 </a:t>
            </a:r>
            <a:r>
              <a:rPr dirty="0" sz="2800" spc="-5">
                <a:latin typeface="Arial"/>
                <a:cs typeface="Arial"/>
              </a:rPr>
              <a:t>1214C</a:t>
            </a:r>
            <a:r>
              <a:rPr dirty="0" sz="2800" spc="-155">
                <a:latin typeface="Arial"/>
                <a:cs typeface="Arial"/>
              </a:rPr>
              <a:t> </a:t>
            </a:r>
            <a:r>
              <a:rPr dirty="0" sz="2800" spc="-25">
                <a:latin typeface="Arial"/>
                <a:cs typeface="Arial"/>
              </a:rPr>
              <a:t>AC/DC/RLY</a:t>
            </a:r>
            <a:r>
              <a:rPr dirty="0" sz="2800" spc="-25">
                <a:latin typeface="宋体"/>
                <a:cs typeface="宋体"/>
              </a:rPr>
              <a:t>）</a:t>
            </a:r>
            <a:r>
              <a:rPr dirty="0" sz="2800" spc="-5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  <a:p>
            <a:pPr marL="5715635">
              <a:lnSpc>
                <a:spcPct val="100000"/>
              </a:lnSpc>
              <a:spcBef>
                <a:spcPts val="730"/>
              </a:spcBef>
            </a:pPr>
            <a:r>
              <a:rPr dirty="0" sz="2000" spc="5" b="1">
                <a:solidFill>
                  <a:srgbClr val="006FC0"/>
                </a:solidFill>
                <a:latin typeface="宋体"/>
                <a:cs typeface="宋体"/>
              </a:rPr>
              <a:t>主电路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4302" y="2823186"/>
            <a:ext cx="256540" cy="254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05"/>
              </a:lnSpc>
            </a:pPr>
            <a:r>
              <a:rPr dirty="0" sz="2000" spc="5" b="1">
                <a:solidFill>
                  <a:srgbClr val="006FC0"/>
                </a:solidFill>
                <a:latin typeface="宋体"/>
                <a:cs typeface="宋体"/>
              </a:rPr>
              <a:t>：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13293" y="2737656"/>
            <a:ext cx="1240997" cy="4011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185406" y="4469638"/>
            <a:ext cx="1250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8472" y="3226723"/>
            <a:ext cx="4448175" cy="23053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3897" y="1023365"/>
            <a:ext cx="104965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solidFill>
                  <a:srgbClr val="006FC0"/>
                </a:solidFill>
                <a:latin typeface="宋体"/>
                <a:cs typeface="宋体"/>
              </a:rPr>
              <a:t>梯形图：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64724" y="1957386"/>
            <a:ext cx="4637132" cy="29651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8739" y="1037589"/>
            <a:ext cx="104965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 b="1">
                <a:solidFill>
                  <a:srgbClr val="006FC0"/>
                </a:solidFill>
                <a:latin typeface="宋体"/>
                <a:cs typeface="宋体"/>
              </a:rPr>
              <a:t>接线图：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6770" y="1577656"/>
            <a:ext cx="3762097" cy="35672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yaoyi</dc:creator>
  <dc:title>电气控制与PLC</dc:title>
  <dcterms:created xsi:type="dcterms:W3CDTF">2021-05-12T14:57:07Z</dcterms:created>
  <dcterms:modified xsi:type="dcterms:W3CDTF">2021-05-12T14:57:07Z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2021-05-12T00:00:00Z</vt:filetime>
  </property>
</Properties>
</file>