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78" autoAdjust="0"/>
  </p:normalViewPr>
  <p:slideViewPr>
    <p:cSldViewPr snapToGrid="0">
      <p:cViewPr varScale="1">
        <p:scale>
          <a:sx n="58" d="100"/>
          <a:sy n="58" d="100"/>
        </p:scale>
        <p:origin x="1716" y="42"/>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27" y="1067300"/>
            <a:ext cx="7397375" cy="5646010"/>
          </a:xfrm>
          <a:prstGeom prst="rect">
            <a:avLst/>
          </a:prstGeom>
        </p:spPr>
      </p:pic>
      <p:sp>
        <p:nvSpPr>
          <p:cNvPr id="11" name="文本框 10"/>
          <p:cNvSpPr txBox="1"/>
          <p:nvPr/>
        </p:nvSpPr>
        <p:spPr>
          <a:xfrm>
            <a:off x="146957" y="3135086"/>
            <a:ext cx="532518" cy="369332"/>
          </a:xfrm>
          <a:prstGeom prst="rect">
            <a:avLst/>
          </a:prstGeom>
          <a:noFill/>
        </p:spPr>
        <p:txBody>
          <a:bodyPr wrap="none" rtlCol="0">
            <a:spAutoFit/>
          </a:bodyPr>
          <a:lstStyle/>
          <a:p>
            <a:r>
              <a:rPr lang="zh-CN" altLang="en-US" dirty="0" smtClean="0"/>
              <a:t>图</a:t>
            </a:r>
            <a:r>
              <a:rPr lang="en-US" altLang="zh-CN" dirty="0" smtClean="0"/>
              <a:t>1</a:t>
            </a:r>
            <a:endParaRPr lang="zh-CN" altLang="en-US" dirty="0"/>
          </a:p>
        </p:txBody>
      </p:sp>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descr="C:\Users\Administrator\AppData\Roaming\Tencent\Users\2211565104\QQ\WinTemp\RichOle\GBRJA19QV_$}O]WD6}YAE3U.png"/>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140279"/>
            <a:ext cx="6403214" cy="5555796"/>
          </a:xfrm>
          <a:prstGeom prst="rect">
            <a:avLst/>
          </a:prstGeom>
          <a:noFill/>
          <a:ln>
            <a:noFill/>
          </a:ln>
        </p:spPr>
      </p:pic>
      <p:sp>
        <p:nvSpPr>
          <p:cNvPr id="2" name="文本框 1"/>
          <p:cNvSpPr txBox="1"/>
          <p:nvPr/>
        </p:nvSpPr>
        <p:spPr>
          <a:xfrm>
            <a:off x="293914" y="2775857"/>
            <a:ext cx="532518" cy="369332"/>
          </a:xfrm>
          <a:prstGeom prst="rect">
            <a:avLst/>
          </a:prstGeom>
          <a:noFill/>
        </p:spPr>
        <p:txBody>
          <a:bodyPr wrap="non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277938" y="1213856"/>
            <a:ext cx="6755764" cy="5310551"/>
          </a:xfrm>
          <a:prstGeom prst="rect">
            <a:avLst/>
          </a:prstGeom>
        </p:spPr>
      </p:pic>
      <p:sp>
        <p:nvSpPr>
          <p:cNvPr id="3" name="文本框 2"/>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176556"/>
            <a:ext cx="6586348" cy="53387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4</a:t>
            </a:r>
            <a:endParaRPr lang="zh-CN" altLang="en-US" dirty="0"/>
          </a:p>
        </p:txBody>
      </p:sp>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385887"/>
            <a:ext cx="6830682" cy="4933270"/>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5</a:t>
            </a:r>
            <a:endParaRPr lang="zh-CN" altLang="en-US" dirty="0"/>
          </a:p>
        </p:txBody>
      </p:sp>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613297" y="1158984"/>
            <a:ext cx="6704488" cy="51228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6</a:t>
            </a:r>
            <a:endParaRPr lang="zh-CN" altLang="en-US" dirty="0"/>
          </a:p>
        </p:txBody>
      </p:sp>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2135630" y="999441"/>
            <a:ext cx="5556510" cy="5515878"/>
          </a:xfrm>
          <a:prstGeom prst="rect">
            <a:avLst/>
          </a:prstGeom>
        </p:spPr>
      </p:pic>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611188" y="1512774"/>
            <a:ext cx="8246647" cy="4743647"/>
          </a:xfrm>
          <a:prstGeom prst="rect">
            <a:avLst/>
          </a:prstGeom>
        </p:spPr>
      </p:pic>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831603" y="1202171"/>
            <a:ext cx="4034418" cy="5036490"/>
          </a:xfrm>
          <a:prstGeom prst="rect">
            <a:avLst/>
          </a:prstGeom>
        </p:spPr>
      </p:pic>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902</TotalTime>
  <Pages>0</Pages>
  <Words>1706</Words>
  <Characters>0</Characters>
  <Application>Microsoft Office PowerPoint</Application>
  <DocSecurity>0</DocSecurity>
  <PresentationFormat>全屏显示(4:3)</PresentationFormat>
  <Lines>0</Lines>
  <Paragraphs>409</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310</cp:revision>
  <dcterms:created xsi:type="dcterms:W3CDTF">2015-01-13T10:49:01Z</dcterms:created>
  <dcterms:modified xsi:type="dcterms:W3CDTF">2017-05-20T16:04:47Z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