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0"/>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34" r:id="rId29"/>
    <p:sldId id="438" r:id="rId30"/>
    <p:sldId id="436" r:id="rId31"/>
    <p:sldId id="435" r:id="rId32"/>
    <p:sldId id="437" r:id="rId33"/>
    <p:sldId id="440" r:id="rId34"/>
    <p:sldId id="442" r:id="rId35"/>
    <p:sldId id="441" r:id="rId36"/>
    <p:sldId id="439" r:id="rId37"/>
    <p:sldId id="443" r:id="rId38"/>
    <p:sldId id="446" r:id="rId39"/>
    <p:sldId id="447" r:id="rId40"/>
    <p:sldId id="448" r:id="rId41"/>
    <p:sldId id="451" r:id="rId42"/>
    <p:sldId id="453" r:id="rId43"/>
    <p:sldId id="452" r:id="rId44"/>
    <p:sldId id="260" r:id="rId45"/>
    <p:sldId id="454" r:id="rId46"/>
    <p:sldId id="261" r:id="rId47"/>
    <p:sldId id="318" r:id="rId48"/>
    <p:sldId id="328" r:id="rId4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378" autoAdjust="0"/>
  </p:normalViewPr>
  <p:slideViewPr>
    <p:cSldViewPr snapToGrid="0">
      <p:cViewPr varScale="1">
        <p:scale>
          <a:sx n="45" d="100"/>
          <a:sy n="45" d="100"/>
        </p:scale>
        <p:origin x="486" y="42"/>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27" y="1067300"/>
            <a:ext cx="7397375" cy="5646010"/>
          </a:xfrm>
          <a:prstGeom prst="rect">
            <a:avLst/>
          </a:prstGeom>
        </p:spPr>
      </p:pic>
      <p:sp>
        <p:nvSpPr>
          <p:cNvPr id="11" name="文本框 10"/>
          <p:cNvSpPr txBox="1"/>
          <p:nvPr/>
        </p:nvSpPr>
        <p:spPr>
          <a:xfrm>
            <a:off x="146957" y="3135086"/>
            <a:ext cx="532518" cy="369332"/>
          </a:xfrm>
          <a:prstGeom prst="rect">
            <a:avLst/>
          </a:prstGeom>
          <a:noFill/>
        </p:spPr>
        <p:txBody>
          <a:bodyPr wrap="none" rtlCol="0">
            <a:spAutoFit/>
          </a:bodyPr>
          <a:lstStyle/>
          <a:p>
            <a:r>
              <a:rPr lang="zh-CN" altLang="en-US" dirty="0" smtClean="0"/>
              <a:t>图</a:t>
            </a:r>
            <a:r>
              <a:rPr lang="en-US" altLang="zh-CN" dirty="0" smtClean="0"/>
              <a:t>1</a:t>
            </a:r>
            <a:endParaRPr lang="zh-CN" altLang="en-US" dirty="0"/>
          </a:p>
        </p:txBody>
      </p:sp>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descr="C:\Users\Administrator\AppData\Roaming\Tencent\Users\2211565104\QQ\WinTemp\RichOle\GBRJA19QV_$}O]WD6}YAE3U.png"/>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140279"/>
            <a:ext cx="6403214" cy="5555796"/>
          </a:xfrm>
          <a:prstGeom prst="rect">
            <a:avLst/>
          </a:prstGeom>
          <a:noFill/>
          <a:ln>
            <a:noFill/>
          </a:ln>
        </p:spPr>
      </p:pic>
      <p:sp>
        <p:nvSpPr>
          <p:cNvPr id="2" name="文本框 1"/>
          <p:cNvSpPr txBox="1"/>
          <p:nvPr/>
        </p:nvSpPr>
        <p:spPr>
          <a:xfrm>
            <a:off x="293914" y="2775857"/>
            <a:ext cx="532518" cy="369332"/>
          </a:xfrm>
          <a:prstGeom prst="rect">
            <a:avLst/>
          </a:prstGeom>
          <a:noFill/>
        </p:spPr>
        <p:txBody>
          <a:bodyPr wrap="non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277938" y="1213856"/>
            <a:ext cx="6755764" cy="5310551"/>
          </a:xfrm>
          <a:prstGeom prst="rect">
            <a:avLst/>
          </a:prstGeom>
        </p:spPr>
      </p:pic>
      <p:sp>
        <p:nvSpPr>
          <p:cNvPr id="3" name="文本框 2"/>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176556"/>
            <a:ext cx="6586348" cy="53387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4</a:t>
            </a:r>
            <a:endParaRPr lang="zh-CN" altLang="en-US" dirty="0"/>
          </a:p>
        </p:txBody>
      </p:sp>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385887"/>
            <a:ext cx="6830682" cy="4933270"/>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5</a:t>
            </a:r>
            <a:endParaRPr lang="zh-CN" altLang="en-US" dirty="0"/>
          </a:p>
        </p:txBody>
      </p:sp>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613297" y="1158984"/>
            <a:ext cx="6704488" cy="51228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6</a:t>
            </a:r>
            <a:endParaRPr lang="zh-CN" altLang="en-US" dirty="0"/>
          </a:p>
        </p:txBody>
      </p:sp>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41" y="1084852"/>
            <a:ext cx="4149756" cy="5430467"/>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9</a:t>
            </a:r>
            <a:endParaRPr lang="zh-CN" altLang="en-US" dirty="0"/>
          </a:p>
        </p:txBody>
      </p:sp>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1018661" y="1285285"/>
            <a:ext cx="7691633" cy="5107911"/>
          </a:xfrm>
          <a:prstGeom prst="rect">
            <a:avLst/>
          </a:prstGeom>
        </p:spPr>
      </p:pic>
      <p:sp>
        <p:nvSpPr>
          <p:cNvPr id="12" name="文本框 11"/>
          <p:cNvSpPr txBox="1"/>
          <p:nvPr/>
        </p:nvSpPr>
        <p:spPr>
          <a:xfrm>
            <a:off x="240278" y="2254102"/>
            <a:ext cx="837089" cy="369332"/>
          </a:xfrm>
          <a:prstGeom prst="rect">
            <a:avLst/>
          </a:prstGeom>
          <a:noFill/>
        </p:spPr>
        <p:txBody>
          <a:bodyPr wrap="none" rtlCol="0">
            <a:spAutoFit/>
          </a:bodyPr>
          <a:lstStyle/>
          <a:p>
            <a:r>
              <a:rPr lang="zh-CN" altLang="en-US" dirty="0" smtClean="0"/>
              <a:t>图</a:t>
            </a:r>
            <a:r>
              <a:rPr lang="en-US" altLang="zh-CN" dirty="0" smtClean="0"/>
              <a:t>4-10</a:t>
            </a:r>
            <a:endParaRPr lang="zh-CN" altLang="en-US" dirty="0"/>
          </a:p>
        </p:txBody>
      </p:sp>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2758" y="1382233"/>
            <a:ext cx="1885565" cy="4295553"/>
          </a:xfrm>
          <a:prstGeom prst="rect">
            <a:avLst/>
          </a:prstGeom>
        </p:spPr>
      </p:pic>
      <p:sp>
        <p:nvSpPr>
          <p:cNvPr id="12" name="文本框 11"/>
          <p:cNvSpPr txBox="1"/>
          <p:nvPr/>
        </p:nvSpPr>
        <p:spPr>
          <a:xfrm>
            <a:off x="240278" y="2254102"/>
            <a:ext cx="837089" cy="369332"/>
          </a:xfrm>
          <a:prstGeom prst="rect">
            <a:avLst/>
          </a:prstGeom>
          <a:noFill/>
        </p:spPr>
        <p:txBody>
          <a:bodyPr wrap="none" rtlCol="0">
            <a:spAutoFit/>
          </a:bodyPr>
          <a:lstStyle/>
          <a:p>
            <a:r>
              <a:rPr lang="zh-CN" altLang="en-US" dirty="0" smtClean="0"/>
              <a:t>图</a:t>
            </a:r>
            <a:r>
              <a:rPr lang="en-US" altLang="zh-CN" dirty="0" smtClean="0"/>
              <a:t>4-13</a:t>
            </a:r>
            <a:endParaRPr lang="zh-CN" altLang="en-US" dirty="0"/>
          </a:p>
        </p:txBody>
      </p:sp>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394" y="1491566"/>
            <a:ext cx="6191250" cy="4457700"/>
          </a:xfrm>
          <a:prstGeom prst="rect">
            <a:avLst/>
          </a:prstGeom>
        </p:spPr>
      </p:pic>
      <p:sp>
        <p:nvSpPr>
          <p:cNvPr id="12" name="文本框 11"/>
          <p:cNvSpPr txBox="1"/>
          <p:nvPr/>
        </p:nvSpPr>
        <p:spPr>
          <a:xfrm>
            <a:off x="582136" y="2636874"/>
            <a:ext cx="837089" cy="369332"/>
          </a:xfrm>
          <a:prstGeom prst="rect">
            <a:avLst/>
          </a:prstGeom>
          <a:noFill/>
        </p:spPr>
        <p:txBody>
          <a:bodyPr wrap="none" rtlCol="0">
            <a:spAutoFit/>
          </a:bodyPr>
          <a:lstStyle/>
          <a:p>
            <a:r>
              <a:rPr lang="zh-CN" altLang="en-US" dirty="0" smtClean="0"/>
              <a:t>图</a:t>
            </a:r>
            <a:r>
              <a:rPr lang="en-US" altLang="zh-CN" dirty="0" smtClean="0"/>
              <a:t>4-14</a:t>
            </a:r>
            <a:endParaRPr lang="zh-CN" altLang="en-US" dirty="0"/>
          </a:p>
        </p:txBody>
      </p:sp>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936</TotalTime>
  <Pages>0</Pages>
  <Words>1714</Words>
  <Characters>0</Characters>
  <Application>Microsoft Office PowerPoint</Application>
  <DocSecurity>0</DocSecurity>
  <PresentationFormat>全屏显示(4:3)</PresentationFormat>
  <Lines>0</Lines>
  <Paragraphs>413</Paragraphs>
  <Slides>44</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44</vt:i4>
      </vt:variant>
    </vt:vector>
  </HeadingPairs>
  <TitlesOfParts>
    <vt:vector size="57"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314</cp:revision>
  <dcterms:created xsi:type="dcterms:W3CDTF">2015-01-13T10:49:01Z</dcterms:created>
  <dcterms:modified xsi:type="dcterms:W3CDTF">2017-05-20T17:05:20Z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